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2" r:id="rId1"/>
  </p:sldMasterIdLst>
  <p:notesMasterIdLst>
    <p:notesMasterId r:id="rId62"/>
  </p:notesMasterIdLst>
  <p:handoutMasterIdLst>
    <p:handoutMasterId r:id="rId63"/>
  </p:handoutMasterIdLst>
  <p:sldIdLst>
    <p:sldId id="454" r:id="rId2"/>
    <p:sldId id="455" r:id="rId3"/>
    <p:sldId id="456" r:id="rId4"/>
    <p:sldId id="457" r:id="rId5"/>
    <p:sldId id="286" r:id="rId6"/>
    <p:sldId id="343" r:id="rId7"/>
    <p:sldId id="354" r:id="rId8"/>
    <p:sldId id="347" r:id="rId9"/>
    <p:sldId id="438" r:id="rId10"/>
    <p:sldId id="400" r:id="rId11"/>
    <p:sldId id="401" r:id="rId12"/>
    <p:sldId id="402" r:id="rId13"/>
    <p:sldId id="404" r:id="rId14"/>
    <p:sldId id="458" r:id="rId15"/>
    <p:sldId id="488" r:id="rId16"/>
    <p:sldId id="459" r:id="rId17"/>
    <p:sldId id="460" r:id="rId18"/>
    <p:sldId id="461" r:id="rId19"/>
    <p:sldId id="462" r:id="rId20"/>
    <p:sldId id="463" r:id="rId21"/>
    <p:sldId id="464" r:id="rId22"/>
    <p:sldId id="465" r:id="rId23"/>
    <p:sldId id="466" r:id="rId24"/>
    <p:sldId id="468" r:id="rId25"/>
    <p:sldId id="469" r:id="rId26"/>
    <p:sldId id="471" r:id="rId27"/>
    <p:sldId id="472" r:id="rId28"/>
    <p:sldId id="473" r:id="rId29"/>
    <p:sldId id="474" r:id="rId30"/>
    <p:sldId id="475" r:id="rId31"/>
    <p:sldId id="476" r:id="rId32"/>
    <p:sldId id="477" r:id="rId33"/>
    <p:sldId id="478" r:id="rId34"/>
    <p:sldId id="479" r:id="rId35"/>
    <p:sldId id="480" r:id="rId36"/>
    <p:sldId id="481" r:id="rId37"/>
    <p:sldId id="482" r:id="rId38"/>
    <p:sldId id="485" r:id="rId39"/>
    <p:sldId id="486" r:id="rId40"/>
    <p:sldId id="487" r:id="rId41"/>
    <p:sldId id="405" r:id="rId42"/>
    <p:sldId id="448" r:id="rId43"/>
    <p:sldId id="406" r:id="rId44"/>
    <p:sldId id="407" r:id="rId45"/>
    <p:sldId id="408" r:id="rId46"/>
    <p:sldId id="409" r:id="rId47"/>
    <p:sldId id="436" r:id="rId48"/>
    <p:sldId id="359" r:id="rId49"/>
    <p:sldId id="437" r:id="rId50"/>
    <p:sldId id="439" r:id="rId51"/>
    <p:sldId id="440" r:id="rId52"/>
    <p:sldId id="441" r:id="rId53"/>
    <p:sldId id="442" r:id="rId54"/>
    <p:sldId id="443" r:id="rId55"/>
    <p:sldId id="444" r:id="rId56"/>
    <p:sldId id="445" r:id="rId57"/>
    <p:sldId id="446" r:id="rId58"/>
    <p:sldId id="447" r:id="rId59"/>
    <p:sldId id="399" r:id="rId60"/>
    <p:sldId id="355" r:id="rId61"/>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DDDD"/>
    <a:srgbClr val="FFCCFF"/>
    <a:srgbClr val="9999FF"/>
    <a:srgbClr val="FF3300"/>
    <a:srgbClr val="00CCFF"/>
    <a:srgbClr val="0000FF"/>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190" autoAdjust="0"/>
  </p:normalViewPr>
  <p:slideViewPr>
    <p:cSldViewPr snapToGrid="0">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handoutMaster" Target="handoutMasters/handoutMaster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notesMaster" Target="notesMasters/notesMaster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AD796C8-7620-49EA-A64E-146E2F203C5A}"/>
              </a:ext>
            </a:extLst>
          </p:cNvPr>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defTabSz="873125">
              <a:defRPr sz="1100">
                <a:latin typeface="Times New Roman" pitchFamily="18" charset="0"/>
              </a:defRPr>
            </a:lvl1pPr>
          </a:lstStyle>
          <a:p>
            <a:pPr>
              <a:defRPr/>
            </a:pPr>
            <a:endParaRPr lang="en-US"/>
          </a:p>
        </p:txBody>
      </p:sp>
      <p:sp>
        <p:nvSpPr>
          <p:cNvPr id="131075" name="Rectangle 3">
            <a:extLst>
              <a:ext uri="{FF2B5EF4-FFF2-40B4-BE49-F238E27FC236}">
                <a16:creationId xmlns:a16="http://schemas.microsoft.com/office/drawing/2014/main" id="{726CD655-C955-400B-B355-A4C2D4329AC5}"/>
              </a:ext>
            </a:extLst>
          </p:cNvPr>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defTabSz="873125">
              <a:defRPr sz="1100">
                <a:latin typeface="Times New Roman" pitchFamily="18" charset="0"/>
              </a:defRPr>
            </a:lvl1pPr>
          </a:lstStyle>
          <a:p>
            <a:pPr>
              <a:defRPr/>
            </a:pPr>
            <a:endParaRPr lang="en-US"/>
          </a:p>
        </p:txBody>
      </p:sp>
      <p:sp>
        <p:nvSpPr>
          <p:cNvPr id="131076" name="Rectangle 4">
            <a:extLst>
              <a:ext uri="{FF2B5EF4-FFF2-40B4-BE49-F238E27FC236}">
                <a16:creationId xmlns:a16="http://schemas.microsoft.com/office/drawing/2014/main" id="{8D608ABD-1407-4FF3-BD4F-EA3C0A003D4C}"/>
              </a:ext>
            </a:extLst>
          </p:cNvPr>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defTabSz="873125">
              <a:defRPr sz="1100">
                <a:latin typeface="Times New Roman" pitchFamily="18" charset="0"/>
              </a:defRPr>
            </a:lvl1pPr>
          </a:lstStyle>
          <a:p>
            <a:pPr>
              <a:defRPr/>
            </a:pPr>
            <a:endParaRPr lang="en-US"/>
          </a:p>
        </p:txBody>
      </p:sp>
      <p:sp>
        <p:nvSpPr>
          <p:cNvPr id="131077" name="Rectangle 5">
            <a:extLst>
              <a:ext uri="{FF2B5EF4-FFF2-40B4-BE49-F238E27FC236}">
                <a16:creationId xmlns:a16="http://schemas.microsoft.com/office/drawing/2014/main" id="{691447A8-134F-4263-8FA3-7FEBECBF223E}"/>
              </a:ext>
            </a:extLst>
          </p:cNvPr>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defTabSz="873125">
              <a:defRPr sz="1100"/>
            </a:lvl1pPr>
          </a:lstStyle>
          <a:p>
            <a:fld id="{BFBA10F1-09C3-45CD-9CD3-D7BF6D828C8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8A20FDC-7C01-4AFA-AE16-AD59C74E20EE}"/>
              </a:ext>
            </a:extLst>
          </p:cNvPr>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B260C873-14BC-450E-8EEE-D5562818C914}"/>
              </a:ext>
            </a:extLst>
          </p:cNvPr>
          <p:cNvSpPr>
            <a:spLocks noGrp="1" noChangeArrowheads="1"/>
          </p:cNvSpPr>
          <p:nvPr>
            <p:ph type="dt" idx="1"/>
          </p:nvPr>
        </p:nvSpPr>
        <p:spPr bwMode="auto">
          <a:xfrm>
            <a:off x="388620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9DA68655-90DA-4707-8159-5B41E044EE82}"/>
              </a:ext>
            </a:extLst>
          </p:cNvPr>
          <p:cNvSpPr>
            <a:spLocks noGrp="1" noRot="1" noChangeAspect="1" noChangeArrowheads="1" noTextEdit="1"/>
          </p:cNvSpPr>
          <p:nvPr>
            <p:ph type="sldImg" idx="2"/>
          </p:nvPr>
        </p:nvSpPr>
        <p:spPr bwMode="auto">
          <a:xfrm>
            <a:off x="1106488"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C5500C8-0D6A-485E-9829-559F3D77074F}"/>
              </a:ext>
            </a:extLst>
          </p:cNvPr>
          <p:cNvSpPr>
            <a:spLocks noGrp="1" noChangeArrowheads="1"/>
          </p:cNvSpPr>
          <p:nvPr>
            <p:ph type="body" sz="quarter" idx="3"/>
          </p:nvPr>
        </p:nvSpPr>
        <p:spPr bwMode="auto">
          <a:xfrm>
            <a:off x="914400" y="4416425"/>
            <a:ext cx="5029200" cy="41814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AE48BC8-CC19-46DB-8BA2-017C70784BBF}"/>
              </a:ext>
            </a:extLst>
          </p:cNvPr>
          <p:cNvSpPr>
            <a:spLocks noGrp="1" noChangeArrowheads="1"/>
          </p:cNvSpPr>
          <p:nvPr>
            <p:ph type="ftr" sz="quarter" idx="4"/>
          </p:nvPr>
        </p:nvSpPr>
        <p:spPr bwMode="auto">
          <a:xfrm>
            <a:off x="0" y="8832850"/>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433FE9A0-D9E7-4B9A-9788-8FD5C19CB719}"/>
              </a:ext>
            </a:extLst>
          </p:cNvPr>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fld id="{71C9E4A9-7C05-4DD1-90C4-DBD78AF5800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49">
            <a:extLst>
              <a:ext uri="{FF2B5EF4-FFF2-40B4-BE49-F238E27FC236}">
                <a16:creationId xmlns:a16="http://schemas.microsoft.com/office/drawing/2014/main" id="{7A9F6EC6-1C98-4F94-9E69-76FC383916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22C02050-44A4-4E48-8CB9-7F75BDA67484}" type="slidenum">
              <a:rPr lang="en-US" altLang="en-US" sz="1200">
                <a:latin typeface="Arial" panose="020B0604020202020204" pitchFamily="34" charset="0"/>
              </a:rPr>
              <a:pPr/>
              <a:t>1</a:t>
            </a:fld>
            <a:endParaRPr lang="en-US" altLang="en-US" sz="1200">
              <a:latin typeface="Arial" panose="020B0604020202020204" pitchFamily="34" charset="0"/>
            </a:endParaRPr>
          </a:p>
        </p:txBody>
      </p:sp>
      <p:sp>
        <p:nvSpPr>
          <p:cNvPr id="5123" name="Text Box 1">
            <a:extLst>
              <a:ext uri="{FF2B5EF4-FFF2-40B4-BE49-F238E27FC236}">
                <a16:creationId xmlns:a16="http://schemas.microsoft.com/office/drawing/2014/main" id="{7B055B2F-0C45-442E-A4BE-37BEB23A11BB}"/>
              </a:ext>
            </a:extLst>
          </p:cNvPr>
          <p:cNvSpPr txBox="1">
            <a:spLocks noChangeArrowheads="1"/>
          </p:cNvSpPr>
          <p:nvPr/>
        </p:nvSpPr>
        <p:spPr bwMode="auto">
          <a:xfrm>
            <a:off x="3884613" y="8829675"/>
            <a:ext cx="2921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07F7189C-9BCA-4DF1-90CE-B9BF26931981}" type="slidenum">
              <a:rPr lang="en-US" altLang="en-US" sz="1200">
                <a:solidFill>
                  <a:srgbClr val="000000"/>
                </a:solidFill>
                <a:cs typeface="WenQuanYi Micro Hei" charset="0"/>
              </a:rPr>
              <a:pPr algn="r"/>
              <a:t>1</a:t>
            </a:fld>
            <a:endParaRPr lang="en-US" altLang="en-US" sz="1200">
              <a:solidFill>
                <a:srgbClr val="000000"/>
              </a:solidFill>
              <a:cs typeface="WenQuanYi Micro Hei" charset="0"/>
            </a:endParaRPr>
          </a:p>
        </p:txBody>
      </p:sp>
      <p:sp>
        <p:nvSpPr>
          <p:cNvPr id="5124" name="Text Box 2">
            <a:extLst>
              <a:ext uri="{FF2B5EF4-FFF2-40B4-BE49-F238E27FC236}">
                <a16:creationId xmlns:a16="http://schemas.microsoft.com/office/drawing/2014/main" id="{87C461CB-7C63-4AC3-B1A9-E3F610B9ED0F}"/>
              </a:ext>
            </a:extLst>
          </p:cNvPr>
          <p:cNvSpPr txBox="1">
            <a:spLocks noChangeArrowheads="1"/>
          </p:cNvSpPr>
          <p:nvPr/>
        </p:nvSpPr>
        <p:spPr bwMode="auto">
          <a:xfrm>
            <a:off x="3884613" y="8829675"/>
            <a:ext cx="29273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CDD31817-905A-4146-B715-9CAB03E8A1D9}" type="slidenum">
              <a:rPr lang="en-US" altLang="en-US" sz="1200">
                <a:solidFill>
                  <a:srgbClr val="000000"/>
                </a:solidFill>
                <a:cs typeface="WenQuanYi Micro Hei" charset="0"/>
              </a:rPr>
              <a:pPr algn="r"/>
              <a:t>1</a:t>
            </a:fld>
            <a:endParaRPr lang="en-US" altLang="en-US" sz="1200">
              <a:solidFill>
                <a:srgbClr val="000000"/>
              </a:solidFill>
              <a:cs typeface="WenQuanYi Micro Hei" charset="0"/>
            </a:endParaRPr>
          </a:p>
        </p:txBody>
      </p:sp>
      <p:sp>
        <p:nvSpPr>
          <p:cNvPr id="5125" name="Text Box 3">
            <a:extLst>
              <a:ext uri="{FF2B5EF4-FFF2-40B4-BE49-F238E27FC236}">
                <a16:creationId xmlns:a16="http://schemas.microsoft.com/office/drawing/2014/main" id="{73DE2349-D2B8-4581-9637-42B704DF2724}"/>
              </a:ext>
            </a:extLst>
          </p:cNvPr>
          <p:cNvSpPr txBox="1">
            <a:spLocks noChangeArrowheads="1"/>
          </p:cNvSpPr>
          <p:nvPr/>
        </p:nvSpPr>
        <p:spPr bwMode="auto">
          <a:xfrm>
            <a:off x="3884613" y="8829675"/>
            <a:ext cx="29289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BC515BC8-1E4F-407A-ADA0-45DDC3AD3284}" type="slidenum">
              <a:rPr lang="en-US" altLang="en-US" sz="1200">
                <a:solidFill>
                  <a:srgbClr val="000000"/>
                </a:solidFill>
                <a:cs typeface="WenQuanYi Micro Hei" charset="0"/>
              </a:rPr>
              <a:pPr algn="r"/>
              <a:t>1</a:t>
            </a:fld>
            <a:endParaRPr lang="en-US" altLang="en-US" sz="1200">
              <a:solidFill>
                <a:srgbClr val="000000"/>
              </a:solidFill>
              <a:cs typeface="WenQuanYi Micro Hei" charset="0"/>
            </a:endParaRPr>
          </a:p>
        </p:txBody>
      </p:sp>
      <p:sp>
        <p:nvSpPr>
          <p:cNvPr id="5126" name="Rectangle 4">
            <a:extLst>
              <a:ext uri="{FF2B5EF4-FFF2-40B4-BE49-F238E27FC236}">
                <a16:creationId xmlns:a16="http://schemas.microsoft.com/office/drawing/2014/main" id="{CC1A3730-DDAF-4F59-BAB1-B7B982035952}"/>
              </a:ext>
            </a:extLst>
          </p:cNvPr>
          <p:cNvSpPr>
            <a:spLocks noGrp="1" noRot="1" noChangeAspect="1" noChangeArrowheads="1" noTextEdit="1"/>
          </p:cNvSpPr>
          <p:nvPr>
            <p:ph type="sldImg"/>
          </p:nvPr>
        </p:nvSpPr>
        <p:spPr>
          <a:xfrm>
            <a:off x="1111250" y="696913"/>
            <a:ext cx="4605338" cy="3455987"/>
          </a:xfrm>
          <a:ln/>
        </p:spPr>
      </p:sp>
      <p:sp>
        <p:nvSpPr>
          <p:cNvPr id="5127" name="Rectangle 5">
            <a:extLst>
              <a:ext uri="{FF2B5EF4-FFF2-40B4-BE49-F238E27FC236}">
                <a16:creationId xmlns:a16="http://schemas.microsoft.com/office/drawing/2014/main" id="{F3411D41-C589-4D5E-9621-F6800529912A}"/>
              </a:ext>
            </a:extLst>
          </p:cNvPr>
          <p:cNvSpPr>
            <a:spLocks noGrp="1" noChangeArrowheads="1"/>
          </p:cNvSpPr>
          <p:nvPr>
            <p:ph type="body" idx="1"/>
          </p:nvPr>
        </p:nvSpPr>
        <p:spPr>
          <a:xfrm>
            <a:off x="685800" y="4416425"/>
            <a:ext cx="5456238"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9866B8E-FCD4-4FF2-9578-98D5A1392D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64BFC3EE-6ACA-4791-9B49-52A1DFED65A0}" type="slidenum">
              <a:rPr lang="en-US" altLang="en-US" sz="1200"/>
              <a:pPr/>
              <a:t>59</a:t>
            </a:fld>
            <a:endParaRPr lang="en-US" altLang="en-US" sz="1200"/>
          </a:p>
        </p:txBody>
      </p:sp>
      <p:sp>
        <p:nvSpPr>
          <p:cNvPr id="73731" name="Rectangle 2">
            <a:extLst>
              <a:ext uri="{FF2B5EF4-FFF2-40B4-BE49-F238E27FC236}">
                <a16:creationId xmlns:a16="http://schemas.microsoft.com/office/drawing/2014/main" id="{EA8B17DC-736C-4831-9F64-E30BBE195081}"/>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6CED532-A938-4647-860D-3848C11C04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B20533C-7D6D-4CF9-86D3-1FBB9EA107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CB8CA6DD-4015-4E51-ADAC-132442A9D21E}" type="slidenum">
              <a:rPr lang="en-US" altLang="en-US" sz="1200"/>
              <a:pPr/>
              <a:t>60</a:t>
            </a:fld>
            <a:endParaRPr lang="en-US" altLang="en-US" sz="1200"/>
          </a:p>
        </p:txBody>
      </p:sp>
      <p:sp>
        <p:nvSpPr>
          <p:cNvPr id="75779" name="Rectangle 2">
            <a:extLst>
              <a:ext uri="{FF2B5EF4-FFF2-40B4-BE49-F238E27FC236}">
                <a16:creationId xmlns:a16="http://schemas.microsoft.com/office/drawing/2014/main" id="{B5BE1F2D-19CA-4F90-9069-1D5DE77BECF7}"/>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5B747CE-2F74-4EDC-9E3D-F67198972C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49">
            <a:extLst>
              <a:ext uri="{FF2B5EF4-FFF2-40B4-BE49-F238E27FC236}">
                <a16:creationId xmlns:a16="http://schemas.microsoft.com/office/drawing/2014/main" id="{9FC1723A-912F-4B8B-9D8B-212E1CFFD3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F9CDBFE9-8F10-4FCF-8305-AF280C3194DA}"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
        <p:nvSpPr>
          <p:cNvPr id="7171" name="Text Box 1">
            <a:extLst>
              <a:ext uri="{FF2B5EF4-FFF2-40B4-BE49-F238E27FC236}">
                <a16:creationId xmlns:a16="http://schemas.microsoft.com/office/drawing/2014/main" id="{48792FA2-6F95-4121-AF5A-6B5BE2FC9546}"/>
              </a:ext>
            </a:extLst>
          </p:cNvPr>
          <p:cNvSpPr txBox="1">
            <a:spLocks noChangeArrowheads="1"/>
          </p:cNvSpPr>
          <p:nvPr/>
        </p:nvSpPr>
        <p:spPr bwMode="auto">
          <a:xfrm>
            <a:off x="3884613" y="8829675"/>
            <a:ext cx="2921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704D0725-8525-4D97-8477-1DA0215730F9}" type="slidenum">
              <a:rPr lang="en-US" altLang="en-US" sz="1200">
                <a:solidFill>
                  <a:srgbClr val="000000"/>
                </a:solidFill>
                <a:cs typeface="WenQuanYi Micro Hei" charset="0"/>
              </a:rPr>
              <a:pPr algn="r"/>
              <a:t>2</a:t>
            </a:fld>
            <a:endParaRPr lang="en-US" altLang="en-US" sz="1200">
              <a:solidFill>
                <a:srgbClr val="000000"/>
              </a:solidFill>
              <a:cs typeface="WenQuanYi Micro Hei" charset="0"/>
            </a:endParaRPr>
          </a:p>
        </p:txBody>
      </p:sp>
      <p:sp>
        <p:nvSpPr>
          <p:cNvPr id="7172" name="Text Box 2">
            <a:extLst>
              <a:ext uri="{FF2B5EF4-FFF2-40B4-BE49-F238E27FC236}">
                <a16:creationId xmlns:a16="http://schemas.microsoft.com/office/drawing/2014/main" id="{B11A53A1-58E9-413B-8692-8FEA9ADD76CE}"/>
              </a:ext>
            </a:extLst>
          </p:cNvPr>
          <p:cNvSpPr txBox="1">
            <a:spLocks noChangeArrowheads="1"/>
          </p:cNvSpPr>
          <p:nvPr/>
        </p:nvSpPr>
        <p:spPr bwMode="auto">
          <a:xfrm>
            <a:off x="3884613" y="8829675"/>
            <a:ext cx="29273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71C0AA21-B499-4B6C-BBC9-8D26CB4DED09}" type="slidenum">
              <a:rPr lang="en-US" altLang="en-US" sz="1200">
                <a:solidFill>
                  <a:srgbClr val="000000"/>
                </a:solidFill>
                <a:cs typeface="WenQuanYi Micro Hei" charset="0"/>
              </a:rPr>
              <a:pPr algn="r"/>
              <a:t>2</a:t>
            </a:fld>
            <a:endParaRPr lang="en-US" altLang="en-US" sz="1200">
              <a:solidFill>
                <a:srgbClr val="000000"/>
              </a:solidFill>
              <a:cs typeface="WenQuanYi Micro Hei" charset="0"/>
            </a:endParaRPr>
          </a:p>
        </p:txBody>
      </p:sp>
      <p:sp>
        <p:nvSpPr>
          <p:cNvPr id="7173" name="Text Box 3">
            <a:extLst>
              <a:ext uri="{FF2B5EF4-FFF2-40B4-BE49-F238E27FC236}">
                <a16:creationId xmlns:a16="http://schemas.microsoft.com/office/drawing/2014/main" id="{519EBBC2-5FA2-416E-82FD-7F472E69F2DE}"/>
              </a:ext>
            </a:extLst>
          </p:cNvPr>
          <p:cNvSpPr txBox="1">
            <a:spLocks noChangeArrowheads="1"/>
          </p:cNvSpPr>
          <p:nvPr/>
        </p:nvSpPr>
        <p:spPr bwMode="auto">
          <a:xfrm>
            <a:off x="3884613" y="8829675"/>
            <a:ext cx="29289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5678769E-0339-44D4-8A01-99D2A3FE76F6}" type="slidenum">
              <a:rPr lang="en-US" altLang="en-US" sz="1200">
                <a:solidFill>
                  <a:srgbClr val="000000"/>
                </a:solidFill>
                <a:cs typeface="WenQuanYi Micro Hei" charset="0"/>
              </a:rPr>
              <a:pPr algn="r"/>
              <a:t>2</a:t>
            </a:fld>
            <a:endParaRPr lang="en-US" altLang="en-US" sz="1200">
              <a:solidFill>
                <a:srgbClr val="000000"/>
              </a:solidFill>
              <a:cs typeface="WenQuanYi Micro Hei" charset="0"/>
            </a:endParaRPr>
          </a:p>
        </p:txBody>
      </p:sp>
      <p:sp>
        <p:nvSpPr>
          <p:cNvPr id="7174" name="Text Box 4">
            <a:extLst>
              <a:ext uri="{FF2B5EF4-FFF2-40B4-BE49-F238E27FC236}">
                <a16:creationId xmlns:a16="http://schemas.microsoft.com/office/drawing/2014/main" id="{E9A054B3-EAB3-4788-AF0A-DCDBC28CA802}"/>
              </a:ext>
            </a:extLst>
          </p:cNvPr>
          <p:cNvSpPr txBox="1">
            <a:spLocks noChangeArrowheads="1"/>
          </p:cNvSpPr>
          <p:nvPr/>
        </p:nvSpPr>
        <p:spPr bwMode="auto">
          <a:xfrm>
            <a:off x="3884613" y="8829675"/>
            <a:ext cx="297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DAB7270E-CC7B-4F76-A611-0E88E68E2744}" type="slidenum">
              <a:rPr lang="en-US" altLang="en-US" sz="1200">
                <a:solidFill>
                  <a:srgbClr val="000000"/>
                </a:solidFill>
                <a:cs typeface="WenQuanYi Micro Hei" charset="0"/>
              </a:rPr>
              <a:pPr algn="r"/>
              <a:t>2</a:t>
            </a:fld>
            <a:endParaRPr lang="en-US" altLang="en-US" sz="1200">
              <a:solidFill>
                <a:srgbClr val="000000"/>
              </a:solidFill>
              <a:cs typeface="WenQuanYi Micro Hei" charset="0"/>
            </a:endParaRPr>
          </a:p>
        </p:txBody>
      </p:sp>
      <p:sp>
        <p:nvSpPr>
          <p:cNvPr id="7175" name="Text Box 5">
            <a:extLst>
              <a:ext uri="{FF2B5EF4-FFF2-40B4-BE49-F238E27FC236}">
                <a16:creationId xmlns:a16="http://schemas.microsoft.com/office/drawing/2014/main" id="{DECD69A0-3870-445C-BD2B-D72B0DFE307B}"/>
              </a:ext>
            </a:extLst>
          </p:cNvPr>
          <p:cNvSpPr txBox="1">
            <a:spLocks noChangeArrowheads="1"/>
          </p:cNvSpPr>
          <p:nvPr/>
        </p:nvSpPr>
        <p:spPr bwMode="auto">
          <a:xfrm>
            <a:off x="1143000" y="696913"/>
            <a:ext cx="4572000" cy="3486150"/>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cs typeface="DejaVu Sans" charset="0"/>
            </a:endParaRPr>
          </a:p>
        </p:txBody>
      </p:sp>
      <p:sp>
        <p:nvSpPr>
          <p:cNvPr id="7176" name="Rectangle 6">
            <a:extLst>
              <a:ext uri="{FF2B5EF4-FFF2-40B4-BE49-F238E27FC236}">
                <a16:creationId xmlns:a16="http://schemas.microsoft.com/office/drawing/2014/main" id="{D09B15AC-93E9-462D-883B-D06302CC0E05}"/>
              </a:ext>
            </a:extLst>
          </p:cNvPr>
          <p:cNvSpPr>
            <a:spLocks noGrp="1" noChangeArrowheads="1"/>
          </p:cNvSpPr>
          <p:nvPr>
            <p:ph type="body"/>
          </p:nvPr>
        </p:nvSpPr>
        <p:spPr>
          <a:xfrm>
            <a:off x="685800" y="4416425"/>
            <a:ext cx="5467350" cy="4259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49">
            <a:extLst>
              <a:ext uri="{FF2B5EF4-FFF2-40B4-BE49-F238E27FC236}">
                <a16:creationId xmlns:a16="http://schemas.microsoft.com/office/drawing/2014/main" id="{D51C7DF7-D422-4A36-95FF-381B9F858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7BC2FF27-3390-4DBB-B186-7F4A52597CD5}" type="slidenum">
              <a:rPr lang="en-US" altLang="en-US" sz="1200">
                <a:latin typeface="Arial" panose="020B0604020202020204" pitchFamily="34" charset="0"/>
              </a:rPr>
              <a:pPr/>
              <a:t>3</a:t>
            </a:fld>
            <a:endParaRPr lang="en-US" altLang="en-US" sz="1200">
              <a:latin typeface="Arial" panose="020B0604020202020204" pitchFamily="34" charset="0"/>
            </a:endParaRPr>
          </a:p>
        </p:txBody>
      </p:sp>
      <p:sp>
        <p:nvSpPr>
          <p:cNvPr id="9219" name="Text Box 1">
            <a:extLst>
              <a:ext uri="{FF2B5EF4-FFF2-40B4-BE49-F238E27FC236}">
                <a16:creationId xmlns:a16="http://schemas.microsoft.com/office/drawing/2014/main" id="{4E0ACF43-A4E2-4839-ADE8-2D7CD4703EE8}"/>
              </a:ext>
            </a:extLst>
          </p:cNvPr>
          <p:cNvSpPr txBox="1">
            <a:spLocks noChangeArrowheads="1"/>
          </p:cNvSpPr>
          <p:nvPr/>
        </p:nvSpPr>
        <p:spPr bwMode="auto">
          <a:xfrm>
            <a:off x="3884613" y="8829675"/>
            <a:ext cx="2921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1F064B68-E1D1-4C5F-B9E0-4C0433AAC691}" type="slidenum">
              <a:rPr lang="en-US" altLang="en-US" sz="1200">
                <a:solidFill>
                  <a:srgbClr val="000000"/>
                </a:solidFill>
                <a:cs typeface="WenQuanYi Micro Hei" charset="0"/>
              </a:rPr>
              <a:pPr algn="r"/>
              <a:t>3</a:t>
            </a:fld>
            <a:endParaRPr lang="en-US" altLang="en-US" sz="1200">
              <a:solidFill>
                <a:srgbClr val="000000"/>
              </a:solidFill>
              <a:cs typeface="WenQuanYi Micro Hei" charset="0"/>
            </a:endParaRPr>
          </a:p>
        </p:txBody>
      </p:sp>
      <p:sp>
        <p:nvSpPr>
          <p:cNvPr id="9220" name="Text Box 2">
            <a:extLst>
              <a:ext uri="{FF2B5EF4-FFF2-40B4-BE49-F238E27FC236}">
                <a16:creationId xmlns:a16="http://schemas.microsoft.com/office/drawing/2014/main" id="{B576A293-22CC-4223-8FE1-48C5DE3586E5}"/>
              </a:ext>
            </a:extLst>
          </p:cNvPr>
          <p:cNvSpPr txBox="1">
            <a:spLocks noChangeArrowheads="1"/>
          </p:cNvSpPr>
          <p:nvPr/>
        </p:nvSpPr>
        <p:spPr bwMode="auto">
          <a:xfrm>
            <a:off x="3884613" y="8829675"/>
            <a:ext cx="29273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35412DE2-4389-4BAC-B6C2-5E4043E3485B}" type="slidenum">
              <a:rPr lang="en-US" altLang="en-US" sz="1200">
                <a:solidFill>
                  <a:srgbClr val="000000"/>
                </a:solidFill>
                <a:cs typeface="WenQuanYi Micro Hei" charset="0"/>
              </a:rPr>
              <a:pPr algn="r"/>
              <a:t>3</a:t>
            </a:fld>
            <a:endParaRPr lang="en-US" altLang="en-US" sz="1200">
              <a:solidFill>
                <a:srgbClr val="000000"/>
              </a:solidFill>
              <a:cs typeface="WenQuanYi Micro Hei" charset="0"/>
            </a:endParaRPr>
          </a:p>
        </p:txBody>
      </p:sp>
      <p:sp>
        <p:nvSpPr>
          <p:cNvPr id="9221" name="Text Box 3">
            <a:extLst>
              <a:ext uri="{FF2B5EF4-FFF2-40B4-BE49-F238E27FC236}">
                <a16:creationId xmlns:a16="http://schemas.microsoft.com/office/drawing/2014/main" id="{DE3EDB66-8C6C-454E-BE27-3A0F680BF39E}"/>
              </a:ext>
            </a:extLst>
          </p:cNvPr>
          <p:cNvSpPr txBox="1">
            <a:spLocks noChangeArrowheads="1"/>
          </p:cNvSpPr>
          <p:nvPr/>
        </p:nvSpPr>
        <p:spPr bwMode="auto">
          <a:xfrm>
            <a:off x="3884613" y="8829675"/>
            <a:ext cx="29289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61726F0C-876B-43A8-89FB-0E6E424A98A2}" type="slidenum">
              <a:rPr lang="en-US" altLang="en-US" sz="1200">
                <a:solidFill>
                  <a:srgbClr val="000000"/>
                </a:solidFill>
                <a:cs typeface="WenQuanYi Micro Hei" charset="0"/>
              </a:rPr>
              <a:pPr algn="r"/>
              <a:t>3</a:t>
            </a:fld>
            <a:endParaRPr lang="en-US" altLang="en-US" sz="1200">
              <a:solidFill>
                <a:srgbClr val="000000"/>
              </a:solidFill>
              <a:cs typeface="WenQuanYi Micro Hei" charset="0"/>
            </a:endParaRPr>
          </a:p>
        </p:txBody>
      </p:sp>
      <p:sp>
        <p:nvSpPr>
          <p:cNvPr id="9222" name="Text Box 4">
            <a:extLst>
              <a:ext uri="{FF2B5EF4-FFF2-40B4-BE49-F238E27FC236}">
                <a16:creationId xmlns:a16="http://schemas.microsoft.com/office/drawing/2014/main" id="{4AC0AC1B-D51E-4583-BF65-1F549C251A41}"/>
              </a:ext>
            </a:extLst>
          </p:cNvPr>
          <p:cNvSpPr txBox="1">
            <a:spLocks noChangeArrowheads="1"/>
          </p:cNvSpPr>
          <p:nvPr/>
        </p:nvSpPr>
        <p:spPr bwMode="auto">
          <a:xfrm>
            <a:off x="3884613" y="8829675"/>
            <a:ext cx="297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r"/>
            <a:fld id="{DC6624D1-5855-4AFF-8FE3-DC51C83FF67D}" type="slidenum">
              <a:rPr lang="en-US" altLang="en-US" sz="1200">
                <a:solidFill>
                  <a:srgbClr val="000000"/>
                </a:solidFill>
                <a:cs typeface="WenQuanYi Micro Hei" charset="0"/>
              </a:rPr>
              <a:pPr algn="r"/>
              <a:t>3</a:t>
            </a:fld>
            <a:endParaRPr lang="en-US" altLang="en-US" sz="1200">
              <a:solidFill>
                <a:srgbClr val="000000"/>
              </a:solidFill>
              <a:cs typeface="WenQuanYi Micro Hei" charset="0"/>
            </a:endParaRPr>
          </a:p>
        </p:txBody>
      </p:sp>
      <p:sp>
        <p:nvSpPr>
          <p:cNvPr id="9223" name="Text Box 5">
            <a:extLst>
              <a:ext uri="{FF2B5EF4-FFF2-40B4-BE49-F238E27FC236}">
                <a16:creationId xmlns:a16="http://schemas.microsoft.com/office/drawing/2014/main" id="{9FC56792-6890-4A3F-BB43-7FAE9FEFC38D}"/>
              </a:ext>
            </a:extLst>
          </p:cNvPr>
          <p:cNvSpPr txBox="1">
            <a:spLocks noChangeArrowheads="1"/>
          </p:cNvSpPr>
          <p:nvPr/>
        </p:nvSpPr>
        <p:spPr bwMode="auto">
          <a:xfrm>
            <a:off x="1143000" y="696913"/>
            <a:ext cx="4572000" cy="3486150"/>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cs typeface="DejaVu Sans" charset="0"/>
            </a:endParaRPr>
          </a:p>
        </p:txBody>
      </p:sp>
      <p:sp>
        <p:nvSpPr>
          <p:cNvPr id="9224" name="Rectangle 6">
            <a:extLst>
              <a:ext uri="{FF2B5EF4-FFF2-40B4-BE49-F238E27FC236}">
                <a16:creationId xmlns:a16="http://schemas.microsoft.com/office/drawing/2014/main" id="{2B1F7168-03F7-4078-AA4D-64D714DF8D8D}"/>
              </a:ext>
            </a:extLst>
          </p:cNvPr>
          <p:cNvSpPr>
            <a:spLocks noGrp="1" noChangeArrowheads="1"/>
          </p:cNvSpPr>
          <p:nvPr>
            <p:ph type="body"/>
          </p:nvPr>
        </p:nvSpPr>
        <p:spPr>
          <a:xfrm>
            <a:off x="685800" y="4416425"/>
            <a:ext cx="5467350" cy="4259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4F87F63-076D-46A9-B2BA-6280FD2E60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63D7FFA3-B8C3-4AB5-A6AC-09431301BAD4}"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11267" name="Rectangle 2">
            <a:extLst>
              <a:ext uri="{FF2B5EF4-FFF2-40B4-BE49-F238E27FC236}">
                <a16:creationId xmlns:a16="http://schemas.microsoft.com/office/drawing/2014/main" id="{37B480D4-41AF-4B20-9C2F-D427E7D20F48}"/>
              </a:ext>
            </a:extLst>
          </p:cNvPr>
          <p:cNvSpPr>
            <a:spLocks noGrp="1" noRot="1" noChangeAspect="1" noChangeArrowheads="1" noTextEdit="1"/>
          </p:cNvSpPr>
          <p:nvPr>
            <p:ph type="sldImg"/>
          </p:nvPr>
        </p:nvSpPr>
        <p:spPr>
          <a:xfrm>
            <a:off x="1117600" y="696913"/>
            <a:ext cx="4554538" cy="3416300"/>
          </a:xfrm>
          <a:ln/>
        </p:spPr>
      </p:sp>
      <p:sp>
        <p:nvSpPr>
          <p:cNvPr id="11268" name="Rectangle 3">
            <a:extLst>
              <a:ext uri="{FF2B5EF4-FFF2-40B4-BE49-F238E27FC236}">
                <a16:creationId xmlns:a16="http://schemas.microsoft.com/office/drawing/2014/main" id="{C467A132-8148-45B8-84EE-3AF383877E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D209F27-E914-4428-BE66-869B2267F5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E3DF03A5-42BF-47C8-9F71-AECB63DE78BD}" type="slidenum">
              <a:rPr lang="en-US" altLang="en-US" sz="1200"/>
              <a:pPr/>
              <a:t>5</a:t>
            </a:fld>
            <a:endParaRPr lang="en-US" altLang="en-US" sz="1200"/>
          </a:p>
        </p:txBody>
      </p:sp>
      <p:sp>
        <p:nvSpPr>
          <p:cNvPr id="13315" name="Rectangle 2">
            <a:extLst>
              <a:ext uri="{FF2B5EF4-FFF2-40B4-BE49-F238E27FC236}">
                <a16:creationId xmlns:a16="http://schemas.microsoft.com/office/drawing/2014/main" id="{39219122-F4C9-46CC-8860-A494D43D35F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FA22048-1E67-43FD-BA11-4E9101C2AE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B90DB48-A5C9-445F-9BDD-D396C96DB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4228271B-4B65-4C81-B494-862AF8144CEC}" type="slidenum">
              <a:rPr lang="en-US" altLang="en-US" sz="1200"/>
              <a:pPr/>
              <a:t>6</a:t>
            </a:fld>
            <a:endParaRPr lang="en-US" altLang="en-US" sz="1200"/>
          </a:p>
        </p:txBody>
      </p:sp>
      <p:sp>
        <p:nvSpPr>
          <p:cNvPr id="15363" name="Rectangle 2">
            <a:extLst>
              <a:ext uri="{FF2B5EF4-FFF2-40B4-BE49-F238E27FC236}">
                <a16:creationId xmlns:a16="http://schemas.microsoft.com/office/drawing/2014/main" id="{6612EB4D-65A3-4DBE-B0FC-CE79FFC0E16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73D51D6-51C1-45D8-A84B-172AE842A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11B3E0A-C74C-4C10-A8CE-CD4B7C659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96202D62-3C8C-48FF-A2EB-D1FF4FD29FB0}" type="slidenum">
              <a:rPr lang="en-US" altLang="en-US" sz="1200"/>
              <a:pPr/>
              <a:t>7</a:t>
            </a:fld>
            <a:endParaRPr lang="en-US" altLang="en-US" sz="1200"/>
          </a:p>
        </p:txBody>
      </p:sp>
      <p:sp>
        <p:nvSpPr>
          <p:cNvPr id="17411" name="Rectangle 2">
            <a:extLst>
              <a:ext uri="{FF2B5EF4-FFF2-40B4-BE49-F238E27FC236}">
                <a16:creationId xmlns:a16="http://schemas.microsoft.com/office/drawing/2014/main" id="{3E198951-DAA1-43C0-8F8B-E1D46BCA81E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BC3E5BA-BE03-42A3-B60B-8019B48601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C7C463D-471C-4462-9F49-3748C6F119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122BA902-2F46-42CA-BEC4-07199167EB67}" type="slidenum">
              <a:rPr lang="en-US" altLang="en-US" sz="1200"/>
              <a:pPr/>
              <a:t>8</a:t>
            </a:fld>
            <a:endParaRPr lang="en-US" altLang="en-US" sz="1200"/>
          </a:p>
        </p:txBody>
      </p:sp>
      <p:sp>
        <p:nvSpPr>
          <p:cNvPr id="19459" name="Rectangle 2">
            <a:extLst>
              <a:ext uri="{FF2B5EF4-FFF2-40B4-BE49-F238E27FC236}">
                <a16:creationId xmlns:a16="http://schemas.microsoft.com/office/drawing/2014/main" id="{FDAC069C-60BF-4CC3-8615-23AEE91DD9B4}"/>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BF9849C8-B0C3-4EE5-BAA2-260D25648E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31AF40C-61CC-4BEE-ADDA-DBD775E1DE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panose="02020603050405020304" pitchFamily="18" charset="0"/>
              </a:defRPr>
            </a:lvl1pPr>
            <a:lvl2pPr marL="742950" indent="-285750" defTabSz="923925">
              <a:defRPr sz="2400">
                <a:solidFill>
                  <a:schemeClr val="tx1"/>
                </a:solidFill>
                <a:latin typeface="Times New Roman" panose="02020603050405020304" pitchFamily="18" charset="0"/>
              </a:defRPr>
            </a:lvl2pPr>
            <a:lvl3pPr marL="1143000" indent="-228600" defTabSz="923925">
              <a:defRPr sz="2400">
                <a:solidFill>
                  <a:schemeClr val="tx1"/>
                </a:solidFill>
                <a:latin typeface="Times New Roman" panose="02020603050405020304" pitchFamily="18" charset="0"/>
              </a:defRPr>
            </a:lvl3pPr>
            <a:lvl4pPr marL="1600200" indent="-228600" defTabSz="923925">
              <a:defRPr sz="2400">
                <a:solidFill>
                  <a:schemeClr val="tx1"/>
                </a:solidFill>
                <a:latin typeface="Times New Roman" panose="02020603050405020304" pitchFamily="18" charset="0"/>
              </a:defRPr>
            </a:lvl4pPr>
            <a:lvl5pPr marL="2057400" indent="-228600" defTabSz="923925">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8EA6DF6D-7716-4BAE-854D-DAB27E9D1153}" type="slidenum">
              <a:rPr lang="en-US" altLang="en-US" sz="1200"/>
              <a:pPr/>
              <a:t>48</a:t>
            </a:fld>
            <a:endParaRPr lang="en-US" altLang="en-US" sz="1200"/>
          </a:p>
        </p:txBody>
      </p:sp>
      <p:sp>
        <p:nvSpPr>
          <p:cNvPr id="61443" name="Rectangle 2">
            <a:extLst>
              <a:ext uri="{FF2B5EF4-FFF2-40B4-BE49-F238E27FC236}">
                <a16:creationId xmlns:a16="http://schemas.microsoft.com/office/drawing/2014/main" id="{8DC3DD32-0D41-4893-A45A-D1E4FBD6E60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11B279F-D2C7-4101-8E24-16959ECCF4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D4D8C99-A437-481A-87B6-1130B0DA314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D9FAF15-3AF5-46B5-A787-DD470315ED83}"/>
              </a:ext>
            </a:extLst>
          </p:cNvPr>
          <p:cNvSpPr>
            <a:spLocks noGrp="1"/>
          </p:cNvSpPr>
          <p:nvPr>
            <p:ph type="ftr" sz="quarter" idx="11"/>
          </p:nvPr>
        </p:nvSpPr>
        <p:spPr/>
        <p:txBody>
          <a:bodyPr/>
          <a:lstStyle>
            <a:lvl1pPr>
              <a:defRPr/>
            </a:lvl1pPr>
          </a:lstStyle>
          <a:p>
            <a:pPr>
              <a:defRPr/>
            </a:pPr>
            <a:r>
              <a:rPr lang="en-US"/>
              <a:t> Introduction</a:t>
            </a:r>
          </a:p>
        </p:txBody>
      </p:sp>
      <p:sp>
        <p:nvSpPr>
          <p:cNvPr id="6" name="Slide Number Placeholder 5">
            <a:extLst>
              <a:ext uri="{FF2B5EF4-FFF2-40B4-BE49-F238E27FC236}">
                <a16:creationId xmlns:a16="http://schemas.microsoft.com/office/drawing/2014/main" id="{354DD584-D0A5-47ED-9844-F3FBA01569EB}"/>
              </a:ext>
            </a:extLst>
          </p:cNvPr>
          <p:cNvSpPr>
            <a:spLocks noGrp="1"/>
          </p:cNvSpPr>
          <p:nvPr>
            <p:ph type="sldNum" sz="quarter" idx="12"/>
          </p:nvPr>
        </p:nvSpPr>
        <p:spPr/>
        <p:txBody>
          <a:bodyPr/>
          <a:lstStyle>
            <a:lvl1pPr>
              <a:defRPr/>
            </a:lvl1pPr>
          </a:lstStyle>
          <a:p>
            <a:r>
              <a:rPr lang="en-US" altLang="en-US"/>
              <a:t>1-</a:t>
            </a:r>
            <a:fld id="{31D2E2F6-1991-421B-ADDA-9A71F3A1AE40}" type="slidenum">
              <a:rPr lang="en-US" altLang="en-US"/>
              <a:pPr/>
              <a:t>‹#›</a:t>
            </a:fld>
            <a:endParaRPr lang="en-US" altLang="en-US"/>
          </a:p>
        </p:txBody>
      </p:sp>
    </p:spTree>
    <p:extLst>
      <p:ext uri="{BB962C8B-B14F-4D97-AF65-F5344CB8AC3E}">
        <p14:creationId xmlns:p14="http://schemas.microsoft.com/office/powerpoint/2010/main" val="9118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1CD03-714B-452C-9EE9-08BA7E00B6E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F6D1D06-0039-4251-84F3-17C690DBC61F}"/>
              </a:ext>
            </a:extLst>
          </p:cNvPr>
          <p:cNvSpPr>
            <a:spLocks noGrp="1"/>
          </p:cNvSpPr>
          <p:nvPr>
            <p:ph type="ftr" sz="quarter" idx="11"/>
          </p:nvPr>
        </p:nvSpPr>
        <p:spPr/>
        <p:txBody>
          <a:bodyPr/>
          <a:lstStyle>
            <a:lvl1pPr>
              <a:defRPr/>
            </a:lvl1pPr>
          </a:lstStyle>
          <a:p>
            <a:pPr>
              <a:defRPr/>
            </a:pPr>
            <a:r>
              <a:rPr lang="en-US"/>
              <a:t> Introduction</a:t>
            </a:r>
          </a:p>
        </p:txBody>
      </p:sp>
      <p:sp>
        <p:nvSpPr>
          <p:cNvPr id="6" name="Slide Number Placeholder 5">
            <a:extLst>
              <a:ext uri="{FF2B5EF4-FFF2-40B4-BE49-F238E27FC236}">
                <a16:creationId xmlns:a16="http://schemas.microsoft.com/office/drawing/2014/main" id="{4586BFBD-36C7-4528-8C5F-73901EAB43A9}"/>
              </a:ext>
            </a:extLst>
          </p:cNvPr>
          <p:cNvSpPr>
            <a:spLocks noGrp="1"/>
          </p:cNvSpPr>
          <p:nvPr>
            <p:ph type="sldNum" sz="quarter" idx="12"/>
          </p:nvPr>
        </p:nvSpPr>
        <p:spPr/>
        <p:txBody>
          <a:bodyPr/>
          <a:lstStyle>
            <a:lvl1pPr>
              <a:defRPr/>
            </a:lvl1pPr>
          </a:lstStyle>
          <a:p>
            <a:r>
              <a:rPr lang="en-US" altLang="en-US"/>
              <a:t>1-</a:t>
            </a:r>
            <a:fld id="{A5019A21-C8F0-46C7-82C4-3E8E0081F13F}" type="slidenum">
              <a:rPr lang="en-US" altLang="en-US"/>
              <a:pPr/>
              <a:t>‹#›</a:t>
            </a:fld>
            <a:endParaRPr lang="en-US" altLang="en-US"/>
          </a:p>
        </p:txBody>
      </p:sp>
    </p:spTree>
    <p:extLst>
      <p:ext uri="{BB962C8B-B14F-4D97-AF65-F5344CB8AC3E}">
        <p14:creationId xmlns:p14="http://schemas.microsoft.com/office/powerpoint/2010/main" val="216863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454A9-F3A0-4687-AF25-1B6F7A474A9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7746E7B-0593-4B59-B332-1686EEA7FEB5}"/>
              </a:ext>
            </a:extLst>
          </p:cNvPr>
          <p:cNvSpPr>
            <a:spLocks noGrp="1"/>
          </p:cNvSpPr>
          <p:nvPr>
            <p:ph type="ftr" sz="quarter" idx="11"/>
          </p:nvPr>
        </p:nvSpPr>
        <p:spPr/>
        <p:txBody>
          <a:bodyPr/>
          <a:lstStyle>
            <a:lvl1pPr>
              <a:defRPr/>
            </a:lvl1pPr>
          </a:lstStyle>
          <a:p>
            <a:pPr>
              <a:defRPr/>
            </a:pPr>
            <a:r>
              <a:rPr lang="en-US"/>
              <a:t> Introduction</a:t>
            </a:r>
          </a:p>
        </p:txBody>
      </p:sp>
      <p:sp>
        <p:nvSpPr>
          <p:cNvPr id="6" name="Slide Number Placeholder 5">
            <a:extLst>
              <a:ext uri="{FF2B5EF4-FFF2-40B4-BE49-F238E27FC236}">
                <a16:creationId xmlns:a16="http://schemas.microsoft.com/office/drawing/2014/main" id="{E8DC702A-0245-4A0A-BE97-C8D9709E59E3}"/>
              </a:ext>
            </a:extLst>
          </p:cNvPr>
          <p:cNvSpPr>
            <a:spLocks noGrp="1"/>
          </p:cNvSpPr>
          <p:nvPr>
            <p:ph type="sldNum" sz="quarter" idx="12"/>
          </p:nvPr>
        </p:nvSpPr>
        <p:spPr/>
        <p:txBody>
          <a:bodyPr/>
          <a:lstStyle>
            <a:lvl1pPr>
              <a:defRPr/>
            </a:lvl1pPr>
          </a:lstStyle>
          <a:p>
            <a:r>
              <a:rPr lang="en-US" altLang="en-US"/>
              <a:t>1-</a:t>
            </a:r>
            <a:fld id="{039CF8AC-1DE1-4A49-BCA2-EDDC508DBA36}" type="slidenum">
              <a:rPr lang="en-US" altLang="en-US"/>
              <a:pPr/>
              <a:t>‹#›</a:t>
            </a:fld>
            <a:endParaRPr lang="en-US" altLang="en-US"/>
          </a:p>
        </p:txBody>
      </p:sp>
    </p:spTree>
    <p:extLst>
      <p:ext uri="{BB962C8B-B14F-4D97-AF65-F5344CB8AC3E}">
        <p14:creationId xmlns:p14="http://schemas.microsoft.com/office/powerpoint/2010/main" val="335909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08AE5-96D3-4779-84A9-FA59D0BB116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C022F30-5088-465D-AE61-A184FC88CA41}"/>
              </a:ext>
            </a:extLst>
          </p:cNvPr>
          <p:cNvSpPr>
            <a:spLocks noGrp="1"/>
          </p:cNvSpPr>
          <p:nvPr>
            <p:ph type="ftr" sz="quarter" idx="11"/>
          </p:nvPr>
        </p:nvSpPr>
        <p:spPr/>
        <p:txBody>
          <a:bodyPr/>
          <a:lstStyle>
            <a:lvl1pPr>
              <a:defRPr/>
            </a:lvl1pPr>
          </a:lstStyle>
          <a:p>
            <a:pPr>
              <a:defRPr/>
            </a:pPr>
            <a:r>
              <a:rPr lang="en-US"/>
              <a:t> Introduction</a:t>
            </a:r>
          </a:p>
        </p:txBody>
      </p:sp>
      <p:sp>
        <p:nvSpPr>
          <p:cNvPr id="6" name="Slide Number Placeholder 5">
            <a:extLst>
              <a:ext uri="{FF2B5EF4-FFF2-40B4-BE49-F238E27FC236}">
                <a16:creationId xmlns:a16="http://schemas.microsoft.com/office/drawing/2014/main" id="{56EC7645-181F-4E6F-B0A4-A8C53101D3D8}"/>
              </a:ext>
            </a:extLst>
          </p:cNvPr>
          <p:cNvSpPr>
            <a:spLocks noGrp="1"/>
          </p:cNvSpPr>
          <p:nvPr>
            <p:ph type="sldNum" sz="quarter" idx="12"/>
          </p:nvPr>
        </p:nvSpPr>
        <p:spPr/>
        <p:txBody>
          <a:bodyPr/>
          <a:lstStyle>
            <a:lvl1pPr>
              <a:defRPr/>
            </a:lvl1pPr>
          </a:lstStyle>
          <a:p>
            <a:r>
              <a:rPr lang="en-US" altLang="en-US"/>
              <a:t>1-</a:t>
            </a:r>
            <a:fld id="{141AE87A-595A-4BFB-86D2-B2ABA21B676D}" type="slidenum">
              <a:rPr lang="en-US" altLang="en-US"/>
              <a:pPr/>
              <a:t>‹#›</a:t>
            </a:fld>
            <a:endParaRPr lang="en-US" altLang="en-US"/>
          </a:p>
        </p:txBody>
      </p:sp>
    </p:spTree>
    <p:extLst>
      <p:ext uri="{BB962C8B-B14F-4D97-AF65-F5344CB8AC3E}">
        <p14:creationId xmlns:p14="http://schemas.microsoft.com/office/powerpoint/2010/main" val="316404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F7B99-C77F-4891-AF33-317CC61D3DF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CB809F8-189D-460F-87DA-A9AE9926F538}"/>
              </a:ext>
            </a:extLst>
          </p:cNvPr>
          <p:cNvSpPr>
            <a:spLocks noGrp="1"/>
          </p:cNvSpPr>
          <p:nvPr>
            <p:ph type="ftr" sz="quarter" idx="11"/>
          </p:nvPr>
        </p:nvSpPr>
        <p:spPr/>
        <p:txBody>
          <a:bodyPr/>
          <a:lstStyle>
            <a:lvl1pPr>
              <a:defRPr/>
            </a:lvl1pPr>
          </a:lstStyle>
          <a:p>
            <a:pPr>
              <a:defRPr/>
            </a:pPr>
            <a:r>
              <a:rPr lang="en-US"/>
              <a:t> Introduction</a:t>
            </a:r>
          </a:p>
        </p:txBody>
      </p:sp>
      <p:sp>
        <p:nvSpPr>
          <p:cNvPr id="6" name="Slide Number Placeholder 5">
            <a:extLst>
              <a:ext uri="{FF2B5EF4-FFF2-40B4-BE49-F238E27FC236}">
                <a16:creationId xmlns:a16="http://schemas.microsoft.com/office/drawing/2014/main" id="{02601898-D3EF-46E8-873B-5FEB7C0F2F0D}"/>
              </a:ext>
            </a:extLst>
          </p:cNvPr>
          <p:cNvSpPr>
            <a:spLocks noGrp="1"/>
          </p:cNvSpPr>
          <p:nvPr>
            <p:ph type="sldNum" sz="quarter" idx="12"/>
          </p:nvPr>
        </p:nvSpPr>
        <p:spPr/>
        <p:txBody>
          <a:bodyPr/>
          <a:lstStyle>
            <a:lvl1pPr>
              <a:defRPr/>
            </a:lvl1pPr>
          </a:lstStyle>
          <a:p>
            <a:r>
              <a:rPr lang="en-US" altLang="en-US"/>
              <a:t>1-</a:t>
            </a:r>
            <a:fld id="{7911BFFF-5F5A-4821-8056-A98BBD0E0394}" type="slidenum">
              <a:rPr lang="en-US" altLang="en-US"/>
              <a:pPr/>
              <a:t>‹#›</a:t>
            </a:fld>
            <a:endParaRPr lang="en-US" altLang="en-US"/>
          </a:p>
        </p:txBody>
      </p:sp>
    </p:spTree>
    <p:extLst>
      <p:ext uri="{BB962C8B-B14F-4D97-AF65-F5344CB8AC3E}">
        <p14:creationId xmlns:p14="http://schemas.microsoft.com/office/powerpoint/2010/main" val="123493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49E53BA-1942-4F4B-9F81-CA3D61BCF2C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854A593-0E51-4485-84A8-C34355D721F9}"/>
              </a:ext>
            </a:extLst>
          </p:cNvPr>
          <p:cNvSpPr>
            <a:spLocks noGrp="1"/>
          </p:cNvSpPr>
          <p:nvPr>
            <p:ph type="ftr" sz="quarter" idx="11"/>
          </p:nvPr>
        </p:nvSpPr>
        <p:spPr/>
        <p:txBody>
          <a:bodyPr/>
          <a:lstStyle>
            <a:lvl1pPr>
              <a:defRPr/>
            </a:lvl1pPr>
          </a:lstStyle>
          <a:p>
            <a:pPr>
              <a:defRPr/>
            </a:pPr>
            <a:r>
              <a:rPr lang="en-US"/>
              <a:t> Introduction</a:t>
            </a:r>
          </a:p>
        </p:txBody>
      </p:sp>
      <p:sp>
        <p:nvSpPr>
          <p:cNvPr id="7" name="Slide Number Placeholder 5">
            <a:extLst>
              <a:ext uri="{FF2B5EF4-FFF2-40B4-BE49-F238E27FC236}">
                <a16:creationId xmlns:a16="http://schemas.microsoft.com/office/drawing/2014/main" id="{F40697D0-89F4-4BE1-BA55-F4F37D51C346}"/>
              </a:ext>
            </a:extLst>
          </p:cNvPr>
          <p:cNvSpPr>
            <a:spLocks noGrp="1"/>
          </p:cNvSpPr>
          <p:nvPr>
            <p:ph type="sldNum" sz="quarter" idx="12"/>
          </p:nvPr>
        </p:nvSpPr>
        <p:spPr/>
        <p:txBody>
          <a:bodyPr/>
          <a:lstStyle>
            <a:lvl1pPr>
              <a:defRPr/>
            </a:lvl1pPr>
          </a:lstStyle>
          <a:p>
            <a:r>
              <a:rPr lang="en-US" altLang="en-US"/>
              <a:t>1-</a:t>
            </a:r>
            <a:fld id="{5DE3B6E4-7430-420B-B681-6B7094D1092C}" type="slidenum">
              <a:rPr lang="en-US" altLang="en-US"/>
              <a:pPr/>
              <a:t>‹#›</a:t>
            </a:fld>
            <a:endParaRPr lang="en-US" altLang="en-US"/>
          </a:p>
        </p:txBody>
      </p:sp>
    </p:spTree>
    <p:extLst>
      <p:ext uri="{BB962C8B-B14F-4D97-AF65-F5344CB8AC3E}">
        <p14:creationId xmlns:p14="http://schemas.microsoft.com/office/powerpoint/2010/main" val="346839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CF7DEA3-3432-4D82-9516-D637A3839470}"/>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CC9F396-414D-45A0-B9E4-AB3C1B0A69F4}"/>
              </a:ext>
            </a:extLst>
          </p:cNvPr>
          <p:cNvSpPr>
            <a:spLocks noGrp="1"/>
          </p:cNvSpPr>
          <p:nvPr>
            <p:ph type="ftr" sz="quarter" idx="11"/>
          </p:nvPr>
        </p:nvSpPr>
        <p:spPr/>
        <p:txBody>
          <a:bodyPr/>
          <a:lstStyle>
            <a:lvl1pPr>
              <a:defRPr/>
            </a:lvl1pPr>
          </a:lstStyle>
          <a:p>
            <a:pPr>
              <a:defRPr/>
            </a:pPr>
            <a:r>
              <a:rPr lang="en-US"/>
              <a:t> Introduction</a:t>
            </a:r>
          </a:p>
        </p:txBody>
      </p:sp>
      <p:sp>
        <p:nvSpPr>
          <p:cNvPr id="9" name="Slide Number Placeholder 5">
            <a:extLst>
              <a:ext uri="{FF2B5EF4-FFF2-40B4-BE49-F238E27FC236}">
                <a16:creationId xmlns:a16="http://schemas.microsoft.com/office/drawing/2014/main" id="{49AB7270-3739-45A4-9A2D-A3E3681C2479}"/>
              </a:ext>
            </a:extLst>
          </p:cNvPr>
          <p:cNvSpPr>
            <a:spLocks noGrp="1"/>
          </p:cNvSpPr>
          <p:nvPr>
            <p:ph type="sldNum" sz="quarter" idx="12"/>
          </p:nvPr>
        </p:nvSpPr>
        <p:spPr/>
        <p:txBody>
          <a:bodyPr/>
          <a:lstStyle>
            <a:lvl1pPr>
              <a:defRPr/>
            </a:lvl1pPr>
          </a:lstStyle>
          <a:p>
            <a:r>
              <a:rPr lang="en-US" altLang="en-US"/>
              <a:t>1-</a:t>
            </a:r>
            <a:fld id="{767C9789-83E3-47C2-94E9-047F317F218A}" type="slidenum">
              <a:rPr lang="en-US" altLang="en-US"/>
              <a:pPr/>
              <a:t>‹#›</a:t>
            </a:fld>
            <a:endParaRPr lang="en-US" altLang="en-US"/>
          </a:p>
        </p:txBody>
      </p:sp>
    </p:spTree>
    <p:extLst>
      <p:ext uri="{BB962C8B-B14F-4D97-AF65-F5344CB8AC3E}">
        <p14:creationId xmlns:p14="http://schemas.microsoft.com/office/powerpoint/2010/main" val="15870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315ADD5-961E-49D7-A250-026B24998E25}"/>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68A494BA-EB2B-4811-867C-1628C276EDB3}"/>
              </a:ext>
            </a:extLst>
          </p:cNvPr>
          <p:cNvSpPr>
            <a:spLocks noGrp="1"/>
          </p:cNvSpPr>
          <p:nvPr>
            <p:ph type="ftr" sz="quarter" idx="11"/>
          </p:nvPr>
        </p:nvSpPr>
        <p:spPr/>
        <p:txBody>
          <a:bodyPr/>
          <a:lstStyle>
            <a:lvl1pPr>
              <a:defRPr/>
            </a:lvl1pPr>
          </a:lstStyle>
          <a:p>
            <a:pPr>
              <a:defRPr/>
            </a:pPr>
            <a:r>
              <a:rPr lang="en-US"/>
              <a:t> Introduction</a:t>
            </a:r>
          </a:p>
        </p:txBody>
      </p:sp>
      <p:sp>
        <p:nvSpPr>
          <p:cNvPr id="5" name="Slide Number Placeholder 5">
            <a:extLst>
              <a:ext uri="{FF2B5EF4-FFF2-40B4-BE49-F238E27FC236}">
                <a16:creationId xmlns:a16="http://schemas.microsoft.com/office/drawing/2014/main" id="{BF49C07E-0CAF-4F11-BA89-A7A85CF948F9}"/>
              </a:ext>
            </a:extLst>
          </p:cNvPr>
          <p:cNvSpPr>
            <a:spLocks noGrp="1"/>
          </p:cNvSpPr>
          <p:nvPr>
            <p:ph type="sldNum" sz="quarter" idx="12"/>
          </p:nvPr>
        </p:nvSpPr>
        <p:spPr/>
        <p:txBody>
          <a:bodyPr/>
          <a:lstStyle>
            <a:lvl1pPr>
              <a:defRPr/>
            </a:lvl1pPr>
          </a:lstStyle>
          <a:p>
            <a:r>
              <a:rPr lang="en-US" altLang="en-US"/>
              <a:t>1-</a:t>
            </a:r>
            <a:fld id="{1BED1640-A7DD-4072-A0EC-5D02D1B04897}" type="slidenum">
              <a:rPr lang="en-US" altLang="en-US"/>
              <a:pPr/>
              <a:t>‹#›</a:t>
            </a:fld>
            <a:endParaRPr lang="en-US" altLang="en-US"/>
          </a:p>
        </p:txBody>
      </p:sp>
    </p:spTree>
    <p:extLst>
      <p:ext uri="{BB962C8B-B14F-4D97-AF65-F5344CB8AC3E}">
        <p14:creationId xmlns:p14="http://schemas.microsoft.com/office/powerpoint/2010/main" val="416146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F121D7-1D09-4541-AEFB-8D135C762593}"/>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F87734E-6150-4E6C-A926-79651AF22251}"/>
              </a:ext>
            </a:extLst>
          </p:cNvPr>
          <p:cNvSpPr>
            <a:spLocks noGrp="1"/>
          </p:cNvSpPr>
          <p:nvPr>
            <p:ph type="ftr" sz="quarter" idx="11"/>
          </p:nvPr>
        </p:nvSpPr>
        <p:spPr/>
        <p:txBody>
          <a:bodyPr/>
          <a:lstStyle>
            <a:lvl1pPr>
              <a:defRPr/>
            </a:lvl1pPr>
          </a:lstStyle>
          <a:p>
            <a:pPr>
              <a:defRPr/>
            </a:pPr>
            <a:r>
              <a:rPr lang="en-US"/>
              <a:t> Introduction</a:t>
            </a:r>
          </a:p>
        </p:txBody>
      </p:sp>
      <p:sp>
        <p:nvSpPr>
          <p:cNvPr id="4" name="Slide Number Placeholder 5">
            <a:extLst>
              <a:ext uri="{FF2B5EF4-FFF2-40B4-BE49-F238E27FC236}">
                <a16:creationId xmlns:a16="http://schemas.microsoft.com/office/drawing/2014/main" id="{96671460-53CA-4051-9B0E-E67FE89022BC}"/>
              </a:ext>
            </a:extLst>
          </p:cNvPr>
          <p:cNvSpPr>
            <a:spLocks noGrp="1"/>
          </p:cNvSpPr>
          <p:nvPr>
            <p:ph type="sldNum" sz="quarter" idx="12"/>
          </p:nvPr>
        </p:nvSpPr>
        <p:spPr/>
        <p:txBody>
          <a:bodyPr/>
          <a:lstStyle>
            <a:lvl1pPr>
              <a:defRPr/>
            </a:lvl1pPr>
          </a:lstStyle>
          <a:p>
            <a:r>
              <a:rPr lang="en-US" altLang="en-US"/>
              <a:t>1-</a:t>
            </a:r>
            <a:fld id="{D313B0DD-F03F-4DA7-8C14-98CA330DD181}" type="slidenum">
              <a:rPr lang="en-US" altLang="en-US"/>
              <a:pPr/>
              <a:t>‹#›</a:t>
            </a:fld>
            <a:endParaRPr lang="en-US" altLang="en-US"/>
          </a:p>
        </p:txBody>
      </p:sp>
    </p:spTree>
    <p:extLst>
      <p:ext uri="{BB962C8B-B14F-4D97-AF65-F5344CB8AC3E}">
        <p14:creationId xmlns:p14="http://schemas.microsoft.com/office/powerpoint/2010/main" val="364134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DEB5CA5-07CC-44AE-86EB-563B30CAB30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E2168C9-52B1-4630-A9C9-83A1B629B248}"/>
              </a:ext>
            </a:extLst>
          </p:cNvPr>
          <p:cNvSpPr>
            <a:spLocks noGrp="1"/>
          </p:cNvSpPr>
          <p:nvPr>
            <p:ph type="ftr" sz="quarter" idx="11"/>
          </p:nvPr>
        </p:nvSpPr>
        <p:spPr/>
        <p:txBody>
          <a:bodyPr/>
          <a:lstStyle>
            <a:lvl1pPr>
              <a:defRPr/>
            </a:lvl1pPr>
          </a:lstStyle>
          <a:p>
            <a:pPr>
              <a:defRPr/>
            </a:pPr>
            <a:r>
              <a:rPr lang="en-US"/>
              <a:t> Introduction</a:t>
            </a:r>
          </a:p>
        </p:txBody>
      </p:sp>
      <p:sp>
        <p:nvSpPr>
          <p:cNvPr id="7" name="Slide Number Placeholder 5">
            <a:extLst>
              <a:ext uri="{FF2B5EF4-FFF2-40B4-BE49-F238E27FC236}">
                <a16:creationId xmlns:a16="http://schemas.microsoft.com/office/drawing/2014/main" id="{6565E106-661D-4E4F-B1F8-DD18A0E41008}"/>
              </a:ext>
            </a:extLst>
          </p:cNvPr>
          <p:cNvSpPr>
            <a:spLocks noGrp="1"/>
          </p:cNvSpPr>
          <p:nvPr>
            <p:ph type="sldNum" sz="quarter" idx="12"/>
          </p:nvPr>
        </p:nvSpPr>
        <p:spPr/>
        <p:txBody>
          <a:bodyPr/>
          <a:lstStyle>
            <a:lvl1pPr>
              <a:defRPr/>
            </a:lvl1pPr>
          </a:lstStyle>
          <a:p>
            <a:r>
              <a:rPr lang="en-US" altLang="en-US"/>
              <a:t>1-</a:t>
            </a:r>
            <a:fld id="{0C4D7909-0E7B-4B5A-BCF7-40C4F1033A1C}" type="slidenum">
              <a:rPr lang="en-US" altLang="en-US"/>
              <a:pPr/>
              <a:t>‹#›</a:t>
            </a:fld>
            <a:endParaRPr lang="en-US" altLang="en-US"/>
          </a:p>
        </p:txBody>
      </p:sp>
    </p:spTree>
    <p:extLst>
      <p:ext uri="{BB962C8B-B14F-4D97-AF65-F5344CB8AC3E}">
        <p14:creationId xmlns:p14="http://schemas.microsoft.com/office/powerpoint/2010/main" val="171522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495820B-ABDA-4345-9A77-DA02DF6DDA9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5E7799C-0B9D-4DBC-BB1F-2C751B83614D}"/>
              </a:ext>
            </a:extLst>
          </p:cNvPr>
          <p:cNvSpPr>
            <a:spLocks noGrp="1"/>
          </p:cNvSpPr>
          <p:nvPr>
            <p:ph type="ftr" sz="quarter" idx="11"/>
          </p:nvPr>
        </p:nvSpPr>
        <p:spPr/>
        <p:txBody>
          <a:bodyPr/>
          <a:lstStyle>
            <a:lvl1pPr>
              <a:defRPr/>
            </a:lvl1pPr>
          </a:lstStyle>
          <a:p>
            <a:pPr>
              <a:defRPr/>
            </a:pPr>
            <a:r>
              <a:rPr lang="en-US"/>
              <a:t> Introduction</a:t>
            </a:r>
          </a:p>
        </p:txBody>
      </p:sp>
      <p:sp>
        <p:nvSpPr>
          <p:cNvPr id="7" name="Slide Number Placeholder 5">
            <a:extLst>
              <a:ext uri="{FF2B5EF4-FFF2-40B4-BE49-F238E27FC236}">
                <a16:creationId xmlns:a16="http://schemas.microsoft.com/office/drawing/2014/main" id="{9CCDDA5D-F57D-416E-989B-CC21474645F4}"/>
              </a:ext>
            </a:extLst>
          </p:cNvPr>
          <p:cNvSpPr>
            <a:spLocks noGrp="1"/>
          </p:cNvSpPr>
          <p:nvPr>
            <p:ph type="sldNum" sz="quarter" idx="12"/>
          </p:nvPr>
        </p:nvSpPr>
        <p:spPr/>
        <p:txBody>
          <a:bodyPr/>
          <a:lstStyle>
            <a:lvl1pPr>
              <a:defRPr/>
            </a:lvl1pPr>
          </a:lstStyle>
          <a:p>
            <a:r>
              <a:rPr lang="en-US" altLang="en-US"/>
              <a:t>1-</a:t>
            </a:r>
            <a:fld id="{052A4BE8-B2BD-419A-8C06-A0BAF982C346}" type="slidenum">
              <a:rPr lang="en-US" altLang="en-US"/>
              <a:pPr/>
              <a:t>‹#›</a:t>
            </a:fld>
            <a:endParaRPr lang="en-US" altLang="en-US"/>
          </a:p>
        </p:txBody>
      </p:sp>
    </p:spTree>
    <p:extLst>
      <p:ext uri="{BB962C8B-B14F-4D97-AF65-F5344CB8AC3E}">
        <p14:creationId xmlns:p14="http://schemas.microsoft.com/office/powerpoint/2010/main" val="7476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68D003-BEF8-4B22-B9B1-159B953154B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441549F-6A96-4967-B31C-CEED7BA97CE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630D715-2B96-46FA-9A35-EE92DDA5A44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484805A4-BEF8-4973-9278-D82E1D1E997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Introduction</a:t>
            </a:r>
          </a:p>
        </p:txBody>
      </p:sp>
      <p:sp>
        <p:nvSpPr>
          <p:cNvPr id="6" name="Slide Number Placeholder 5">
            <a:extLst>
              <a:ext uri="{FF2B5EF4-FFF2-40B4-BE49-F238E27FC236}">
                <a16:creationId xmlns:a16="http://schemas.microsoft.com/office/drawing/2014/main" id="{F7B86CE5-7CCE-4DC3-A4D9-9C71E522616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r>
              <a:rPr lang="en-US" altLang="en-US"/>
              <a:t>1-</a:t>
            </a:r>
            <a:fld id="{583E388A-8DCD-4A1E-95D1-646604AD78E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 /><Relationship Id="rId2" Type="http://schemas.openxmlformats.org/officeDocument/2006/relationships/slideLayout" Target="../slideLayouts/slideLayout6.xml" /><Relationship Id="rId1" Type="http://schemas.openxmlformats.org/officeDocument/2006/relationships/vmlDrawing" Target="../drawings/vmlDrawing1.vml" /><Relationship Id="rId6" Type="http://schemas.openxmlformats.org/officeDocument/2006/relationships/oleObject" Target="../embeddings/oleObject2.bin" /><Relationship Id="rId5" Type="http://schemas.openxmlformats.org/officeDocument/2006/relationships/image" Target="../media/image10.wmf" /><Relationship Id="rId4" Type="http://schemas.openxmlformats.org/officeDocument/2006/relationships/oleObject" Target="../embeddings/oleObject1.bin" /></Relationships>
</file>

<file path=ppt/slides/_rels/slide7.xml.rels><?xml version="1.0" encoding="UTF-8" standalone="yes"?>
<Relationships xmlns="http://schemas.openxmlformats.org/package/2006/relationships"><Relationship Id="rId3" Type="http://schemas.openxmlformats.org/officeDocument/2006/relationships/image" Target="../media/image4.wmf"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01F131A3-38EB-4516-A183-A76849F0F743}"/>
              </a:ext>
            </a:extLst>
          </p:cNvPr>
          <p:cNvSpPr txBox="1">
            <a:spLocks noChangeArrowheads="1"/>
          </p:cNvSpPr>
          <p:nvPr/>
        </p:nvSpPr>
        <p:spPr bwMode="auto">
          <a:xfrm>
            <a:off x="685800" y="39688"/>
            <a:ext cx="8077200" cy="4038600"/>
          </a:xfrm>
          <a:prstGeom prst="rect">
            <a:avLst/>
          </a:prstGeom>
          <a:noFill/>
          <a:ln w="9525">
            <a:noFill/>
            <a:round/>
            <a:headEnd/>
            <a:tailEnd/>
          </a:ln>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4000" b="1" u="sng" dirty="0">
                <a:solidFill>
                  <a:srgbClr val="002060"/>
                </a:solidFill>
                <a:effectLst>
                  <a:outerShdw blurRad="38100" dist="38100" dir="2700000" algn="tl">
                    <a:srgbClr val="C0C0C0"/>
                  </a:outerShdw>
                </a:effectLst>
                <a:latin typeface="Arial" charset="0"/>
                <a:ea typeface="WenQuanYi Micro Hei" charset="0"/>
                <a:cs typeface="WenQuanYi Micro Hei" charset="0"/>
              </a:rPr>
              <a:t>Basics of Data Communication</a:t>
            </a:r>
            <a:br>
              <a:rPr lang="en-IN" sz="4400" b="1" u="sng" dirty="0">
                <a:solidFill>
                  <a:srgbClr val="002060"/>
                </a:solidFill>
                <a:effectLst>
                  <a:outerShdw blurRad="38100" dist="38100" dir="2700000" algn="tl">
                    <a:srgbClr val="C0C0C0"/>
                  </a:outerShdw>
                </a:effectLst>
                <a:latin typeface="Arial" charset="0"/>
                <a:ea typeface="WenQuanYi Micro Hei" charset="0"/>
                <a:cs typeface="WenQuanYi Micro Hei" charset="0"/>
              </a:rPr>
            </a:br>
            <a:br>
              <a:rPr lang="en-IN" sz="4400" b="1" u="sng" dirty="0">
                <a:solidFill>
                  <a:srgbClr val="002060"/>
                </a:solidFill>
                <a:effectLst>
                  <a:outerShdw blurRad="38100" dist="38100" dir="2700000" algn="tl">
                    <a:srgbClr val="C0C0C0"/>
                  </a:outerShdw>
                </a:effectLst>
                <a:latin typeface="Arial" charset="0"/>
                <a:ea typeface="WenQuanYi Micro Hei" charset="0"/>
                <a:cs typeface="WenQuanYi Micro Hei" charset="0"/>
              </a:rPr>
            </a:br>
            <a:r>
              <a:rPr lang="en-IN" sz="4400" dirty="0">
                <a:solidFill>
                  <a:srgbClr val="002060"/>
                </a:solidFill>
                <a:latin typeface="Arial" charset="0"/>
                <a:ea typeface="WenQuanYi Micro Hei" charset="0"/>
                <a:cs typeface="WenQuanYi Micro Hei" charset="0"/>
              </a:rPr>
              <a:t>Process of transmitting data from one point to another</a:t>
            </a:r>
          </a:p>
        </p:txBody>
      </p:sp>
      <p:pic>
        <p:nvPicPr>
          <p:cNvPr id="4099" name="Picture 2">
            <a:extLst>
              <a:ext uri="{FF2B5EF4-FFF2-40B4-BE49-F238E27FC236}">
                <a16:creationId xmlns:a16="http://schemas.microsoft.com/office/drawing/2014/main" id="{B194CA14-DDCB-4807-A69C-F9B8EE302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3886200"/>
            <a:ext cx="56673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1130DD4-2D06-4BB9-BE18-1F7A33A4566B}"/>
              </a:ext>
            </a:extLst>
          </p:cNvPr>
          <p:cNvSpPr>
            <a:spLocks noGrp="1"/>
          </p:cNvSpPr>
          <p:nvPr>
            <p:ph type="title"/>
          </p:nvPr>
        </p:nvSpPr>
        <p:spPr>
          <a:xfrm>
            <a:off x="457200" y="274638"/>
            <a:ext cx="8229600" cy="781050"/>
          </a:xfrm>
        </p:spPr>
        <p:txBody>
          <a:bodyPr/>
          <a:lstStyle/>
          <a:p>
            <a:pPr eaLnBrk="1" hangingPunct="1"/>
            <a:r>
              <a:rPr lang="en-US" altLang="en-US"/>
              <a:t>OSI MODEL</a:t>
            </a:r>
          </a:p>
        </p:txBody>
      </p:sp>
      <p:sp>
        <p:nvSpPr>
          <p:cNvPr id="3" name="Content Placeholder 2">
            <a:extLst>
              <a:ext uri="{FF2B5EF4-FFF2-40B4-BE49-F238E27FC236}">
                <a16:creationId xmlns:a16="http://schemas.microsoft.com/office/drawing/2014/main" id="{1B38493D-BC57-454C-A06A-EC61AB9E01E8}"/>
              </a:ext>
            </a:extLst>
          </p:cNvPr>
          <p:cNvSpPr>
            <a:spLocks noGrp="1"/>
          </p:cNvSpPr>
          <p:nvPr>
            <p:ph idx="1"/>
          </p:nvPr>
        </p:nvSpPr>
        <p:spPr>
          <a:xfrm>
            <a:off x="457200" y="1055688"/>
            <a:ext cx="8229600" cy="5260975"/>
          </a:xfrm>
        </p:spPr>
        <p:txBody>
          <a:bodyPr rtlCol="0">
            <a:normAutofit fontScale="70000" lnSpcReduction="20000"/>
          </a:bodyPr>
          <a:lstStyle/>
          <a:p>
            <a:pPr eaLnBrk="1" fontAlgn="auto" hangingPunct="1">
              <a:spcAft>
                <a:spcPts val="0"/>
              </a:spcAft>
              <a:defRPr/>
            </a:pPr>
            <a:endParaRPr lang="en-US" dirty="0"/>
          </a:p>
          <a:p>
            <a:pPr algn="just" eaLnBrk="1" fontAlgn="auto" hangingPunct="1">
              <a:spcAft>
                <a:spcPts val="0"/>
              </a:spcAft>
              <a:defRPr/>
            </a:pPr>
            <a:r>
              <a:rPr lang="en-US" dirty="0"/>
              <a:t> </a:t>
            </a:r>
            <a:r>
              <a:rPr lang="en-US" sz="3400" b="1" dirty="0">
                <a:solidFill>
                  <a:srgbClr val="C00000"/>
                </a:solidFill>
              </a:rPr>
              <a:t>An ISO standard that covers all aspects of network communications is the Open Systems Interconnection (OSI) model</a:t>
            </a:r>
            <a:r>
              <a:rPr lang="en-US" dirty="0"/>
              <a:t>.</a:t>
            </a:r>
          </a:p>
          <a:p>
            <a:pPr algn="just" eaLnBrk="1" fontAlgn="auto" hangingPunct="1">
              <a:spcAft>
                <a:spcPts val="0"/>
              </a:spcAft>
              <a:defRPr/>
            </a:pPr>
            <a:endParaRPr lang="en-US" dirty="0"/>
          </a:p>
          <a:p>
            <a:pPr algn="just" eaLnBrk="1" fontAlgn="auto" hangingPunct="1">
              <a:spcAft>
                <a:spcPts val="0"/>
              </a:spcAft>
              <a:defRPr/>
            </a:pPr>
            <a:r>
              <a:rPr lang="en-US" dirty="0"/>
              <a:t> It was first introduced in the late 1970s.</a:t>
            </a:r>
          </a:p>
          <a:p>
            <a:pPr algn="just" eaLnBrk="1" fontAlgn="auto" hangingPunct="1">
              <a:spcAft>
                <a:spcPts val="0"/>
              </a:spcAft>
              <a:defRPr/>
            </a:pPr>
            <a:endParaRPr lang="en-US" dirty="0"/>
          </a:p>
          <a:p>
            <a:pPr algn="just" eaLnBrk="1" fontAlgn="auto" hangingPunct="1">
              <a:spcAft>
                <a:spcPts val="0"/>
              </a:spcAft>
              <a:defRPr/>
            </a:pPr>
            <a:r>
              <a:rPr lang="en-US" dirty="0"/>
              <a:t> An open system is a set of protocols that allows any two different systems to communicate regardless of their underlying architecture. </a:t>
            </a:r>
          </a:p>
          <a:p>
            <a:pPr algn="just" eaLnBrk="1" fontAlgn="auto" hangingPunct="1">
              <a:spcAft>
                <a:spcPts val="0"/>
              </a:spcAft>
              <a:defRPr/>
            </a:pPr>
            <a:endParaRPr lang="en-US" dirty="0"/>
          </a:p>
          <a:p>
            <a:pPr algn="just" eaLnBrk="1" fontAlgn="auto" hangingPunct="1">
              <a:spcAft>
                <a:spcPts val="0"/>
              </a:spcAft>
              <a:defRPr/>
            </a:pPr>
            <a:r>
              <a:rPr lang="en-US" dirty="0"/>
              <a:t> The OSI model is not a protocol; </a:t>
            </a:r>
          </a:p>
          <a:p>
            <a:pPr algn="just" eaLnBrk="1" fontAlgn="auto" hangingPunct="1">
              <a:spcAft>
                <a:spcPts val="0"/>
              </a:spcAft>
              <a:defRPr/>
            </a:pPr>
            <a:endParaRPr lang="en-US" dirty="0"/>
          </a:p>
          <a:p>
            <a:pPr algn="just" eaLnBrk="1" fontAlgn="auto" hangingPunct="1">
              <a:spcAft>
                <a:spcPts val="0"/>
              </a:spcAft>
              <a:defRPr/>
            </a:pPr>
            <a:r>
              <a:rPr lang="en-US" dirty="0"/>
              <a:t>it is a model for understanding and designing a network architecture that is flexible, robust, and interoperable.  </a:t>
            </a:r>
          </a:p>
        </p:txBody>
      </p:sp>
      <p:sp>
        <p:nvSpPr>
          <p:cNvPr id="4" name="Footer Placeholder 3">
            <a:extLst>
              <a:ext uri="{FF2B5EF4-FFF2-40B4-BE49-F238E27FC236}">
                <a16:creationId xmlns:a16="http://schemas.microsoft.com/office/drawing/2014/main" id="{7E83F3CC-3F7F-4EE9-9A47-0D011015160C}"/>
              </a:ext>
            </a:extLst>
          </p:cNvPr>
          <p:cNvSpPr>
            <a:spLocks noGrp="1"/>
          </p:cNvSpPr>
          <p:nvPr>
            <p:ph type="ftr" sz="quarter" idx="11"/>
          </p:nvPr>
        </p:nvSpPr>
        <p:spPr/>
        <p:txBody>
          <a:bodyPr/>
          <a:lstStyle/>
          <a:p>
            <a:pPr>
              <a:defRPr/>
            </a:pPr>
            <a:r>
              <a:rPr lang="en-US"/>
              <a:t> Introduction</a:t>
            </a:r>
          </a:p>
        </p:txBody>
      </p:sp>
      <p:sp>
        <p:nvSpPr>
          <p:cNvPr id="21509" name="Slide Number Placeholder 4">
            <a:extLst>
              <a:ext uri="{FF2B5EF4-FFF2-40B4-BE49-F238E27FC236}">
                <a16:creationId xmlns:a16="http://schemas.microsoft.com/office/drawing/2014/main" id="{461FFF66-DE35-41E2-A324-FD6E354974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EDEA5B61-7BFC-4BB2-83C1-12E33F9133DC}" type="slidenum">
              <a:rPr lang="en-US" altLang="en-US" sz="1200">
                <a:solidFill>
                  <a:srgbClr val="898989"/>
                </a:solidFill>
                <a:latin typeface="Times New Roman" panose="02020603050405020304" pitchFamily="18" charset="0"/>
              </a:rPr>
              <a:pPr>
                <a:spcBef>
                  <a:spcPct val="0"/>
                </a:spcBef>
                <a:buFontTx/>
                <a:buNone/>
              </a:pPr>
              <a:t>10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DA24C04-AF45-4C7F-BB2A-2B21F33F3C72}"/>
              </a:ext>
            </a:extLst>
          </p:cNvPr>
          <p:cNvSpPr>
            <a:spLocks noGrp="1"/>
          </p:cNvSpPr>
          <p:nvPr>
            <p:ph type="title"/>
          </p:nvPr>
        </p:nvSpPr>
        <p:spPr/>
        <p:txBody>
          <a:bodyPr/>
          <a:lstStyle/>
          <a:p>
            <a:pPr eaLnBrk="1" hangingPunct="1"/>
            <a:r>
              <a:rPr lang="en-US" altLang="en-US" b="1"/>
              <a:t>Layered Architecture </a:t>
            </a:r>
            <a:endParaRPr lang="en-US" altLang="en-US"/>
          </a:p>
        </p:txBody>
      </p:sp>
      <p:pic>
        <p:nvPicPr>
          <p:cNvPr id="22531" name="Picture 2">
            <a:extLst>
              <a:ext uri="{FF2B5EF4-FFF2-40B4-BE49-F238E27FC236}">
                <a16:creationId xmlns:a16="http://schemas.microsoft.com/office/drawing/2014/main" id="{D530D958-448E-4690-A870-B24536B9A9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5863" y="1690688"/>
            <a:ext cx="6772275" cy="43434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A31B1BB-DF7E-4427-8EB8-9DA6476519BB}"/>
              </a:ext>
            </a:extLst>
          </p:cNvPr>
          <p:cNvSpPr>
            <a:spLocks noGrp="1"/>
          </p:cNvSpPr>
          <p:nvPr>
            <p:ph type="title"/>
          </p:nvPr>
        </p:nvSpPr>
        <p:spPr/>
        <p:txBody>
          <a:bodyPr/>
          <a:lstStyle/>
          <a:p>
            <a:pPr eaLnBrk="1" hangingPunct="1"/>
            <a:r>
              <a:rPr lang="en-US" altLang="en-US" i="1"/>
              <a:t>OSI layers </a:t>
            </a:r>
            <a:endParaRPr lang="en-US" altLang="en-US"/>
          </a:p>
        </p:txBody>
      </p:sp>
      <p:pic>
        <p:nvPicPr>
          <p:cNvPr id="23555" name="Picture 2">
            <a:extLst>
              <a:ext uri="{FF2B5EF4-FFF2-40B4-BE49-F238E27FC236}">
                <a16:creationId xmlns:a16="http://schemas.microsoft.com/office/drawing/2014/main" id="{4A92C645-A8C4-4E43-BFA6-2EB16A610B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1488" y="1649413"/>
            <a:ext cx="8201025" cy="4429125"/>
          </a:xfr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47D9F09-FE1A-47A7-AD3E-8CD4A3E07E56}"/>
              </a:ext>
            </a:extLst>
          </p:cNvPr>
          <p:cNvSpPr>
            <a:spLocks noGrp="1"/>
          </p:cNvSpPr>
          <p:nvPr>
            <p:ph type="title"/>
          </p:nvPr>
        </p:nvSpPr>
        <p:spPr>
          <a:xfrm>
            <a:off x="457200" y="274638"/>
            <a:ext cx="8229600" cy="822325"/>
          </a:xfrm>
        </p:spPr>
        <p:txBody>
          <a:bodyPr/>
          <a:lstStyle/>
          <a:p>
            <a:pPr eaLnBrk="1" hangingPunct="1"/>
            <a:r>
              <a:rPr lang="en-US" altLang="en-US" b="1"/>
              <a:t>Organization of the Layers </a:t>
            </a:r>
            <a:endParaRPr lang="en-US" altLang="en-US"/>
          </a:p>
        </p:txBody>
      </p:sp>
      <p:sp>
        <p:nvSpPr>
          <p:cNvPr id="3" name="Content Placeholder 2">
            <a:extLst>
              <a:ext uri="{FF2B5EF4-FFF2-40B4-BE49-F238E27FC236}">
                <a16:creationId xmlns:a16="http://schemas.microsoft.com/office/drawing/2014/main" id="{293D97D9-D250-46AF-BB2A-AB097002D698}"/>
              </a:ext>
            </a:extLst>
          </p:cNvPr>
          <p:cNvSpPr>
            <a:spLocks noGrp="1"/>
          </p:cNvSpPr>
          <p:nvPr>
            <p:ph idx="1"/>
          </p:nvPr>
        </p:nvSpPr>
        <p:spPr>
          <a:xfrm>
            <a:off x="457200" y="1139825"/>
            <a:ext cx="8229600" cy="5176838"/>
          </a:xfrm>
        </p:spPr>
        <p:txBody>
          <a:bodyPr rtlCol="0">
            <a:normAutofit fontScale="70000" lnSpcReduction="20000"/>
          </a:bodyPr>
          <a:lstStyle/>
          <a:p>
            <a:pPr algn="just" eaLnBrk="1" fontAlgn="auto" hangingPunct="1">
              <a:spcAft>
                <a:spcPts val="0"/>
              </a:spcAft>
              <a:defRPr/>
            </a:pPr>
            <a:r>
              <a:rPr lang="en-US" dirty="0"/>
              <a:t>The seven layers can be thought of as belonging to three subgroups.</a:t>
            </a:r>
          </a:p>
          <a:p>
            <a:pPr algn="just" eaLnBrk="1" fontAlgn="auto" hangingPunct="1">
              <a:spcAft>
                <a:spcPts val="0"/>
              </a:spcAft>
              <a:defRPr/>
            </a:pPr>
            <a:endParaRPr lang="en-US" dirty="0"/>
          </a:p>
          <a:p>
            <a:pPr algn="just" eaLnBrk="1" fontAlgn="auto" hangingPunct="1">
              <a:spcAft>
                <a:spcPts val="0"/>
              </a:spcAft>
              <a:defRPr/>
            </a:pPr>
            <a:r>
              <a:rPr lang="en-US" dirty="0"/>
              <a:t> Layers 1, 2, and 3- physical, data link, and network - are the </a:t>
            </a:r>
            <a:r>
              <a:rPr lang="en-US" b="1" dirty="0">
                <a:solidFill>
                  <a:srgbClr val="FF0000"/>
                </a:solidFill>
              </a:rPr>
              <a:t>network support layers; </a:t>
            </a:r>
            <a:r>
              <a:rPr lang="en-US" dirty="0"/>
              <a:t>they deal with the physical aspects of moving data from one device to another (such as electrical specifications, physical connections, physical addressing, timing </a:t>
            </a:r>
            <a:r>
              <a:rPr lang="en-US" b="1" dirty="0"/>
              <a:t>).</a:t>
            </a:r>
          </a:p>
          <a:p>
            <a:pPr algn="just" eaLnBrk="1" fontAlgn="auto" hangingPunct="1">
              <a:spcAft>
                <a:spcPts val="0"/>
              </a:spcAft>
              <a:defRPr/>
            </a:pPr>
            <a:endParaRPr lang="en-US" dirty="0"/>
          </a:p>
          <a:p>
            <a:pPr algn="just" eaLnBrk="1" fontAlgn="auto" hangingPunct="1">
              <a:spcAft>
                <a:spcPts val="0"/>
              </a:spcAft>
              <a:defRPr/>
            </a:pPr>
            <a:r>
              <a:rPr lang="en-US" dirty="0"/>
              <a:t> Layers 5, 6, and 7- session, presentation, and application - can be thought of as the </a:t>
            </a:r>
            <a:r>
              <a:rPr lang="en-US" b="1" dirty="0">
                <a:solidFill>
                  <a:srgbClr val="C00000"/>
                </a:solidFill>
              </a:rPr>
              <a:t>user support layers; they allow interoperability among unrelated software systems</a:t>
            </a:r>
            <a:r>
              <a:rPr lang="en-US" dirty="0"/>
              <a:t>.</a:t>
            </a:r>
          </a:p>
          <a:p>
            <a:pPr algn="just" eaLnBrk="1" fontAlgn="auto" hangingPunct="1">
              <a:spcAft>
                <a:spcPts val="0"/>
              </a:spcAft>
              <a:defRPr/>
            </a:pPr>
            <a:endParaRPr lang="en-US" dirty="0"/>
          </a:p>
          <a:p>
            <a:pPr algn="just" eaLnBrk="1" fontAlgn="auto" hangingPunct="1">
              <a:spcAft>
                <a:spcPts val="0"/>
              </a:spcAft>
              <a:defRPr/>
            </a:pPr>
            <a:r>
              <a:rPr lang="en-US" dirty="0"/>
              <a:t> Layer 4, the transport layer, links the two subgroups and ensures that what the lower layers have transmitted is in a form that the upper layers can use.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8665B7F-7735-402A-8634-1DDD730F5576}"/>
              </a:ext>
            </a:extLst>
          </p:cNvPr>
          <p:cNvSpPr>
            <a:spLocks noGrp="1"/>
          </p:cNvSpPr>
          <p:nvPr>
            <p:ph type="title"/>
          </p:nvPr>
        </p:nvSpPr>
        <p:spPr/>
        <p:txBody>
          <a:bodyPr/>
          <a:lstStyle/>
          <a:p>
            <a:r>
              <a:rPr lang="en-US" altLang="en-US" b="1"/>
              <a:t>OSI Application Layer </a:t>
            </a:r>
            <a:br>
              <a:rPr lang="en-US" altLang="en-US" b="1"/>
            </a:br>
            <a:endParaRPr lang="en-US" altLang="en-US"/>
          </a:p>
        </p:txBody>
      </p:sp>
      <p:sp>
        <p:nvSpPr>
          <p:cNvPr id="25603" name="Content Placeholder 2">
            <a:extLst>
              <a:ext uri="{FF2B5EF4-FFF2-40B4-BE49-F238E27FC236}">
                <a16:creationId xmlns:a16="http://schemas.microsoft.com/office/drawing/2014/main" id="{C02D2551-33CB-4A7C-937E-5EA299CB6892}"/>
              </a:ext>
            </a:extLst>
          </p:cNvPr>
          <p:cNvSpPr>
            <a:spLocks noGrp="1"/>
          </p:cNvSpPr>
          <p:nvPr>
            <p:ph idx="1"/>
          </p:nvPr>
        </p:nvSpPr>
        <p:spPr/>
        <p:txBody>
          <a:bodyPr/>
          <a:lstStyle/>
          <a:p>
            <a:pPr algn="just"/>
            <a:r>
              <a:rPr lang="en-US" altLang="en-US" sz="2800" b="1"/>
              <a:t>The application layer enables the user, whether human or software, to access the network. </a:t>
            </a:r>
          </a:p>
          <a:p>
            <a:pPr algn="just">
              <a:buFont typeface="Arial" panose="020B0604020202020204" pitchFamily="34" charset="0"/>
              <a:buNone/>
            </a:pPr>
            <a:endParaRPr lang="en-US" altLang="en-US" sz="2800"/>
          </a:p>
          <a:p>
            <a:pPr algn="just"/>
            <a:r>
              <a:rPr lang="en-US" altLang="en-US" sz="2800" b="1"/>
              <a:t>It provides user interfaces and support for services such as electronic mail, remote file access </a:t>
            </a:r>
            <a:r>
              <a:rPr lang="en-US" altLang="en-US" sz="2800"/>
              <a:t>and transfer, shared database management, and other types of distributed information services. </a:t>
            </a:r>
          </a:p>
        </p:txBody>
      </p:sp>
      <p:sp>
        <p:nvSpPr>
          <p:cNvPr id="4" name="Footer Placeholder 3">
            <a:extLst>
              <a:ext uri="{FF2B5EF4-FFF2-40B4-BE49-F238E27FC236}">
                <a16:creationId xmlns:a16="http://schemas.microsoft.com/office/drawing/2014/main" id="{4066DAB7-17AF-4587-8279-B75682F40B01}"/>
              </a:ext>
            </a:extLst>
          </p:cNvPr>
          <p:cNvSpPr>
            <a:spLocks noGrp="1"/>
          </p:cNvSpPr>
          <p:nvPr>
            <p:ph type="ftr" sz="quarter" idx="11"/>
          </p:nvPr>
        </p:nvSpPr>
        <p:spPr/>
        <p:txBody>
          <a:bodyPr/>
          <a:lstStyle/>
          <a:p>
            <a:pPr>
              <a:defRPr/>
            </a:pPr>
            <a:r>
              <a:rPr lang="en-US"/>
              <a:t> Introduction</a:t>
            </a:r>
          </a:p>
        </p:txBody>
      </p:sp>
      <p:sp>
        <p:nvSpPr>
          <p:cNvPr id="25605" name="Slide Number Placeholder 4">
            <a:extLst>
              <a:ext uri="{FF2B5EF4-FFF2-40B4-BE49-F238E27FC236}">
                <a16:creationId xmlns:a16="http://schemas.microsoft.com/office/drawing/2014/main" id="{C34F3BFE-B37D-49DE-B7FD-065611A85F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FAA87522-892F-4CD5-B707-CD8D4F9F97BC}" type="slidenum">
              <a:rPr lang="en-US" altLang="en-US" sz="1200">
                <a:solidFill>
                  <a:srgbClr val="898989"/>
                </a:solidFill>
                <a:latin typeface="Times New Roman" panose="02020603050405020304" pitchFamily="18" charset="0"/>
              </a:rPr>
              <a:pPr>
                <a:spcBef>
                  <a:spcPct val="0"/>
                </a:spcBef>
                <a:buFontTx/>
                <a:buNone/>
              </a:pPr>
              <a:t>14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A3DC3D3-A19D-42EC-8234-8CAD37C74C33}"/>
              </a:ext>
            </a:extLst>
          </p:cNvPr>
          <p:cNvSpPr>
            <a:spLocks noGrp="1"/>
          </p:cNvSpPr>
          <p:nvPr>
            <p:ph type="title"/>
          </p:nvPr>
        </p:nvSpPr>
        <p:spPr>
          <a:xfrm>
            <a:off x="457200" y="274638"/>
            <a:ext cx="8229600" cy="1427162"/>
          </a:xfrm>
        </p:spPr>
        <p:txBody>
          <a:bodyPr/>
          <a:lstStyle/>
          <a:p>
            <a:r>
              <a:rPr lang="en-US" altLang="en-US" b="1"/>
              <a:t>Application Layer protocols example</a:t>
            </a:r>
            <a:br>
              <a:rPr lang="en-US" altLang="en-US" b="1"/>
            </a:br>
            <a:endParaRPr lang="en-US" altLang="en-US"/>
          </a:p>
        </p:txBody>
      </p:sp>
      <p:sp>
        <p:nvSpPr>
          <p:cNvPr id="3" name="Content Placeholder 2">
            <a:extLst>
              <a:ext uri="{FF2B5EF4-FFF2-40B4-BE49-F238E27FC236}">
                <a16:creationId xmlns:a16="http://schemas.microsoft.com/office/drawing/2014/main" id="{7AAE902D-96F5-4D3D-9160-6120B0041606}"/>
              </a:ext>
            </a:extLst>
          </p:cNvPr>
          <p:cNvSpPr>
            <a:spLocks noGrp="1"/>
          </p:cNvSpPr>
          <p:nvPr>
            <p:ph idx="1"/>
          </p:nvPr>
        </p:nvSpPr>
        <p:spPr/>
        <p:txBody>
          <a:bodyPr/>
          <a:lstStyle/>
          <a:p>
            <a:pPr marL="519113" indent="-51911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Application Layer</a:t>
            </a:r>
          </a:p>
          <a:p>
            <a:pPr marL="1206500" lvl="1" indent="-46196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There is a need for support protocols, to allow the applications to function</a:t>
            </a:r>
          </a:p>
          <a:p>
            <a:pPr marL="519113" indent="-51911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Some network applications</a:t>
            </a:r>
          </a:p>
          <a:p>
            <a:pPr marL="1206500" lvl="1" indent="-46196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DNS: handles naming within the Internet</a:t>
            </a:r>
          </a:p>
          <a:p>
            <a:pPr marL="1206500" lvl="1" indent="-46196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POP – IMAP – SMTP: handle electronic mail</a:t>
            </a:r>
          </a:p>
          <a:p>
            <a:pPr marL="1206500" lvl="1" indent="-46196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FTP: File Transfer over the Internet</a:t>
            </a:r>
          </a:p>
          <a:p>
            <a:pPr marL="1206500" lvl="1" indent="-46196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WWW – HTTP: Web world</a:t>
            </a:r>
          </a:p>
          <a:p>
            <a:pPr marL="1206500" lvl="1" indent="-461963">
              <a:buSzPct val="45000"/>
              <a:buFont typeface="Wingdings" pitchFamily="2"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dirty="0"/>
              <a:t>Multimedia</a:t>
            </a:r>
          </a:p>
          <a:p>
            <a:pPr>
              <a:buFont typeface="Arial" charset="0"/>
              <a:buChar char="•"/>
              <a:defRPr/>
            </a:pPr>
            <a:endParaRPr lang="en-US" dirty="0"/>
          </a:p>
        </p:txBody>
      </p:sp>
      <p:sp>
        <p:nvSpPr>
          <p:cNvPr id="4" name="Footer Placeholder 3">
            <a:extLst>
              <a:ext uri="{FF2B5EF4-FFF2-40B4-BE49-F238E27FC236}">
                <a16:creationId xmlns:a16="http://schemas.microsoft.com/office/drawing/2014/main" id="{3094E22F-EC16-48A7-B445-A2BE4D801A5E}"/>
              </a:ext>
            </a:extLst>
          </p:cNvPr>
          <p:cNvSpPr>
            <a:spLocks noGrp="1"/>
          </p:cNvSpPr>
          <p:nvPr>
            <p:ph type="ftr" sz="quarter" idx="11"/>
          </p:nvPr>
        </p:nvSpPr>
        <p:spPr/>
        <p:txBody>
          <a:bodyPr/>
          <a:lstStyle/>
          <a:p>
            <a:pPr>
              <a:defRPr/>
            </a:pPr>
            <a:r>
              <a:rPr lang="en-US"/>
              <a:t> Introduction</a:t>
            </a:r>
          </a:p>
        </p:txBody>
      </p:sp>
      <p:sp>
        <p:nvSpPr>
          <p:cNvPr id="26629" name="Slide Number Placeholder 4">
            <a:extLst>
              <a:ext uri="{FF2B5EF4-FFF2-40B4-BE49-F238E27FC236}">
                <a16:creationId xmlns:a16="http://schemas.microsoft.com/office/drawing/2014/main" id="{875DE29D-5FDB-4784-A562-B384CA2928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B33512B-36B8-4EBF-A3CA-D0EC88E070D1}" type="slidenum">
              <a:rPr lang="en-US" altLang="en-US" sz="1200">
                <a:solidFill>
                  <a:srgbClr val="898989"/>
                </a:solidFill>
                <a:latin typeface="Times New Roman" panose="02020603050405020304" pitchFamily="18" charset="0"/>
              </a:rPr>
              <a:pPr>
                <a:spcBef>
                  <a:spcPct val="0"/>
                </a:spcBef>
                <a:buFontTx/>
                <a:buNone/>
              </a:pPr>
              <a:t>15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69286C0-A524-4BDD-AA50-4CD1B98B3B58}"/>
              </a:ext>
            </a:extLst>
          </p:cNvPr>
          <p:cNvSpPr>
            <a:spLocks noGrp="1"/>
          </p:cNvSpPr>
          <p:nvPr>
            <p:ph type="title"/>
          </p:nvPr>
        </p:nvSpPr>
        <p:spPr/>
        <p:txBody>
          <a:bodyPr/>
          <a:lstStyle/>
          <a:p>
            <a:r>
              <a:rPr lang="en-US" altLang="en-US" b="1"/>
              <a:t>OSI Presentation Layer </a:t>
            </a:r>
            <a:endParaRPr lang="en-US" altLang="en-US"/>
          </a:p>
        </p:txBody>
      </p:sp>
      <p:sp>
        <p:nvSpPr>
          <p:cNvPr id="27651" name="Content Placeholder 2">
            <a:extLst>
              <a:ext uri="{FF2B5EF4-FFF2-40B4-BE49-F238E27FC236}">
                <a16:creationId xmlns:a16="http://schemas.microsoft.com/office/drawing/2014/main" id="{E5F32824-A7C5-4554-B59B-E07985EE3F84}"/>
              </a:ext>
            </a:extLst>
          </p:cNvPr>
          <p:cNvSpPr>
            <a:spLocks noGrp="1"/>
          </p:cNvSpPr>
          <p:nvPr>
            <p:ph idx="1"/>
          </p:nvPr>
        </p:nvSpPr>
        <p:spPr/>
        <p:txBody>
          <a:bodyPr/>
          <a:lstStyle/>
          <a:p>
            <a:pPr algn="just"/>
            <a:r>
              <a:rPr lang="en-US" altLang="en-US"/>
              <a:t>The presentation layer is concerned with the </a:t>
            </a:r>
            <a:r>
              <a:rPr lang="en-US" altLang="en-US" b="1"/>
              <a:t>syntax and semantics of the information exchanged between two systems. </a:t>
            </a:r>
          </a:p>
        </p:txBody>
      </p:sp>
      <p:sp>
        <p:nvSpPr>
          <p:cNvPr id="4" name="Footer Placeholder 3">
            <a:extLst>
              <a:ext uri="{FF2B5EF4-FFF2-40B4-BE49-F238E27FC236}">
                <a16:creationId xmlns:a16="http://schemas.microsoft.com/office/drawing/2014/main" id="{D562DB5F-AB57-4D31-B85A-59F83E0E6ECC}"/>
              </a:ext>
            </a:extLst>
          </p:cNvPr>
          <p:cNvSpPr>
            <a:spLocks noGrp="1"/>
          </p:cNvSpPr>
          <p:nvPr>
            <p:ph type="ftr" sz="quarter" idx="11"/>
          </p:nvPr>
        </p:nvSpPr>
        <p:spPr/>
        <p:txBody>
          <a:bodyPr/>
          <a:lstStyle/>
          <a:p>
            <a:pPr>
              <a:defRPr/>
            </a:pPr>
            <a:r>
              <a:rPr lang="en-US"/>
              <a:t> Introduction</a:t>
            </a:r>
          </a:p>
        </p:txBody>
      </p:sp>
      <p:sp>
        <p:nvSpPr>
          <p:cNvPr id="27653" name="Slide Number Placeholder 4">
            <a:extLst>
              <a:ext uri="{FF2B5EF4-FFF2-40B4-BE49-F238E27FC236}">
                <a16:creationId xmlns:a16="http://schemas.microsoft.com/office/drawing/2014/main" id="{B0F3CB77-C084-4521-82E1-61037A328B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DA68E4D8-4373-4B61-8B25-F30A3DA25E70}" type="slidenum">
              <a:rPr lang="en-US" altLang="en-US" sz="1200">
                <a:solidFill>
                  <a:srgbClr val="898989"/>
                </a:solidFill>
                <a:latin typeface="Times New Roman" panose="02020603050405020304" pitchFamily="18" charset="0"/>
              </a:rPr>
              <a:pPr>
                <a:spcBef>
                  <a:spcPct val="0"/>
                </a:spcBef>
                <a:buFontTx/>
                <a:buNone/>
              </a:pPr>
              <a:t>16</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B4EBF9A-D16F-40BC-952E-11557D8FEBD0}"/>
              </a:ext>
            </a:extLst>
          </p:cNvPr>
          <p:cNvSpPr>
            <a:spLocks noGrp="1"/>
          </p:cNvSpPr>
          <p:nvPr>
            <p:ph type="title"/>
          </p:nvPr>
        </p:nvSpPr>
        <p:spPr>
          <a:xfrm>
            <a:off x="457200" y="274638"/>
            <a:ext cx="8229600" cy="766762"/>
          </a:xfrm>
        </p:spPr>
        <p:txBody>
          <a:bodyPr/>
          <a:lstStyle/>
          <a:p>
            <a:r>
              <a:rPr lang="en-US" altLang="en-US" b="1"/>
              <a:t>OSI Presentation Layer </a:t>
            </a:r>
            <a:endParaRPr lang="en-US" altLang="en-US"/>
          </a:p>
        </p:txBody>
      </p:sp>
      <p:sp>
        <p:nvSpPr>
          <p:cNvPr id="28675" name="Content Placeholder 2">
            <a:extLst>
              <a:ext uri="{FF2B5EF4-FFF2-40B4-BE49-F238E27FC236}">
                <a16:creationId xmlns:a16="http://schemas.microsoft.com/office/drawing/2014/main" id="{6F1E2ED9-B2B3-483D-9D1B-85F0117D52F5}"/>
              </a:ext>
            </a:extLst>
          </p:cNvPr>
          <p:cNvSpPr>
            <a:spLocks noGrp="1"/>
          </p:cNvSpPr>
          <p:nvPr>
            <p:ph idx="1"/>
          </p:nvPr>
        </p:nvSpPr>
        <p:spPr>
          <a:xfrm>
            <a:off x="457200" y="1463675"/>
            <a:ext cx="8229600" cy="4662488"/>
          </a:xfrm>
        </p:spPr>
        <p:txBody>
          <a:bodyPr/>
          <a:lstStyle/>
          <a:p>
            <a:r>
              <a:rPr lang="en-US" altLang="en-US" b="1">
                <a:solidFill>
                  <a:srgbClr val="C00000"/>
                </a:solidFill>
              </a:rPr>
              <a:t>Translation </a:t>
            </a:r>
          </a:p>
          <a:p>
            <a:r>
              <a:rPr lang="en-US" altLang="en-US" b="1">
                <a:solidFill>
                  <a:srgbClr val="C00000"/>
                </a:solidFill>
              </a:rPr>
              <a:t>Encryption</a:t>
            </a:r>
          </a:p>
          <a:p>
            <a:r>
              <a:rPr lang="en-US" altLang="en-US" b="1">
                <a:solidFill>
                  <a:srgbClr val="C00000"/>
                </a:solidFill>
              </a:rPr>
              <a:t>Compression </a:t>
            </a:r>
          </a:p>
          <a:p>
            <a:endParaRPr lang="en-US" altLang="en-US"/>
          </a:p>
        </p:txBody>
      </p:sp>
      <p:sp>
        <p:nvSpPr>
          <p:cNvPr id="4" name="Footer Placeholder 3">
            <a:extLst>
              <a:ext uri="{FF2B5EF4-FFF2-40B4-BE49-F238E27FC236}">
                <a16:creationId xmlns:a16="http://schemas.microsoft.com/office/drawing/2014/main" id="{57D5AD47-9D86-48CC-83CB-1F5FD287701B}"/>
              </a:ext>
            </a:extLst>
          </p:cNvPr>
          <p:cNvSpPr>
            <a:spLocks noGrp="1"/>
          </p:cNvSpPr>
          <p:nvPr>
            <p:ph type="ftr" sz="quarter" idx="11"/>
          </p:nvPr>
        </p:nvSpPr>
        <p:spPr/>
        <p:txBody>
          <a:bodyPr/>
          <a:lstStyle/>
          <a:p>
            <a:pPr>
              <a:defRPr/>
            </a:pPr>
            <a:r>
              <a:rPr lang="en-US"/>
              <a:t> Introduction</a:t>
            </a:r>
          </a:p>
        </p:txBody>
      </p:sp>
      <p:sp>
        <p:nvSpPr>
          <p:cNvPr id="28677" name="Slide Number Placeholder 4">
            <a:extLst>
              <a:ext uri="{FF2B5EF4-FFF2-40B4-BE49-F238E27FC236}">
                <a16:creationId xmlns:a16="http://schemas.microsoft.com/office/drawing/2014/main" id="{74AB3E94-FA19-43C5-8A8C-BD5808F46F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49A3BE5-B582-42D3-A809-3D2E52EF9FDB}" type="slidenum">
              <a:rPr lang="en-US" altLang="en-US" sz="1200">
                <a:solidFill>
                  <a:srgbClr val="898989"/>
                </a:solidFill>
                <a:latin typeface="Times New Roman" panose="02020603050405020304" pitchFamily="18" charset="0"/>
              </a:rPr>
              <a:pPr>
                <a:spcBef>
                  <a:spcPct val="0"/>
                </a:spcBef>
                <a:buFontTx/>
                <a:buNone/>
              </a:pPr>
              <a:t>17</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3B4F7CC-ECD1-4C75-8F8A-E7ABA29EE66B}"/>
              </a:ext>
            </a:extLst>
          </p:cNvPr>
          <p:cNvSpPr>
            <a:spLocks noGrp="1"/>
          </p:cNvSpPr>
          <p:nvPr>
            <p:ph type="title"/>
          </p:nvPr>
        </p:nvSpPr>
        <p:spPr/>
        <p:txBody>
          <a:bodyPr/>
          <a:lstStyle/>
          <a:p>
            <a:r>
              <a:rPr lang="en-US" altLang="en-US" b="1"/>
              <a:t>OSI Presentation Layer </a:t>
            </a:r>
            <a:endParaRPr lang="en-US" altLang="en-US"/>
          </a:p>
        </p:txBody>
      </p:sp>
      <p:sp>
        <p:nvSpPr>
          <p:cNvPr id="29699" name="Content Placeholder 2">
            <a:extLst>
              <a:ext uri="{FF2B5EF4-FFF2-40B4-BE49-F238E27FC236}">
                <a16:creationId xmlns:a16="http://schemas.microsoft.com/office/drawing/2014/main" id="{F57ED299-B920-471F-BE06-124CA832C50C}"/>
              </a:ext>
            </a:extLst>
          </p:cNvPr>
          <p:cNvSpPr>
            <a:spLocks noGrp="1"/>
          </p:cNvSpPr>
          <p:nvPr>
            <p:ph idx="1"/>
          </p:nvPr>
        </p:nvSpPr>
        <p:spPr/>
        <p:txBody>
          <a:bodyPr/>
          <a:lstStyle/>
          <a:p>
            <a:r>
              <a:rPr lang="en-US" altLang="en-US" sz="2800"/>
              <a:t>Specific responsibilities of the presentation layer include the following: </a:t>
            </a:r>
          </a:p>
          <a:p>
            <a:endParaRPr lang="en-US" altLang="en-US" sz="2800"/>
          </a:p>
          <a:p>
            <a:pPr>
              <a:buFont typeface="Arial" panose="020B0604020202020204" pitchFamily="34" charset="0"/>
              <a:buNone/>
            </a:pPr>
            <a:r>
              <a:rPr lang="en-US" altLang="en-US" sz="2800" b="1">
                <a:solidFill>
                  <a:srgbClr val="C00000"/>
                </a:solidFill>
              </a:rPr>
              <a:t>Translation. </a:t>
            </a:r>
            <a:endParaRPr lang="en-US" altLang="en-US" sz="2800"/>
          </a:p>
          <a:p>
            <a:pPr algn="just">
              <a:buFont typeface="Arial" panose="020B0604020202020204" pitchFamily="34" charset="0"/>
              <a:buNone/>
            </a:pPr>
            <a:r>
              <a:rPr lang="en-US" altLang="en-US" sz="2400"/>
              <a:t>The presentation layer at the sender changes the information from its sender-dependent format into a common format.</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The presentation layer at the receiving machine changes the common format into its receiver-dependent format. </a:t>
            </a:r>
          </a:p>
          <a:p>
            <a:endParaRPr lang="en-US" altLang="en-US"/>
          </a:p>
          <a:p>
            <a:endParaRPr lang="en-US" altLang="en-US"/>
          </a:p>
        </p:txBody>
      </p:sp>
      <p:sp>
        <p:nvSpPr>
          <p:cNvPr id="4" name="Footer Placeholder 3">
            <a:extLst>
              <a:ext uri="{FF2B5EF4-FFF2-40B4-BE49-F238E27FC236}">
                <a16:creationId xmlns:a16="http://schemas.microsoft.com/office/drawing/2014/main" id="{D3474D33-028E-4ACC-BC0D-B85EEE2BA90C}"/>
              </a:ext>
            </a:extLst>
          </p:cNvPr>
          <p:cNvSpPr>
            <a:spLocks noGrp="1"/>
          </p:cNvSpPr>
          <p:nvPr>
            <p:ph type="ftr" sz="quarter" idx="11"/>
          </p:nvPr>
        </p:nvSpPr>
        <p:spPr/>
        <p:txBody>
          <a:bodyPr/>
          <a:lstStyle/>
          <a:p>
            <a:pPr>
              <a:defRPr/>
            </a:pPr>
            <a:r>
              <a:rPr lang="en-US"/>
              <a:t> Introduction</a:t>
            </a:r>
          </a:p>
        </p:txBody>
      </p:sp>
      <p:sp>
        <p:nvSpPr>
          <p:cNvPr id="29701" name="Slide Number Placeholder 4">
            <a:extLst>
              <a:ext uri="{FF2B5EF4-FFF2-40B4-BE49-F238E27FC236}">
                <a16:creationId xmlns:a16="http://schemas.microsoft.com/office/drawing/2014/main" id="{4F0601DE-7CC3-4337-B15F-4A2CAE2ACE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72CDFE03-05EC-4AE6-89D8-7C8B84EB5CFF}" type="slidenum">
              <a:rPr lang="en-US" altLang="en-US" sz="1200">
                <a:solidFill>
                  <a:srgbClr val="898989"/>
                </a:solidFill>
                <a:latin typeface="Times New Roman" panose="02020603050405020304" pitchFamily="18" charset="0"/>
              </a:rPr>
              <a:pPr>
                <a:spcBef>
                  <a:spcPct val="0"/>
                </a:spcBef>
                <a:buFontTx/>
                <a:buNone/>
              </a:pPr>
              <a:t>18</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81C949C-7A58-415E-8E75-D74E7D55B107}"/>
              </a:ext>
            </a:extLst>
          </p:cNvPr>
          <p:cNvSpPr>
            <a:spLocks noGrp="1"/>
          </p:cNvSpPr>
          <p:nvPr>
            <p:ph type="title"/>
          </p:nvPr>
        </p:nvSpPr>
        <p:spPr>
          <a:xfrm>
            <a:off x="457200" y="274638"/>
            <a:ext cx="8229600" cy="723900"/>
          </a:xfrm>
        </p:spPr>
        <p:txBody>
          <a:bodyPr/>
          <a:lstStyle/>
          <a:p>
            <a:r>
              <a:rPr lang="en-US" altLang="en-US" b="1"/>
              <a:t>OSI Presentation Layer </a:t>
            </a:r>
            <a:endParaRPr lang="en-US" altLang="en-US"/>
          </a:p>
        </p:txBody>
      </p:sp>
      <p:sp>
        <p:nvSpPr>
          <p:cNvPr id="30723" name="Content Placeholder 2">
            <a:extLst>
              <a:ext uri="{FF2B5EF4-FFF2-40B4-BE49-F238E27FC236}">
                <a16:creationId xmlns:a16="http://schemas.microsoft.com/office/drawing/2014/main" id="{E40E8A6D-F0CD-4CC8-A4E2-00BF1140B53B}"/>
              </a:ext>
            </a:extLst>
          </p:cNvPr>
          <p:cNvSpPr>
            <a:spLocks noGrp="1"/>
          </p:cNvSpPr>
          <p:nvPr>
            <p:ph idx="1"/>
          </p:nvPr>
        </p:nvSpPr>
        <p:spPr>
          <a:xfrm>
            <a:off x="457200" y="1266825"/>
            <a:ext cx="8229600" cy="4859338"/>
          </a:xfrm>
        </p:spPr>
        <p:txBody>
          <a:bodyPr/>
          <a:lstStyle/>
          <a:p>
            <a:pPr>
              <a:buFont typeface="Arial" panose="020B0604020202020204" pitchFamily="34" charset="0"/>
              <a:buNone/>
            </a:pPr>
            <a:r>
              <a:rPr lang="en-US" altLang="en-US" sz="2800" b="1">
                <a:solidFill>
                  <a:srgbClr val="C00000"/>
                </a:solidFill>
              </a:rPr>
              <a:t>Encryption</a:t>
            </a:r>
          </a:p>
          <a:p>
            <a:pPr>
              <a:buFont typeface="Arial" panose="020B0604020202020204" pitchFamily="34" charset="0"/>
              <a:buNone/>
            </a:pPr>
            <a:endParaRPr lang="en-US" altLang="en-US" sz="2800">
              <a:solidFill>
                <a:srgbClr val="C00000"/>
              </a:solidFill>
            </a:endParaRPr>
          </a:p>
          <a:p>
            <a:pPr algn="just">
              <a:buFont typeface="Arial" panose="020B0604020202020204" pitchFamily="34" charset="0"/>
              <a:buNone/>
            </a:pPr>
            <a:r>
              <a:rPr lang="en-US" altLang="en-US" sz="2400"/>
              <a:t>To carry sensitive information a system must be able to assure privacy.</a:t>
            </a:r>
          </a:p>
          <a:p>
            <a:pPr algn="just">
              <a:buFont typeface="Arial" panose="020B0604020202020204" pitchFamily="34" charset="0"/>
              <a:buNone/>
            </a:pPr>
            <a:r>
              <a:rPr lang="en-US" altLang="en-US" sz="2400"/>
              <a:t> Encryption means that the sender transforms the original information to another form and sends the resulting message out over the network.</a:t>
            </a:r>
          </a:p>
          <a:p>
            <a:pPr algn="just">
              <a:buFont typeface="Arial" panose="020B0604020202020204" pitchFamily="34" charset="0"/>
              <a:buNone/>
            </a:pPr>
            <a:r>
              <a:rPr lang="en-US" altLang="en-US" sz="2400"/>
              <a:t> Decryption reverses the original process to transform the message back to its original form. </a:t>
            </a:r>
          </a:p>
          <a:p>
            <a:pPr algn="just"/>
            <a:endParaRPr lang="en-US" altLang="en-US" sz="2800" b="1"/>
          </a:p>
          <a:p>
            <a:endParaRPr lang="en-US" altLang="en-US" b="1"/>
          </a:p>
          <a:p>
            <a:pPr>
              <a:buFont typeface="Arial" panose="020B0604020202020204" pitchFamily="34" charset="0"/>
              <a:buNone/>
            </a:pPr>
            <a:r>
              <a:rPr lang="en-US" altLang="en-US" b="1"/>
              <a:t> </a:t>
            </a:r>
          </a:p>
          <a:p>
            <a:endParaRPr lang="en-US" altLang="en-US"/>
          </a:p>
        </p:txBody>
      </p:sp>
      <p:sp>
        <p:nvSpPr>
          <p:cNvPr id="4" name="Footer Placeholder 3">
            <a:extLst>
              <a:ext uri="{FF2B5EF4-FFF2-40B4-BE49-F238E27FC236}">
                <a16:creationId xmlns:a16="http://schemas.microsoft.com/office/drawing/2014/main" id="{B90BD8F2-4A06-49C0-8C9E-CE860BB59DFE}"/>
              </a:ext>
            </a:extLst>
          </p:cNvPr>
          <p:cNvSpPr>
            <a:spLocks noGrp="1"/>
          </p:cNvSpPr>
          <p:nvPr>
            <p:ph type="ftr" sz="quarter" idx="11"/>
          </p:nvPr>
        </p:nvSpPr>
        <p:spPr/>
        <p:txBody>
          <a:bodyPr/>
          <a:lstStyle/>
          <a:p>
            <a:pPr>
              <a:defRPr/>
            </a:pPr>
            <a:r>
              <a:rPr lang="en-US"/>
              <a:t> Introduction</a:t>
            </a:r>
          </a:p>
        </p:txBody>
      </p:sp>
      <p:sp>
        <p:nvSpPr>
          <p:cNvPr id="30725" name="Slide Number Placeholder 4">
            <a:extLst>
              <a:ext uri="{FF2B5EF4-FFF2-40B4-BE49-F238E27FC236}">
                <a16:creationId xmlns:a16="http://schemas.microsoft.com/office/drawing/2014/main" id="{696027BA-7146-44F7-836E-8008F259EA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26FCFC7D-7640-43E3-9F98-ED306C48A0FE}" type="slidenum">
              <a:rPr lang="en-US" altLang="en-US" sz="1200">
                <a:solidFill>
                  <a:srgbClr val="898989"/>
                </a:solidFill>
                <a:latin typeface="Times New Roman" panose="02020603050405020304" pitchFamily="18" charset="0"/>
              </a:rPr>
              <a:pPr>
                <a:spcBef>
                  <a:spcPct val="0"/>
                </a:spcBef>
                <a:buFontTx/>
                <a:buNone/>
              </a:pPr>
              <a:t>19</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5E05FDB4-6ED3-482A-A817-475AEA323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8229600"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5D6C815-F8A8-4C09-9CC8-784DDAAA2A8F}"/>
              </a:ext>
            </a:extLst>
          </p:cNvPr>
          <p:cNvSpPr>
            <a:spLocks noGrp="1"/>
          </p:cNvSpPr>
          <p:nvPr>
            <p:ph type="title"/>
          </p:nvPr>
        </p:nvSpPr>
        <p:spPr/>
        <p:txBody>
          <a:bodyPr/>
          <a:lstStyle/>
          <a:p>
            <a:r>
              <a:rPr lang="en-US" altLang="en-US" b="1"/>
              <a:t>OSI Presentation Layer </a:t>
            </a:r>
            <a:endParaRPr lang="en-US" altLang="en-US"/>
          </a:p>
        </p:txBody>
      </p:sp>
      <p:sp>
        <p:nvSpPr>
          <p:cNvPr id="31747" name="Content Placeholder 2">
            <a:extLst>
              <a:ext uri="{FF2B5EF4-FFF2-40B4-BE49-F238E27FC236}">
                <a16:creationId xmlns:a16="http://schemas.microsoft.com/office/drawing/2014/main" id="{5A8FD447-246B-4698-B088-47B2A87CFA42}"/>
              </a:ext>
            </a:extLst>
          </p:cNvPr>
          <p:cNvSpPr>
            <a:spLocks noGrp="1"/>
          </p:cNvSpPr>
          <p:nvPr>
            <p:ph idx="1"/>
          </p:nvPr>
        </p:nvSpPr>
        <p:spPr/>
        <p:txBody>
          <a:bodyPr/>
          <a:lstStyle/>
          <a:p>
            <a:pPr algn="just">
              <a:buFont typeface="Arial" panose="020B0604020202020204" pitchFamily="34" charset="0"/>
              <a:buNone/>
            </a:pPr>
            <a:r>
              <a:rPr lang="en-US" altLang="en-US" sz="2800" b="1">
                <a:solidFill>
                  <a:srgbClr val="C00000"/>
                </a:solidFill>
              </a:rPr>
              <a:t>Compression. </a:t>
            </a:r>
          </a:p>
          <a:p>
            <a:pPr algn="just">
              <a:buFont typeface="Arial" panose="020B0604020202020204" pitchFamily="34" charset="0"/>
              <a:buNone/>
            </a:pPr>
            <a:r>
              <a:rPr lang="en-US" altLang="en-US" sz="2800"/>
              <a:t>Data compression reduces the number of bits contained in the information.</a:t>
            </a:r>
          </a:p>
          <a:p>
            <a:pPr algn="just">
              <a:buFont typeface="Arial" panose="020B0604020202020204" pitchFamily="34" charset="0"/>
              <a:buNone/>
            </a:pPr>
            <a:endParaRPr lang="en-US" altLang="en-US" sz="2800"/>
          </a:p>
          <a:p>
            <a:pPr algn="just">
              <a:buFont typeface="Arial" panose="020B0604020202020204" pitchFamily="34" charset="0"/>
              <a:buNone/>
            </a:pPr>
            <a:r>
              <a:rPr lang="en-US" altLang="en-US" sz="2800"/>
              <a:t> Data compression becomes particularly important in the transmission of multimedia such as text, audio, and video. </a:t>
            </a:r>
          </a:p>
          <a:p>
            <a:pPr algn="just"/>
            <a:endParaRPr lang="en-US" altLang="en-US"/>
          </a:p>
        </p:txBody>
      </p:sp>
      <p:sp>
        <p:nvSpPr>
          <p:cNvPr id="4" name="Footer Placeholder 3">
            <a:extLst>
              <a:ext uri="{FF2B5EF4-FFF2-40B4-BE49-F238E27FC236}">
                <a16:creationId xmlns:a16="http://schemas.microsoft.com/office/drawing/2014/main" id="{09D822D1-CE85-452D-AABE-5C6EC02B6969}"/>
              </a:ext>
            </a:extLst>
          </p:cNvPr>
          <p:cNvSpPr>
            <a:spLocks noGrp="1"/>
          </p:cNvSpPr>
          <p:nvPr>
            <p:ph type="ftr" sz="quarter" idx="11"/>
          </p:nvPr>
        </p:nvSpPr>
        <p:spPr/>
        <p:txBody>
          <a:bodyPr/>
          <a:lstStyle/>
          <a:p>
            <a:pPr>
              <a:defRPr/>
            </a:pPr>
            <a:r>
              <a:rPr lang="en-US"/>
              <a:t> Introduction</a:t>
            </a:r>
          </a:p>
        </p:txBody>
      </p:sp>
      <p:sp>
        <p:nvSpPr>
          <p:cNvPr id="31749" name="Slide Number Placeholder 4">
            <a:extLst>
              <a:ext uri="{FF2B5EF4-FFF2-40B4-BE49-F238E27FC236}">
                <a16:creationId xmlns:a16="http://schemas.microsoft.com/office/drawing/2014/main" id="{FAAC2BEA-F663-4DDC-882C-99644A770C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842BE1AC-31C7-4DB9-98F3-F6B661F09E2B}" type="slidenum">
              <a:rPr lang="en-US" altLang="en-US" sz="1200">
                <a:solidFill>
                  <a:srgbClr val="898989"/>
                </a:solidFill>
                <a:latin typeface="Times New Roman" panose="02020603050405020304" pitchFamily="18" charset="0"/>
              </a:rPr>
              <a:pPr>
                <a:spcBef>
                  <a:spcPct val="0"/>
                </a:spcBef>
                <a:buFontTx/>
                <a:buNone/>
              </a:pPr>
              <a:t>20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48D20D1-9962-42E3-AF2C-AB8992FD3D09}"/>
              </a:ext>
            </a:extLst>
          </p:cNvPr>
          <p:cNvSpPr>
            <a:spLocks noGrp="1"/>
          </p:cNvSpPr>
          <p:nvPr>
            <p:ph type="title"/>
          </p:nvPr>
        </p:nvSpPr>
        <p:spPr>
          <a:xfrm>
            <a:off x="457200" y="274638"/>
            <a:ext cx="8229600" cy="906462"/>
          </a:xfrm>
        </p:spPr>
        <p:txBody>
          <a:bodyPr/>
          <a:lstStyle/>
          <a:p>
            <a:r>
              <a:rPr lang="en-US" altLang="en-US"/>
              <a:t>OSI: </a:t>
            </a:r>
            <a:r>
              <a:rPr lang="en-US" altLang="en-US" b="1"/>
              <a:t>Session Layer  </a:t>
            </a:r>
            <a:endParaRPr lang="en-US" altLang="en-US"/>
          </a:p>
        </p:txBody>
      </p:sp>
      <p:sp>
        <p:nvSpPr>
          <p:cNvPr id="32771" name="Content Placeholder 2">
            <a:extLst>
              <a:ext uri="{FF2B5EF4-FFF2-40B4-BE49-F238E27FC236}">
                <a16:creationId xmlns:a16="http://schemas.microsoft.com/office/drawing/2014/main" id="{6F5CA78D-3F3A-4DFC-AA01-A16634256CDA}"/>
              </a:ext>
            </a:extLst>
          </p:cNvPr>
          <p:cNvSpPr>
            <a:spLocks noGrp="1"/>
          </p:cNvSpPr>
          <p:nvPr>
            <p:ph idx="1"/>
          </p:nvPr>
        </p:nvSpPr>
        <p:spPr/>
        <p:txBody>
          <a:bodyPr/>
          <a:lstStyle/>
          <a:p>
            <a:pPr algn="just"/>
            <a:r>
              <a:rPr lang="en-US" altLang="en-US" sz="2800"/>
              <a:t>It establishes, maintains, and synchronizes the interaction between communicating systems. (applications).</a:t>
            </a:r>
          </a:p>
          <a:p>
            <a:pPr algn="just"/>
            <a:endParaRPr lang="en-US" altLang="en-US" sz="2800"/>
          </a:p>
          <a:p>
            <a:pPr algn="just"/>
            <a:r>
              <a:rPr lang="en-US" altLang="en-US" sz="2800"/>
              <a:t>The session layer defines how to start, control and end conversations (called sessions) between applications.</a:t>
            </a:r>
          </a:p>
          <a:p>
            <a:pPr algn="just"/>
            <a:endParaRPr lang="en-US" altLang="en-US" sz="2800"/>
          </a:p>
          <a:p>
            <a:pPr algn="just"/>
            <a:r>
              <a:rPr lang="en-US" altLang="en-US" sz="2800"/>
              <a:t>Specific responsibilities of the session layer include the following: </a:t>
            </a:r>
          </a:p>
          <a:p>
            <a:endParaRPr lang="en-US" altLang="en-US"/>
          </a:p>
        </p:txBody>
      </p:sp>
      <p:sp>
        <p:nvSpPr>
          <p:cNvPr id="4" name="Footer Placeholder 3">
            <a:extLst>
              <a:ext uri="{FF2B5EF4-FFF2-40B4-BE49-F238E27FC236}">
                <a16:creationId xmlns:a16="http://schemas.microsoft.com/office/drawing/2014/main" id="{780AF31A-A098-44EC-95DC-8FA1F7E0A4D1}"/>
              </a:ext>
            </a:extLst>
          </p:cNvPr>
          <p:cNvSpPr>
            <a:spLocks noGrp="1"/>
          </p:cNvSpPr>
          <p:nvPr>
            <p:ph type="ftr" sz="quarter" idx="11"/>
          </p:nvPr>
        </p:nvSpPr>
        <p:spPr/>
        <p:txBody>
          <a:bodyPr/>
          <a:lstStyle/>
          <a:p>
            <a:pPr>
              <a:defRPr/>
            </a:pPr>
            <a:r>
              <a:rPr lang="en-US"/>
              <a:t> Introduction</a:t>
            </a:r>
          </a:p>
        </p:txBody>
      </p:sp>
      <p:sp>
        <p:nvSpPr>
          <p:cNvPr id="32773" name="Slide Number Placeholder 4">
            <a:extLst>
              <a:ext uri="{FF2B5EF4-FFF2-40B4-BE49-F238E27FC236}">
                <a16:creationId xmlns:a16="http://schemas.microsoft.com/office/drawing/2014/main" id="{415F7A09-8649-4E0E-8EE2-337192675D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3044477-F919-4AB6-B3E7-0B13DA8ADFFC}" type="slidenum">
              <a:rPr lang="en-US" altLang="en-US" sz="1200">
                <a:solidFill>
                  <a:srgbClr val="898989"/>
                </a:solidFill>
                <a:latin typeface="Times New Roman" panose="02020603050405020304" pitchFamily="18" charset="0"/>
              </a:rPr>
              <a:pPr>
                <a:spcBef>
                  <a:spcPct val="0"/>
                </a:spcBef>
                <a:buFontTx/>
                <a:buNone/>
              </a:pPr>
              <a:t>21</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FB82E29-543A-448E-9882-721287241403}"/>
              </a:ext>
            </a:extLst>
          </p:cNvPr>
          <p:cNvSpPr>
            <a:spLocks noGrp="1"/>
          </p:cNvSpPr>
          <p:nvPr>
            <p:ph type="title"/>
          </p:nvPr>
        </p:nvSpPr>
        <p:spPr/>
        <p:txBody>
          <a:bodyPr/>
          <a:lstStyle/>
          <a:p>
            <a:r>
              <a:rPr lang="en-US" altLang="en-US"/>
              <a:t>OSI: </a:t>
            </a:r>
            <a:r>
              <a:rPr lang="en-US" altLang="en-US" b="1"/>
              <a:t>Session Layer </a:t>
            </a:r>
            <a:endParaRPr lang="en-US" altLang="en-US"/>
          </a:p>
        </p:txBody>
      </p:sp>
      <p:sp>
        <p:nvSpPr>
          <p:cNvPr id="33795" name="Content Placeholder 2">
            <a:extLst>
              <a:ext uri="{FF2B5EF4-FFF2-40B4-BE49-F238E27FC236}">
                <a16:creationId xmlns:a16="http://schemas.microsoft.com/office/drawing/2014/main" id="{681D8D5F-554C-4561-B5AF-834605BD90B6}"/>
              </a:ext>
            </a:extLst>
          </p:cNvPr>
          <p:cNvSpPr>
            <a:spLocks noGrp="1"/>
          </p:cNvSpPr>
          <p:nvPr>
            <p:ph idx="1"/>
          </p:nvPr>
        </p:nvSpPr>
        <p:spPr/>
        <p:txBody>
          <a:bodyPr/>
          <a:lstStyle/>
          <a:p>
            <a:r>
              <a:rPr lang="en-US" altLang="en-US" b="1">
                <a:solidFill>
                  <a:srgbClr val="C00000"/>
                </a:solidFill>
              </a:rPr>
              <a:t>Dialog control.</a:t>
            </a:r>
          </a:p>
          <a:p>
            <a:r>
              <a:rPr lang="en-US" altLang="en-US" b="1">
                <a:solidFill>
                  <a:srgbClr val="C00000"/>
                </a:solidFill>
              </a:rPr>
              <a:t>Synchronization.</a:t>
            </a:r>
            <a:endParaRPr lang="en-US" altLang="en-US"/>
          </a:p>
        </p:txBody>
      </p:sp>
      <p:sp>
        <p:nvSpPr>
          <p:cNvPr id="4" name="Footer Placeholder 3">
            <a:extLst>
              <a:ext uri="{FF2B5EF4-FFF2-40B4-BE49-F238E27FC236}">
                <a16:creationId xmlns:a16="http://schemas.microsoft.com/office/drawing/2014/main" id="{F5F73EC9-95DD-482A-8114-57BF816F4E8F}"/>
              </a:ext>
            </a:extLst>
          </p:cNvPr>
          <p:cNvSpPr>
            <a:spLocks noGrp="1"/>
          </p:cNvSpPr>
          <p:nvPr>
            <p:ph type="ftr" sz="quarter" idx="11"/>
          </p:nvPr>
        </p:nvSpPr>
        <p:spPr/>
        <p:txBody>
          <a:bodyPr/>
          <a:lstStyle/>
          <a:p>
            <a:pPr>
              <a:defRPr/>
            </a:pPr>
            <a:r>
              <a:rPr lang="en-US"/>
              <a:t> Introduction</a:t>
            </a:r>
          </a:p>
        </p:txBody>
      </p:sp>
      <p:sp>
        <p:nvSpPr>
          <p:cNvPr id="33797" name="Slide Number Placeholder 4">
            <a:extLst>
              <a:ext uri="{FF2B5EF4-FFF2-40B4-BE49-F238E27FC236}">
                <a16:creationId xmlns:a16="http://schemas.microsoft.com/office/drawing/2014/main" id="{A08EB453-CBDC-4E16-8F16-94BA123CA3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A6DD293F-9F23-4D3B-ACA3-AF7E1DB0C1BD}" type="slidenum">
              <a:rPr lang="en-US" altLang="en-US" sz="1200">
                <a:solidFill>
                  <a:srgbClr val="898989"/>
                </a:solidFill>
                <a:latin typeface="Times New Roman" panose="02020603050405020304" pitchFamily="18" charset="0"/>
              </a:rPr>
              <a:pPr>
                <a:spcBef>
                  <a:spcPct val="0"/>
                </a:spcBef>
                <a:buFontTx/>
                <a:buNone/>
              </a:pPr>
              <a:t>22</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2B64C09-8273-4349-84D9-1BB56AD04E46}"/>
              </a:ext>
            </a:extLst>
          </p:cNvPr>
          <p:cNvSpPr>
            <a:spLocks noGrp="1"/>
          </p:cNvSpPr>
          <p:nvPr>
            <p:ph type="title"/>
          </p:nvPr>
        </p:nvSpPr>
        <p:spPr/>
        <p:txBody>
          <a:bodyPr/>
          <a:lstStyle/>
          <a:p>
            <a:r>
              <a:rPr lang="en-US" altLang="en-US"/>
              <a:t>OSI: </a:t>
            </a:r>
            <a:r>
              <a:rPr lang="en-US" altLang="en-US" b="1"/>
              <a:t>Session Layer </a:t>
            </a:r>
            <a:endParaRPr lang="en-US" altLang="en-US"/>
          </a:p>
        </p:txBody>
      </p:sp>
      <p:sp>
        <p:nvSpPr>
          <p:cNvPr id="34819" name="Content Placeholder 2">
            <a:extLst>
              <a:ext uri="{FF2B5EF4-FFF2-40B4-BE49-F238E27FC236}">
                <a16:creationId xmlns:a16="http://schemas.microsoft.com/office/drawing/2014/main" id="{56D83AC9-269F-4FEF-AD6D-3B8708CD035F}"/>
              </a:ext>
            </a:extLst>
          </p:cNvPr>
          <p:cNvSpPr>
            <a:spLocks noGrp="1"/>
          </p:cNvSpPr>
          <p:nvPr>
            <p:ph idx="1"/>
          </p:nvPr>
        </p:nvSpPr>
        <p:spPr/>
        <p:txBody>
          <a:bodyPr/>
          <a:lstStyle/>
          <a:p>
            <a:pPr algn="just"/>
            <a:r>
              <a:rPr lang="en-US" altLang="en-US" sz="2400" b="1">
                <a:solidFill>
                  <a:srgbClr val="C00000"/>
                </a:solidFill>
              </a:rPr>
              <a:t>Dialog control. </a:t>
            </a:r>
            <a:r>
              <a:rPr lang="en-US" altLang="en-US" sz="2400"/>
              <a:t>The session layer allows two systems to enter into a dialog. </a:t>
            </a:r>
          </a:p>
          <a:p>
            <a:pPr algn="just"/>
            <a:r>
              <a:rPr lang="en-US" altLang="en-US" sz="2400"/>
              <a:t>It allows the communication between two processes to take place in either half- duplex (one way at a time) or full-duplex (two ways at a time) mode. </a:t>
            </a:r>
          </a:p>
          <a:p>
            <a:pPr algn="just"/>
            <a:endParaRPr lang="en-US" altLang="en-US" sz="2400"/>
          </a:p>
          <a:p>
            <a:pPr algn="just"/>
            <a:r>
              <a:rPr lang="en-US" altLang="en-US" sz="2400"/>
              <a:t> </a:t>
            </a:r>
            <a:r>
              <a:rPr lang="en-US" altLang="en-US" sz="2400" b="1">
                <a:solidFill>
                  <a:srgbClr val="C00000"/>
                </a:solidFill>
              </a:rPr>
              <a:t>Synchronization.</a:t>
            </a:r>
            <a:r>
              <a:rPr lang="en-US" altLang="en-US" sz="2400"/>
              <a:t> The session layer allows a process to add checkpoints (synchronization points) into a stream of data</a:t>
            </a:r>
            <a:r>
              <a:rPr lang="en-US" altLang="en-US" sz="2800"/>
              <a:t>. </a:t>
            </a:r>
          </a:p>
          <a:p>
            <a:pPr algn="just"/>
            <a:endParaRPr lang="en-US" altLang="en-US"/>
          </a:p>
          <a:p>
            <a:endParaRPr lang="en-US" altLang="en-US"/>
          </a:p>
        </p:txBody>
      </p:sp>
      <p:sp>
        <p:nvSpPr>
          <p:cNvPr id="4" name="Footer Placeholder 3">
            <a:extLst>
              <a:ext uri="{FF2B5EF4-FFF2-40B4-BE49-F238E27FC236}">
                <a16:creationId xmlns:a16="http://schemas.microsoft.com/office/drawing/2014/main" id="{1C15EDF2-B781-4046-9896-DA0A5ECD2C72}"/>
              </a:ext>
            </a:extLst>
          </p:cNvPr>
          <p:cNvSpPr>
            <a:spLocks noGrp="1"/>
          </p:cNvSpPr>
          <p:nvPr>
            <p:ph type="ftr" sz="quarter" idx="11"/>
          </p:nvPr>
        </p:nvSpPr>
        <p:spPr/>
        <p:txBody>
          <a:bodyPr/>
          <a:lstStyle/>
          <a:p>
            <a:pPr>
              <a:defRPr/>
            </a:pPr>
            <a:r>
              <a:rPr lang="en-US"/>
              <a:t> Introduction</a:t>
            </a:r>
          </a:p>
        </p:txBody>
      </p:sp>
      <p:sp>
        <p:nvSpPr>
          <p:cNvPr id="34821" name="Slide Number Placeholder 4">
            <a:extLst>
              <a:ext uri="{FF2B5EF4-FFF2-40B4-BE49-F238E27FC236}">
                <a16:creationId xmlns:a16="http://schemas.microsoft.com/office/drawing/2014/main" id="{405933A1-2DD6-4A66-95B9-70DB275AB8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A37A4DB2-8933-4172-AFF1-4B9824A38BF3}" type="slidenum">
              <a:rPr lang="en-US" altLang="en-US" sz="1200">
                <a:solidFill>
                  <a:srgbClr val="898989"/>
                </a:solidFill>
                <a:latin typeface="Times New Roman" panose="02020603050405020304" pitchFamily="18" charset="0"/>
              </a:rPr>
              <a:pPr>
                <a:spcBef>
                  <a:spcPct val="0"/>
                </a:spcBef>
                <a:buFontTx/>
                <a:buNone/>
              </a:pPr>
              <a:t>23</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48EF7DC-F9C4-4297-8EEB-D0458214D1D4}"/>
              </a:ext>
            </a:extLst>
          </p:cNvPr>
          <p:cNvSpPr>
            <a:spLocks noGrp="1"/>
          </p:cNvSpPr>
          <p:nvPr>
            <p:ph type="title"/>
          </p:nvPr>
        </p:nvSpPr>
        <p:spPr/>
        <p:txBody>
          <a:bodyPr/>
          <a:lstStyle/>
          <a:p>
            <a:pPr eaLnBrk="1" hangingPunct="1"/>
            <a:r>
              <a:rPr lang="en-US" altLang="en-US"/>
              <a:t>OSI: </a:t>
            </a:r>
            <a:r>
              <a:rPr lang="en-US" altLang="en-US" b="1"/>
              <a:t>Transport Layer </a:t>
            </a:r>
            <a:endParaRPr lang="en-US" altLang="en-US"/>
          </a:p>
        </p:txBody>
      </p:sp>
      <p:sp>
        <p:nvSpPr>
          <p:cNvPr id="35843" name="Content Placeholder 2">
            <a:extLst>
              <a:ext uri="{FF2B5EF4-FFF2-40B4-BE49-F238E27FC236}">
                <a16:creationId xmlns:a16="http://schemas.microsoft.com/office/drawing/2014/main" id="{E8C1170D-2F0D-4AE3-A538-FD5B3D68DC6F}"/>
              </a:ext>
            </a:extLst>
          </p:cNvPr>
          <p:cNvSpPr>
            <a:spLocks noGrp="1"/>
          </p:cNvSpPr>
          <p:nvPr>
            <p:ph idx="1"/>
          </p:nvPr>
        </p:nvSpPr>
        <p:spPr/>
        <p:txBody>
          <a:bodyPr/>
          <a:lstStyle/>
          <a:p>
            <a:pPr algn="just" eaLnBrk="1" hangingPunct="1"/>
            <a:r>
              <a:rPr lang="en-US" altLang="en-US" sz="2400"/>
              <a:t>The transport layer is responsible for process-to-process delivery of the entire message.</a:t>
            </a:r>
          </a:p>
          <a:p>
            <a:pPr algn="just" eaLnBrk="1" hangingPunct="1"/>
            <a:r>
              <a:rPr lang="en-US" altLang="en-US" sz="2400"/>
              <a:t> A process is an application program running on the host.</a:t>
            </a:r>
          </a:p>
          <a:p>
            <a:pPr algn="just" eaLnBrk="1" hangingPunct="1">
              <a:buFont typeface="Arial" panose="020B0604020202020204" pitchFamily="34" charset="0"/>
              <a:buNone/>
            </a:pPr>
            <a:endParaRPr lang="en-US" altLang="en-US" sz="2400"/>
          </a:p>
          <a:p>
            <a:pPr algn="just" eaLnBrk="1" hangingPunct="1"/>
            <a:r>
              <a:rPr lang="en-US" altLang="en-US" sz="2400"/>
              <a:t>Whereas the network layer oversees source-to-destination delivery of individual packets, it does not recognize any relationship between those packets. </a:t>
            </a:r>
          </a:p>
          <a:p>
            <a:pPr algn="just" eaLnBrk="1" hangingPunct="1"/>
            <a:endParaRPr lang="en-US" altLang="en-US" sz="2400"/>
          </a:p>
          <a:p>
            <a:pPr algn="just" eaLnBrk="1" hangingPunct="1"/>
            <a:r>
              <a:rPr lang="en-US" altLang="en-US" sz="2400"/>
              <a:t>It treats each one independently, as though each piece belonged to a separate message, whether or not it does. </a:t>
            </a:r>
          </a:p>
        </p:txBody>
      </p:sp>
      <p:sp>
        <p:nvSpPr>
          <p:cNvPr id="4" name="Footer Placeholder 3">
            <a:extLst>
              <a:ext uri="{FF2B5EF4-FFF2-40B4-BE49-F238E27FC236}">
                <a16:creationId xmlns:a16="http://schemas.microsoft.com/office/drawing/2014/main" id="{6913A862-070A-4991-A6F5-665AACCC1CAB}"/>
              </a:ext>
            </a:extLst>
          </p:cNvPr>
          <p:cNvSpPr>
            <a:spLocks noGrp="1"/>
          </p:cNvSpPr>
          <p:nvPr>
            <p:ph type="ftr" sz="quarter" idx="11"/>
          </p:nvPr>
        </p:nvSpPr>
        <p:spPr/>
        <p:txBody>
          <a:bodyPr/>
          <a:lstStyle/>
          <a:p>
            <a:pPr>
              <a:defRPr/>
            </a:pPr>
            <a:r>
              <a:rPr lang="en-US"/>
              <a:t> Introduction</a:t>
            </a:r>
          </a:p>
        </p:txBody>
      </p:sp>
      <p:sp>
        <p:nvSpPr>
          <p:cNvPr id="35845" name="Slide Number Placeholder 4">
            <a:extLst>
              <a:ext uri="{FF2B5EF4-FFF2-40B4-BE49-F238E27FC236}">
                <a16:creationId xmlns:a16="http://schemas.microsoft.com/office/drawing/2014/main" id="{F91AFB69-E1E2-4998-93B4-1A6E6EB6FA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B4128147-3130-4696-A908-68CF43B736BA}" type="slidenum">
              <a:rPr lang="en-US" altLang="en-US" sz="1200">
                <a:solidFill>
                  <a:srgbClr val="898989"/>
                </a:solidFill>
                <a:latin typeface="Times New Roman" panose="02020603050405020304" pitchFamily="18" charset="0"/>
              </a:rPr>
              <a:pPr>
                <a:spcBef>
                  <a:spcPct val="0"/>
                </a:spcBef>
                <a:buFontTx/>
                <a:buNone/>
              </a:pPr>
              <a:t>24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CE45F1A-998D-4E47-8A4E-22E8C25A5A9D}"/>
              </a:ext>
            </a:extLst>
          </p:cNvPr>
          <p:cNvSpPr>
            <a:spLocks noGrp="1"/>
          </p:cNvSpPr>
          <p:nvPr>
            <p:ph type="title"/>
          </p:nvPr>
        </p:nvSpPr>
        <p:spPr/>
        <p:txBody>
          <a:bodyPr/>
          <a:lstStyle/>
          <a:p>
            <a:r>
              <a:rPr lang="en-US" altLang="en-US"/>
              <a:t>OSI: </a:t>
            </a:r>
            <a:r>
              <a:rPr lang="en-US" altLang="en-US" b="1"/>
              <a:t>Transport Layer </a:t>
            </a:r>
            <a:endParaRPr lang="en-US" altLang="en-US"/>
          </a:p>
        </p:txBody>
      </p:sp>
      <p:sp>
        <p:nvSpPr>
          <p:cNvPr id="36867" name="Content Placeholder 2">
            <a:extLst>
              <a:ext uri="{FF2B5EF4-FFF2-40B4-BE49-F238E27FC236}">
                <a16:creationId xmlns:a16="http://schemas.microsoft.com/office/drawing/2014/main" id="{95F68B1A-E360-44F9-9218-FC1B0CC3C7B7}"/>
              </a:ext>
            </a:extLst>
          </p:cNvPr>
          <p:cNvSpPr>
            <a:spLocks noGrp="1"/>
          </p:cNvSpPr>
          <p:nvPr>
            <p:ph idx="1"/>
          </p:nvPr>
        </p:nvSpPr>
        <p:spPr/>
        <p:txBody>
          <a:bodyPr/>
          <a:lstStyle/>
          <a:p>
            <a:pPr algn="just"/>
            <a:r>
              <a:rPr lang="en-US" altLang="en-US" sz="2600"/>
              <a:t>The transport layer, on the other hand, ensures that the whole message arrives intact and in order, overseeing both error control and flow control at the source-to-destination level.</a:t>
            </a:r>
          </a:p>
          <a:p>
            <a:pPr algn="just"/>
            <a:endParaRPr lang="en-US" altLang="en-US"/>
          </a:p>
        </p:txBody>
      </p:sp>
      <p:sp>
        <p:nvSpPr>
          <p:cNvPr id="4" name="Footer Placeholder 3">
            <a:extLst>
              <a:ext uri="{FF2B5EF4-FFF2-40B4-BE49-F238E27FC236}">
                <a16:creationId xmlns:a16="http://schemas.microsoft.com/office/drawing/2014/main" id="{FB44EFEB-929E-4BFE-A6FA-9C238E201B19}"/>
              </a:ext>
            </a:extLst>
          </p:cNvPr>
          <p:cNvSpPr>
            <a:spLocks noGrp="1"/>
          </p:cNvSpPr>
          <p:nvPr>
            <p:ph type="ftr" sz="quarter" idx="11"/>
          </p:nvPr>
        </p:nvSpPr>
        <p:spPr/>
        <p:txBody>
          <a:bodyPr/>
          <a:lstStyle/>
          <a:p>
            <a:pPr>
              <a:defRPr/>
            </a:pPr>
            <a:r>
              <a:rPr lang="en-US" dirty="0"/>
              <a:t> Introduction</a:t>
            </a:r>
          </a:p>
        </p:txBody>
      </p:sp>
      <p:sp>
        <p:nvSpPr>
          <p:cNvPr id="36869" name="Slide Number Placeholder 4">
            <a:extLst>
              <a:ext uri="{FF2B5EF4-FFF2-40B4-BE49-F238E27FC236}">
                <a16:creationId xmlns:a16="http://schemas.microsoft.com/office/drawing/2014/main" id="{032B571F-FADB-43E0-ADD0-08C6D1623D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765F429C-C541-4FFF-B3CE-B367471E014A}" type="slidenum">
              <a:rPr lang="en-US" altLang="en-US" sz="1200">
                <a:solidFill>
                  <a:srgbClr val="898989"/>
                </a:solidFill>
                <a:latin typeface="Times New Roman" panose="02020603050405020304" pitchFamily="18" charset="0"/>
              </a:rPr>
              <a:pPr>
                <a:spcBef>
                  <a:spcPct val="0"/>
                </a:spcBef>
                <a:buFontTx/>
                <a:buNone/>
              </a:pPr>
              <a:t>25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F434227-7A8B-401F-8E12-0D7423EACC24}"/>
              </a:ext>
            </a:extLst>
          </p:cNvPr>
          <p:cNvSpPr>
            <a:spLocks noGrp="1"/>
          </p:cNvSpPr>
          <p:nvPr>
            <p:ph type="title"/>
          </p:nvPr>
        </p:nvSpPr>
        <p:spPr/>
        <p:txBody>
          <a:bodyPr/>
          <a:lstStyle/>
          <a:p>
            <a:r>
              <a:rPr lang="en-US" altLang="en-US"/>
              <a:t>OSI: </a:t>
            </a:r>
            <a:r>
              <a:rPr lang="en-US" altLang="en-US" b="1"/>
              <a:t>Transport Layer </a:t>
            </a:r>
            <a:endParaRPr lang="en-US" altLang="en-US"/>
          </a:p>
        </p:txBody>
      </p:sp>
      <p:sp>
        <p:nvSpPr>
          <p:cNvPr id="37891" name="Content Placeholder 2">
            <a:extLst>
              <a:ext uri="{FF2B5EF4-FFF2-40B4-BE49-F238E27FC236}">
                <a16:creationId xmlns:a16="http://schemas.microsoft.com/office/drawing/2014/main" id="{F13D920E-52B9-49DB-B001-DF26A9C1B49E}"/>
              </a:ext>
            </a:extLst>
          </p:cNvPr>
          <p:cNvSpPr>
            <a:spLocks noGrp="1"/>
          </p:cNvSpPr>
          <p:nvPr>
            <p:ph idx="1"/>
          </p:nvPr>
        </p:nvSpPr>
        <p:spPr/>
        <p:txBody>
          <a:bodyPr/>
          <a:lstStyle/>
          <a:p>
            <a:r>
              <a:rPr lang="en-US" altLang="en-US" b="1">
                <a:solidFill>
                  <a:srgbClr val="C00000"/>
                </a:solidFill>
              </a:rPr>
              <a:t>Service-point addressing</a:t>
            </a:r>
          </a:p>
          <a:p>
            <a:r>
              <a:rPr lang="en-US" altLang="en-US" b="1">
                <a:solidFill>
                  <a:srgbClr val="C00000"/>
                </a:solidFill>
              </a:rPr>
              <a:t>Segmentation and reassembly </a:t>
            </a:r>
          </a:p>
          <a:p>
            <a:r>
              <a:rPr lang="en-US" altLang="en-US" b="1">
                <a:solidFill>
                  <a:srgbClr val="C00000"/>
                </a:solidFill>
              </a:rPr>
              <a:t>Connection control</a:t>
            </a:r>
          </a:p>
          <a:p>
            <a:r>
              <a:rPr lang="en-US" altLang="en-US" b="1">
                <a:solidFill>
                  <a:srgbClr val="C00000"/>
                </a:solidFill>
              </a:rPr>
              <a:t>Flow control</a:t>
            </a:r>
          </a:p>
          <a:p>
            <a:r>
              <a:rPr lang="en-US" altLang="en-US" b="1">
                <a:solidFill>
                  <a:srgbClr val="C00000"/>
                </a:solidFill>
              </a:rPr>
              <a:t>Error control  </a:t>
            </a:r>
          </a:p>
          <a:p>
            <a:endParaRPr lang="en-US" altLang="en-US"/>
          </a:p>
        </p:txBody>
      </p:sp>
      <p:sp>
        <p:nvSpPr>
          <p:cNvPr id="4" name="Footer Placeholder 3">
            <a:extLst>
              <a:ext uri="{FF2B5EF4-FFF2-40B4-BE49-F238E27FC236}">
                <a16:creationId xmlns:a16="http://schemas.microsoft.com/office/drawing/2014/main" id="{63EAC977-9BB0-44A8-864D-68E4EBE7AB09}"/>
              </a:ext>
            </a:extLst>
          </p:cNvPr>
          <p:cNvSpPr>
            <a:spLocks noGrp="1"/>
          </p:cNvSpPr>
          <p:nvPr>
            <p:ph type="ftr" sz="quarter" idx="11"/>
          </p:nvPr>
        </p:nvSpPr>
        <p:spPr/>
        <p:txBody>
          <a:bodyPr/>
          <a:lstStyle/>
          <a:p>
            <a:pPr>
              <a:defRPr/>
            </a:pPr>
            <a:r>
              <a:rPr lang="en-US"/>
              <a:t> Introduction</a:t>
            </a:r>
          </a:p>
        </p:txBody>
      </p:sp>
      <p:sp>
        <p:nvSpPr>
          <p:cNvPr id="37893" name="Slide Number Placeholder 4">
            <a:extLst>
              <a:ext uri="{FF2B5EF4-FFF2-40B4-BE49-F238E27FC236}">
                <a16:creationId xmlns:a16="http://schemas.microsoft.com/office/drawing/2014/main" id="{E9FAE7DD-FAE9-4CBB-9EBC-1727E5A065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FDC93394-6476-4273-BDE6-11429B3EBF11}" type="slidenum">
              <a:rPr lang="en-US" altLang="en-US" sz="1200">
                <a:solidFill>
                  <a:srgbClr val="898989"/>
                </a:solidFill>
                <a:latin typeface="Times New Roman" panose="02020603050405020304" pitchFamily="18" charset="0"/>
              </a:rPr>
              <a:pPr>
                <a:spcBef>
                  <a:spcPct val="0"/>
                </a:spcBef>
                <a:buFontTx/>
                <a:buNone/>
              </a:pPr>
              <a:t>26</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80D1C12-4B2A-48FE-8D1C-646DBFF524AF}"/>
              </a:ext>
            </a:extLst>
          </p:cNvPr>
          <p:cNvSpPr>
            <a:spLocks noGrp="1"/>
          </p:cNvSpPr>
          <p:nvPr>
            <p:ph type="title"/>
          </p:nvPr>
        </p:nvSpPr>
        <p:spPr>
          <a:xfrm>
            <a:off x="457200" y="303213"/>
            <a:ext cx="8229600" cy="1143000"/>
          </a:xfrm>
        </p:spPr>
        <p:txBody>
          <a:bodyPr/>
          <a:lstStyle/>
          <a:p>
            <a:r>
              <a:rPr lang="en-US" altLang="en-US"/>
              <a:t>OSI: </a:t>
            </a:r>
            <a:r>
              <a:rPr lang="en-US" altLang="en-US" b="1"/>
              <a:t>Transport Layer </a:t>
            </a:r>
            <a:endParaRPr lang="en-US" altLang="en-US"/>
          </a:p>
        </p:txBody>
      </p:sp>
      <p:sp>
        <p:nvSpPr>
          <p:cNvPr id="3" name="Content Placeholder 2">
            <a:extLst>
              <a:ext uri="{FF2B5EF4-FFF2-40B4-BE49-F238E27FC236}">
                <a16:creationId xmlns:a16="http://schemas.microsoft.com/office/drawing/2014/main" id="{60C6F9C5-9F01-4009-914B-382E7758CB89}"/>
              </a:ext>
            </a:extLst>
          </p:cNvPr>
          <p:cNvSpPr>
            <a:spLocks noGrp="1"/>
          </p:cNvSpPr>
          <p:nvPr>
            <p:ph idx="1"/>
          </p:nvPr>
        </p:nvSpPr>
        <p:spPr/>
        <p:txBody>
          <a:bodyPr/>
          <a:lstStyle/>
          <a:p>
            <a:pPr>
              <a:buFont typeface="Arial" charset="0"/>
              <a:buChar char="•"/>
              <a:defRPr/>
            </a:pPr>
            <a:r>
              <a:rPr lang="en-US" sz="2800" dirty="0"/>
              <a:t>Other responsibilities of the transport layer include the following: </a:t>
            </a:r>
          </a:p>
          <a:p>
            <a:pPr>
              <a:buFont typeface="Arial" charset="0"/>
              <a:buChar char="•"/>
              <a:defRPr/>
            </a:pPr>
            <a:endParaRPr lang="en-US" sz="2800" dirty="0"/>
          </a:p>
          <a:p>
            <a:pPr marL="514350" indent="-514350">
              <a:buFont typeface="Arial" charset="0"/>
              <a:buAutoNum type="arabicPeriod"/>
              <a:defRPr/>
            </a:pPr>
            <a:r>
              <a:rPr lang="en-US" sz="2800" b="1" dirty="0">
                <a:solidFill>
                  <a:srgbClr val="C00000"/>
                </a:solidFill>
              </a:rPr>
              <a:t>Service-point addressing  </a:t>
            </a:r>
          </a:p>
          <a:p>
            <a:pPr algn="just">
              <a:buFont typeface="Arial" charset="0"/>
              <a:buChar char="•"/>
              <a:defRPr/>
            </a:pPr>
            <a:r>
              <a:rPr lang="en-US" sz="2400" dirty="0"/>
              <a:t>Computers often run several programs at the same time.</a:t>
            </a:r>
          </a:p>
          <a:p>
            <a:pPr algn="just">
              <a:buFont typeface="Arial" charset="0"/>
              <a:buChar char="•"/>
              <a:defRPr/>
            </a:pPr>
            <a:r>
              <a:rPr lang="en-US" sz="2400" dirty="0"/>
              <a:t> For this reason, source-to-destination delivery means delivery not only from one computer to the next but also from a specific process (running program) on one computer to a specific process (running program) on the other. </a:t>
            </a:r>
          </a:p>
          <a:p>
            <a:pPr algn="just">
              <a:buFont typeface="Arial" charset="0"/>
              <a:buChar char="•"/>
              <a:defRPr/>
            </a:pPr>
            <a:endParaRPr lang="en-US" sz="2400" dirty="0"/>
          </a:p>
          <a:p>
            <a:pPr marL="514350" indent="-514350">
              <a:buFont typeface="Arial" charset="0"/>
              <a:buNone/>
              <a:defRPr/>
            </a:pPr>
            <a:endParaRPr lang="en-US" dirty="0"/>
          </a:p>
          <a:p>
            <a:pPr>
              <a:buFont typeface="Arial" charset="0"/>
              <a:buNone/>
              <a:defRPr/>
            </a:pPr>
            <a:endParaRPr lang="en-US" dirty="0"/>
          </a:p>
        </p:txBody>
      </p:sp>
      <p:sp>
        <p:nvSpPr>
          <p:cNvPr id="4" name="Footer Placeholder 3">
            <a:extLst>
              <a:ext uri="{FF2B5EF4-FFF2-40B4-BE49-F238E27FC236}">
                <a16:creationId xmlns:a16="http://schemas.microsoft.com/office/drawing/2014/main" id="{2066BAD0-4647-4BAC-9EC9-AE3076DAFCB6}"/>
              </a:ext>
            </a:extLst>
          </p:cNvPr>
          <p:cNvSpPr>
            <a:spLocks noGrp="1"/>
          </p:cNvSpPr>
          <p:nvPr>
            <p:ph type="ftr" sz="quarter" idx="11"/>
          </p:nvPr>
        </p:nvSpPr>
        <p:spPr/>
        <p:txBody>
          <a:bodyPr/>
          <a:lstStyle/>
          <a:p>
            <a:pPr>
              <a:defRPr/>
            </a:pPr>
            <a:r>
              <a:rPr lang="en-US"/>
              <a:t> Introduction</a:t>
            </a:r>
          </a:p>
        </p:txBody>
      </p:sp>
      <p:sp>
        <p:nvSpPr>
          <p:cNvPr id="38917" name="Slide Number Placeholder 4">
            <a:extLst>
              <a:ext uri="{FF2B5EF4-FFF2-40B4-BE49-F238E27FC236}">
                <a16:creationId xmlns:a16="http://schemas.microsoft.com/office/drawing/2014/main" id="{535FE468-0613-4245-B56A-4F71345769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F0D30A3D-9832-446E-882C-AE45C1B6BC6B}" type="slidenum">
              <a:rPr lang="en-US" altLang="en-US" sz="1200">
                <a:solidFill>
                  <a:srgbClr val="898989"/>
                </a:solidFill>
                <a:latin typeface="Times New Roman" panose="02020603050405020304" pitchFamily="18" charset="0"/>
              </a:rPr>
              <a:pPr>
                <a:spcBef>
                  <a:spcPct val="0"/>
                </a:spcBef>
                <a:buFontTx/>
                <a:buNone/>
              </a:pPr>
              <a:t>27</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7DAE365-8889-4DDB-B5C9-FAE9D6A821AA}"/>
              </a:ext>
            </a:extLst>
          </p:cNvPr>
          <p:cNvSpPr>
            <a:spLocks noGrp="1"/>
          </p:cNvSpPr>
          <p:nvPr>
            <p:ph type="title"/>
          </p:nvPr>
        </p:nvSpPr>
        <p:spPr/>
        <p:txBody>
          <a:bodyPr/>
          <a:lstStyle/>
          <a:p>
            <a:r>
              <a:rPr lang="en-US" altLang="en-US"/>
              <a:t>OSI: </a:t>
            </a:r>
            <a:r>
              <a:rPr lang="en-US" altLang="en-US" b="1"/>
              <a:t>Transport Layer </a:t>
            </a:r>
            <a:endParaRPr lang="en-US" altLang="en-US"/>
          </a:p>
        </p:txBody>
      </p:sp>
      <p:sp>
        <p:nvSpPr>
          <p:cNvPr id="39939" name="Content Placeholder 2">
            <a:extLst>
              <a:ext uri="{FF2B5EF4-FFF2-40B4-BE49-F238E27FC236}">
                <a16:creationId xmlns:a16="http://schemas.microsoft.com/office/drawing/2014/main" id="{8F056DE4-A85C-42C4-B597-CC4565223104}"/>
              </a:ext>
            </a:extLst>
          </p:cNvPr>
          <p:cNvSpPr>
            <a:spLocks noGrp="1"/>
          </p:cNvSpPr>
          <p:nvPr>
            <p:ph idx="1"/>
          </p:nvPr>
        </p:nvSpPr>
        <p:spPr/>
        <p:txBody>
          <a:bodyPr/>
          <a:lstStyle/>
          <a:p>
            <a:pPr algn="just">
              <a:buFont typeface="Arial" panose="020B0604020202020204" pitchFamily="34" charset="0"/>
              <a:buNone/>
            </a:pPr>
            <a:r>
              <a:rPr lang="en-US" altLang="en-US" sz="2800" b="1">
                <a:solidFill>
                  <a:srgbClr val="C00000"/>
                </a:solidFill>
              </a:rPr>
              <a:t>Service-point addressing  </a:t>
            </a:r>
          </a:p>
          <a:p>
            <a:pPr algn="just">
              <a:buFont typeface="Arial" panose="020B0604020202020204" pitchFamily="34" charset="0"/>
              <a:buNone/>
            </a:pPr>
            <a:endParaRPr lang="en-US" altLang="en-US" sz="2800"/>
          </a:p>
          <a:p>
            <a:pPr algn="just"/>
            <a:r>
              <a:rPr lang="en-US" altLang="en-US" sz="2800"/>
              <a:t>The transport layer header must therefore include a type of address called </a:t>
            </a:r>
            <a:r>
              <a:rPr lang="en-US" altLang="en-US" sz="2800" b="1">
                <a:solidFill>
                  <a:srgbClr val="C00000"/>
                </a:solidFill>
              </a:rPr>
              <a:t>a service-point address (or port address).</a:t>
            </a:r>
          </a:p>
          <a:p>
            <a:pPr algn="just"/>
            <a:endParaRPr lang="en-US" altLang="en-US" sz="2800" b="1">
              <a:solidFill>
                <a:srgbClr val="C00000"/>
              </a:solidFill>
            </a:endParaRPr>
          </a:p>
          <a:p>
            <a:pPr algn="just"/>
            <a:r>
              <a:rPr lang="en-US" altLang="en-US" sz="2800"/>
              <a:t> The network layer gets each packet to the correct computer; the transport layer gets the entire message to the correct process on that computer. </a:t>
            </a:r>
          </a:p>
          <a:p>
            <a:endParaRPr lang="en-US" altLang="en-US"/>
          </a:p>
        </p:txBody>
      </p:sp>
      <p:sp>
        <p:nvSpPr>
          <p:cNvPr id="4" name="Footer Placeholder 3">
            <a:extLst>
              <a:ext uri="{FF2B5EF4-FFF2-40B4-BE49-F238E27FC236}">
                <a16:creationId xmlns:a16="http://schemas.microsoft.com/office/drawing/2014/main" id="{1E14ACAD-40A4-4F38-A657-003F7A01B0D8}"/>
              </a:ext>
            </a:extLst>
          </p:cNvPr>
          <p:cNvSpPr>
            <a:spLocks noGrp="1"/>
          </p:cNvSpPr>
          <p:nvPr>
            <p:ph type="ftr" sz="quarter" idx="11"/>
          </p:nvPr>
        </p:nvSpPr>
        <p:spPr/>
        <p:txBody>
          <a:bodyPr/>
          <a:lstStyle/>
          <a:p>
            <a:pPr>
              <a:defRPr/>
            </a:pPr>
            <a:r>
              <a:rPr lang="en-US"/>
              <a:t> Introduction</a:t>
            </a:r>
          </a:p>
        </p:txBody>
      </p:sp>
      <p:sp>
        <p:nvSpPr>
          <p:cNvPr id="39941" name="Slide Number Placeholder 4">
            <a:extLst>
              <a:ext uri="{FF2B5EF4-FFF2-40B4-BE49-F238E27FC236}">
                <a16:creationId xmlns:a16="http://schemas.microsoft.com/office/drawing/2014/main" id="{B6A5220F-EE30-4181-8CFE-27BA382266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6DED67D7-828C-4A69-9205-ACB8A8A1E4B9}" type="slidenum">
              <a:rPr lang="en-US" altLang="en-US" sz="1200">
                <a:solidFill>
                  <a:srgbClr val="898989"/>
                </a:solidFill>
                <a:latin typeface="Times New Roman" panose="02020603050405020304" pitchFamily="18" charset="0"/>
              </a:rPr>
              <a:pPr>
                <a:spcBef>
                  <a:spcPct val="0"/>
                </a:spcBef>
                <a:buFontTx/>
                <a:buNone/>
              </a:pPr>
              <a:t>28</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1448C2E-C05C-401A-A684-C41088F07942}"/>
              </a:ext>
            </a:extLst>
          </p:cNvPr>
          <p:cNvSpPr>
            <a:spLocks noGrp="1"/>
          </p:cNvSpPr>
          <p:nvPr>
            <p:ph type="title"/>
          </p:nvPr>
        </p:nvSpPr>
        <p:spPr/>
        <p:txBody>
          <a:bodyPr/>
          <a:lstStyle/>
          <a:p>
            <a:r>
              <a:rPr lang="en-US" altLang="en-US"/>
              <a:t>OSI: </a:t>
            </a:r>
            <a:r>
              <a:rPr lang="en-US" altLang="en-US" b="1"/>
              <a:t>Transport Layer </a:t>
            </a:r>
            <a:endParaRPr lang="en-US" altLang="en-US"/>
          </a:p>
        </p:txBody>
      </p:sp>
      <p:sp>
        <p:nvSpPr>
          <p:cNvPr id="40963" name="Content Placeholder 2">
            <a:extLst>
              <a:ext uri="{FF2B5EF4-FFF2-40B4-BE49-F238E27FC236}">
                <a16:creationId xmlns:a16="http://schemas.microsoft.com/office/drawing/2014/main" id="{6B6D9A1A-8301-4CB0-A1E6-CC3C20AC7E0E}"/>
              </a:ext>
            </a:extLst>
          </p:cNvPr>
          <p:cNvSpPr>
            <a:spLocks noGrp="1"/>
          </p:cNvSpPr>
          <p:nvPr>
            <p:ph idx="1"/>
          </p:nvPr>
        </p:nvSpPr>
        <p:spPr/>
        <p:txBody>
          <a:bodyPr/>
          <a:lstStyle/>
          <a:p>
            <a:r>
              <a:rPr lang="en-US" altLang="en-US" sz="2800" b="1">
                <a:solidFill>
                  <a:srgbClr val="C00000"/>
                </a:solidFill>
              </a:rPr>
              <a:t>Segmentation and reassembly </a:t>
            </a:r>
          </a:p>
          <a:p>
            <a:endParaRPr lang="en-US" altLang="en-US" sz="2800" b="1">
              <a:solidFill>
                <a:srgbClr val="C00000"/>
              </a:solidFill>
            </a:endParaRPr>
          </a:p>
          <a:p>
            <a:pPr algn="just">
              <a:buFont typeface="Arial" panose="020B0604020202020204" pitchFamily="34" charset="0"/>
              <a:buNone/>
            </a:pPr>
            <a:r>
              <a:rPr lang="en-US" altLang="en-US" sz="2800"/>
              <a:t>A message is divided into transmittable segments, with each segment containing a sequence number. </a:t>
            </a:r>
          </a:p>
          <a:p>
            <a:pPr algn="just">
              <a:buFont typeface="Arial" panose="020B0604020202020204" pitchFamily="34" charset="0"/>
              <a:buNone/>
            </a:pPr>
            <a:endParaRPr lang="en-US" altLang="en-US" sz="2800"/>
          </a:p>
          <a:p>
            <a:pPr algn="just"/>
            <a:r>
              <a:rPr lang="en-US" altLang="en-US" sz="2800"/>
              <a:t>These numbers enable the transport layer to reassemble the message correctly upon arriving at the destination and to identify and replace packets that were lost in transmission. </a:t>
            </a:r>
          </a:p>
          <a:p>
            <a:endParaRPr lang="en-US" altLang="en-US"/>
          </a:p>
          <a:p>
            <a:pPr algn="just">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Footer Placeholder 3">
            <a:extLst>
              <a:ext uri="{FF2B5EF4-FFF2-40B4-BE49-F238E27FC236}">
                <a16:creationId xmlns:a16="http://schemas.microsoft.com/office/drawing/2014/main" id="{57D1D1DB-5798-479C-B515-52944F1AD25A}"/>
              </a:ext>
            </a:extLst>
          </p:cNvPr>
          <p:cNvSpPr>
            <a:spLocks noGrp="1"/>
          </p:cNvSpPr>
          <p:nvPr>
            <p:ph type="ftr" sz="quarter" idx="11"/>
          </p:nvPr>
        </p:nvSpPr>
        <p:spPr/>
        <p:txBody>
          <a:bodyPr/>
          <a:lstStyle/>
          <a:p>
            <a:pPr>
              <a:defRPr/>
            </a:pPr>
            <a:r>
              <a:rPr lang="en-US"/>
              <a:t> Introduction</a:t>
            </a:r>
          </a:p>
        </p:txBody>
      </p:sp>
      <p:sp>
        <p:nvSpPr>
          <p:cNvPr id="40965" name="Slide Number Placeholder 4">
            <a:extLst>
              <a:ext uri="{FF2B5EF4-FFF2-40B4-BE49-F238E27FC236}">
                <a16:creationId xmlns:a16="http://schemas.microsoft.com/office/drawing/2014/main" id="{5D0BD637-402D-4CDE-B489-29277DCD85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3A2C0F03-057A-4172-9283-1790A4B56B74}" type="slidenum">
              <a:rPr lang="en-US" altLang="en-US" sz="1200">
                <a:solidFill>
                  <a:srgbClr val="898989"/>
                </a:solidFill>
                <a:latin typeface="Times New Roman" panose="02020603050405020304" pitchFamily="18" charset="0"/>
              </a:rPr>
              <a:pPr>
                <a:spcBef>
                  <a:spcPct val="0"/>
                </a:spcBef>
                <a:buFontTx/>
                <a:buNone/>
              </a:pPr>
              <a:t>29</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1A2A0C00-5C50-4F1E-A862-8500C716AAE5}"/>
              </a:ext>
            </a:extLst>
          </p:cNvPr>
          <p:cNvSpPr txBox="1">
            <a:spLocks noChangeArrowheads="1"/>
          </p:cNvSpPr>
          <p:nvPr/>
        </p:nvSpPr>
        <p:spPr bwMode="auto">
          <a:xfrm>
            <a:off x="457200" y="457200"/>
            <a:ext cx="8229600" cy="6802438"/>
          </a:xfrm>
          <a:prstGeom prst="rect">
            <a:avLst/>
          </a:prstGeom>
          <a:noFill/>
          <a:ln w="9525">
            <a:noFill/>
            <a:round/>
            <a:headEnd/>
            <a:tailEnd/>
          </a:ln>
          <a:effectLst/>
        </p:spPr>
        <p:txBody>
          <a:bodyPr lIns="90000" tIns="46800" rIns="90000" bIns="46800"/>
          <a:lstStyle/>
          <a:p>
            <a:pPr marL="339725" indent="-276225" algn="ctr">
              <a:lnSpc>
                <a:spcPct val="80000"/>
              </a:lnSpc>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IN" sz="2800" b="1" u="sng" dirty="0">
                <a:solidFill>
                  <a:srgbClr val="002060"/>
                </a:solidFill>
                <a:effectLst>
                  <a:outerShdw blurRad="38100" dist="38100" dir="2700000" algn="tl">
                    <a:srgbClr val="C0C0C0"/>
                  </a:outerShdw>
                </a:effectLst>
                <a:latin typeface="Arial" charset="0"/>
                <a:ea typeface="WenQuanYi Micro Hei" charset="0"/>
                <a:cs typeface="WenQuanYi Micro Hei" charset="0"/>
              </a:rPr>
              <a:t>Key elements in the model</a:t>
            </a:r>
          </a:p>
          <a:p>
            <a:pPr marL="339725" indent="-276225">
              <a:lnSpc>
                <a:spcPct val="80000"/>
              </a:lnSpc>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IN" sz="2800" dirty="0">
              <a:solidFill>
                <a:srgbClr val="000000"/>
              </a:solidFill>
              <a:latin typeface="Arial" charset="0"/>
              <a:ea typeface="WenQuanYi Micro Hei" charset="0"/>
              <a:cs typeface="WenQuanYi Micro Hei" charset="0"/>
            </a:endParaRPr>
          </a:p>
          <a:p>
            <a:pPr marL="339725" indent="-276225" algn="just">
              <a:lnSpc>
                <a:spcPct val="80000"/>
              </a:lnSpc>
              <a:spcBef>
                <a:spcPts val="7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IN" sz="2800" b="1" dirty="0">
                <a:solidFill>
                  <a:srgbClr val="000000"/>
                </a:solidFill>
                <a:ea typeface="WenQuanYi Micro Hei" charset="0"/>
                <a:cs typeface="Times New Roman" pitchFamily="18" charset="0"/>
              </a:rPr>
              <a:t>Source</a:t>
            </a:r>
            <a:r>
              <a:rPr lang="en-IN" sz="2800" dirty="0">
                <a:solidFill>
                  <a:srgbClr val="000000"/>
                </a:solidFill>
                <a:ea typeface="WenQuanYi Micro Hei" charset="0"/>
                <a:cs typeface="Times New Roman" pitchFamily="18" charset="0"/>
              </a:rPr>
              <a:t>: Device which generates the data to be transmitted</a:t>
            </a:r>
          </a:p>
          <a:p>
            <a:pPr marL="339725" indent="-276225" algn="just">
              <a:lnSpc>
                <a:spcPct val="80000"/>
              </a:lnSpc>
              <a:spcBef>
                <a:spcPts val="7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IN" sz="2800" b="1" dirty="0">
                <a:solidFill>
                  <a:srgbClr val="000000"/>
                </a:solidFill>
                <a:ea typeface="WenQuanYi Micro Hei" charset="0"/>
                <a:cs typeface="Times New Roman" pitchFamily="18" charset="0"/>
              </a:rPr>
              <a:t>Transmitter</a:t>
            </a:r>
            <a:r>
              <a:rPr lang="en-IN" sz="2800" dirty="0">
                <a:solidFill>
                  <a:srgbClr val="000000"/>
                </a:solidFill>
                <a:ea typeface="WenQuanYi Micro Hei" charset="0"/>
                <a:cs typeface="Times New Roman" pitchFamily="18" charset="0"/>
              </a:rPr>
              <a:t>: Device which transforms and encodes the information that needs to be transmitted</a:t>
            </a:r>
          </a:p>
          <a:p>
            <a:pPr marL="339725" indent="-276225" algn="just">
              <a:lnSpc>
                <a:spcPct val="80000"/>
              </a:lnSpc>
              <a:spcBef>
                <a:spcPts val="7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IN" sz="2800" b="1" dirty="0">
                <a:solidFill>
                  <a:srgbClr val="000000"/>
                </a:solidFill>
                <a:ea typeface="WenQuanYi Micro Hei" charset="0"/>
                <a:cs typeface="Times New Roman" pitchFamily="18" charset="0"/>
              </a:rPr>
              <a:t>Transmission medium</a:t>
            </a:r>
            <a:r>
              <a:rPr lang="en-IN" sz="2800" dirty="0">
                <a:solidFill>
                  <a:srgbClr val="000000"/>
                </a:solidFill>
                <a:ea typeface="WenQuanYi Micro Hei" charset="0"/>
                <a:cs typeface="Times New Roman" pitchFamily="18" charset="0"/>
              </a:rPr>
              <a:t>: provides the path for data communication</a:t>
            </a:r>
          </a:p>
          <a:p>
            <a:pPr marL="339725" indent="-276225" algn="just">
              <a:lnSpc>
                <a:spcPct val="80000"/>
              </a:lnSpc>
              <a:spcBef>
                <a:spcPts val="7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IN" sz="2800" b="1" dirty="0">
                <a:solidFill>
                  <a:srgbClr val="000000"/>
                </a:solidFill>
                <a:ea typeface="WenQuanYi Micro Hei" charset="0"/>
                <a:cs typeface="Times New Roman" pitchFamily="18" charset="0"/>
              </a:rPr>
              <a:t>Receiver</a:t>
            </a:r>
            <a:r>
              <a:rPr lang="en-IN" sz="2800" dirty="0">
                <a:solidFill>
                  <a:srgbClr val="000000"/>
                </a:solidFill>
                <a:ea typeface="WenQuanYi Micro Hei" charset="0"/>
                <a:cs typeface="Times New Roman" pitchFamily="18" charset="0"/>
              </a:rPr>
              <a:t>: Device which accepts the signal from the transmission media and converts in to a form that can be handled by the destination device</a:t>
            </a:r>
          </a:p>
          <a:p>
            <a:pPr marL="339725" indent="-276225" algn="just">
              <a:lnSpc>
                <a:spcPct val="80000"/>
              </a:lnSpc>
              <a:spcBef>
                <a:spcPts val="7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IN" sz="2800" b="1" dirty="0">
                <a:solidFill>
                  <a:srgbClr val="000000"/>
                </a:solidFill>
                <a:ea typeface="WenQuanYi Micro Hei" charset="0"/>
                <a:cs typeface="Times New Roman" pitchFamily="18" charset="0"/>
              </a:rPr>
              <a:t>Destination</a:t>
            </a:r>
            <a:r>
              <a:rPr lang="en-IN" sz="2800" dirty="0">
                <a:solidFill>
                  <a:srgbClr val="000000"/>
                </a:solidFill>
                <a:ea typeface="WenQuanYi Micro Hei" charset="0"/>
                <a:cs typeface="Times New Roman" pitchFamily="18" charset="0"/>
              </a:rPr>
              <a:t>: Takes the incoming data from the receiver</a:t>
            </a:r>
          </a:p>
          <a:p>
            <a:pPr marL="339725" indent="-276225" algn="just">
              <a:lnSpc>
                <a:spcPct val="80000"/>
              </a:lnSpc>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IN" sz="2800" dirty="0">
              <a:solidFill>
                <a:srgbClr val="000000"/>
              </a:solidFill>
              <a:ea typeface="WenQuanYi Micro Hei"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0D38B04-E365-4C37-A668-712652E41222}"/>
              </a:ext>
            </a:extLst>
          </p:cNvPr>
          <p:cNvSpPr>
            <a:spLocks noGrp="1"/>
          </p:cNvSpPr>
          <p:nvPr>
            <p:ph type="title"/>
          </p:nvPr>
        </p:nvSpPr>
        <p:spPr>
          <a:xfrm>
            <a:off x="457200" y="274638"/>
            <a:ext cx="8229600" cy="879475"/>
          </a:xfrm>
        </p:spPr>
        <p:txBody>
          <a:bodyPr/>
          <a:lstStyle/>
          <a:p>
            <a:r>
              <a:rPr lang="en-US" altLang="en-US"/>
              <a:t>OSI: </a:t>
            </a:r>
            <a:r>
              <a:rPr lang="en-US" altLang="en-US" b="1"/>
              <a:t>Transport Layer </a:t>
            </a:r>
            <a:endParaRPr lang="en-US" altLang="en-US"/>
          </a:p>
        </p:txBody>
      </p:sp>
      <p:sp>
        <p:nvSpPr>
          <p:cNvPr id="41987" name="Content Placeholder 2">
            <a:extLst>
              <a:ext uri="{FF2B5EF4-FFF2-40B4-BE49-F238E27FC236}">
                <a16:creationId xmlns:a16="http://schemas.microsoft.com/office/drawing/2014/main" id="{B465BACC-959E-460E-B453-60321E09D95D}"/>
              </a:ext>
            </a:extLst>
          </p:cNvPr>
          <p:cNvSpPr>
            <a:spLocks noGrp="1"/>
          </p:cNvSpPr>
          <p:nvPr>
            <p:ph idx="1"/>
          </p:nvPr>
        </p:nvSpPr>
        <p:spPr>
          <a:xfrm>
            <a:off x="457200" y="1365250"/>
            <a:ext cx="8229600" cy="4760913"/>
          </a:xfrm>
        </p:spPr>
        <p:txBody>
          <a:bodyPr/>
          <a:lstStyle/>
          <a:p>
            <a:r>
              <a:rPr lang="en-US" altLang="en-US" sz="2800" b="1">
                <a:solidFill>
                  <a:srgbClr val="C00000"/>
                </a:solidFill>
              </a:rPr>
              <a:t>Connection control </a:t>
            </a:r>
            <a:endParaRPr lang="en-US" altLang="en-US" sz="2800">
              <a:solidFill>
                <a:srgbClr val="C00000"/>
              </a:solidFill>
            </a:endParaRPr>
          </a:p>
          <a:p>
            <a:pPr algn="just"/>
            <a:r>
              <a:rPr lang="en-US" altLang="en-US" sz="2400"/>
              <a:t>The transport layer can be either connectionless or connection- oriented.</a:t>
            </a:r>
          </a:p>
          <a:p>
            <a:pPr algn="just"/>
            <a:endParaRPr lang="en-US" altLang="en-US" sz="2400"/>
          </a:p>
          <a:p>
            <a:pPr algn="just"/>
            <a:r>
              <a:rPr lang="en-US" altLang="en-US" sz="2400"/>
              <a:t> A </a:t>
            </a:r>
            <a:r>
              <a:rPr lang="en-US" altLang="en-US" sz="2400" b="1">
                <a:solidFill>
                  <a:srgbClr val="C00000"/>
                </a:solidFill>
              </a:rPr>
              <a:t>connectionless transport layer </a:t>
            </a:r>
            <a:r>
              <a:rPr lang="en-US" altLang="en-US" sz="2400"/>
              <a:t>treats each segment as an independent packet and delivers it to the transport layer at the destination machine.</a:t>
            </a:r>
          </a:p>
          <a:p>
            <a:pPr algn="just"/>
            <a:endParaRPr lang="en-US" altLang="en-US" sz="2400"/>
          </a:p>
          <a:p>
            <a:pPr algn="just"/>
            <a:r>
              <a:rPr lang="en-US" altLang="en-US" sz="2400"/>
              <a:t> A </a:t>
            </a:r>
            <a:r>
              <a:rPr lang="en-US" altLang="en-US" sz="2400" b="1">
                <a:solidFill>
                  <a:srgbClr val="C00000"/>
                </a:solidFill>
              </a:rPr>
              <a:t>connection- oriented transport layer </a:t>
            </a:r>
            <a:r>
              <a:rPr lang="en-US" altLang="en-US" sz="2400"/>
              <a:t>makes a connection with the transport layer at the destination machine first before delivering the packets. After all the data are transferred, the connection is terminated. </a:t>
            </a:r>
          </a:p>
          <a:p>
            <a:endParaRPr lang="en-US" altLang="en-US"/>
          </a:p>
        </p:txBody>
      </p:sp>
      <p:sp>
        <p:nvSpPr>
          <p:cNvPr id="4" name="Footer Placeholder 3">
            <a:extLst>
              <a:ext uri="{FF2B5EF4-FFF2-40B4-BE49-F238E27FC236}">
                <a16:creationId xmlns:a16="http://schemas.microsoft.com/office/drawing/2014/main" id="{78A76E01-7CA6-4CEE-9F41-F5635783386E}"/>
              </a:ext>
            </a:extLst>
          </p:cNvPr>
          <p:cNvSpPr>
            <a:spLocks noGrp="1"/>
          </p:cNvSpPr>
          <p:nvPr>
            <p:ph type="ftr" sz="quarter" idx="11"/>
          </p:nvPr>
        </p:nvSpPr>
        <p:spPr/>
        <p:txBody>
          <a:bodyPr/>
          <a:lstStyle/>
          <a:p>
            <a:pPr>
              <a:defRPr/>
            </a:pPr>
            <a:r>
              <a:rPr lang="en-US"/>
              <a:t> Introduction</a:t>
            </a:r>
          </a:p>
        </p:txBody>
      </p:sp>
      <p:sp>
        <p:nvSpPr>
          <p:cNvPr id="41989" name="Slide Number Placeholder 4">
            <a:extLst>
              <a:ext uri="{FF2B5EF4-FFF2-40B4-BE49-F238E27FC236}">
                <a16:creationId xmlns:a16="http://schemas.microsoft.com/office/drawing/2014/main" id="{7B101267-E8B6-44B3-AD32-E9C373446B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551544D1-A18D-4A00-9674-3C86BA480B03}" type="slidenum">
              <a:rPr lang="en-US" altLang="en-US" sz="1200">
                <a:solidFill>
                  <a:srgbClr val="898989"/>
                </a:solidFill>
                <a:latin typeface="Times New Roman" panose="02020603050405020304" pitchFamily="18" charset="0"/>
              </a:rPr>
              <a:pPr>
                <a:spcBef>
                  <a:spcPct val="0"/>
                </a:spcBef>
                <a:buFontTx/>
                <a:buNone/>
              </a:pPr>
              <a:t>30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D6DAFE6-92DB-4E97-8498-A48E864E4D24}"/>
              </a:ext>
            </a:extLst>
          </p:cNvPr>
          <p:cNvSpPr>
            <a:spLocks noGrp="1"/>
          </p:cNvSpPr>
          <p:nvPr>
            <p:ph type="title"/>
          </p:nvPr>
        </p:nvSpPr>
        <p:spPr>
          <a:xfrm>
            <a:off x="457200" y="274638"/>
            <a:ext cx="8229600" cy="822325"/>
          </a:xfrm>
        </p:spPr>
        <p:txBody>
          <a:bodyPr/>
          <a:lstStyle/>
          <a:p>
            <a:r>
              <a:rPr lang="en-US" altLang="en-US"/>
              <a:t>OSI: </a:t>
            </a:r>
            <a:r>
              <a:rPr lang="en-US" altLang="en-US" b="1"/>
              <a:t>Transport Layer </a:t>
            </a:r>
            <a:endParaRPr lang="en-US" altLang="en-US"/>
          </a:p>
        </p:txBody>
      </p:sp>
      <p:sp>
        <p:nvSpPr>
          <p:cNvPr id="43011" name="Content Placeholder 2">
            <a:extLst>
              <a:ext uri="{FF2B5EF4-FFF2-40B4-BE49-F238E27FC236}">
                <a16:creationId xmlns:a16="http://schemas.microsoft.com/office/drawing/2014/main" id="{39EC7504-497B-4AA0-BAFF-7A67FB492F86}"/>
              </a:ext>
            </a:extLst>
          </p:cNvPr>
          <p:cNvSpPr>
            <a:spLocks noGrp="1"/>
          </p:cNvSpPr>
          <p:nvPr>
            <p:ph idx="1"/>
          </p:nvPr>
        </p:nvSpPr>
        <p:spPr/>
        <p:txBody>
          <a:bodyPr/>
          <a:lstStyle/>
          <a:p>
            <a:pPr algn="just"/>
            <a:r>
              <a:rPr lang="en-US" altLang="en-US" sz="2800" b="1">
                <a:solidFill>
                  <a:srgbClr val="C00000"/>
                </a:solidFill>
              </a:rPr>
              <a:t>Flow control.</a:t>
            </a:r>
          </a:p>
          <a:p>
            <a:pPr algn="just"/>
            <a:endParaRPr lang="en-US" altLang="en-US" sz="2800" b="1">
              <a:solidFill>
                <a:srgbClr val="C00000"/>
              </a:solidFill>
            </a:endParaRPr>
          </a:p>
          <a:p>
            <a:pPr algn="just">
              <a:buFont typeface="Arial" panose="020B0604020202020204" pitchFamily="34" charset="0"/>
              <a:buNone/>
            </a:pPr>
            <a:r>
              <a:rPr lang="en-US" altLang="en-US" sz="2800" b="1">
                <a:solidFill>
                  <a:srgbClr val="C00000"/>
                </a:solidFill>
              </a:rPr>
              <a:t> </a:t>
            </a:r>
            <a:r>
              <a:rPr lang="en-US" altLang="en-US" sz="2800"/>
              <a:t>Like the data link layer, the transport layer is responsible for flow control.</a:t>
            </a:r>
          </a:p>
          <a:p>
            <a:pPr algn="just">
              <a:buFont typeface="Arial" panose="020B0604020202020204" pitchFamily="34" charset="0"/>
              <a:buNone/>
            </a:pPr>
            <a:endParaRPr lang="en-US" altLang="en-US" sz="2800"/>
          </a:p>
          <a:p>
            <a:pPr algn="just">
              <a:buFont typeface="Arial" panose="020B0604020202020204" pitchFamily="34" charset="0"/>
              <a:buNone/>
            </a:pPr>
            <a:r>
              <a:rPr lang="en-US" altLang="en-US" sz="2800"/>
              <a:t> However, flow control at this layer is performed end to end rather than across a single link. </a:t>
            </a:r>
          </a:p>
          <a:p>
            <a:endParaRPr lang="en-US" altLang="en-US" sz="2800"/>
          </a:p>
        </p:txBody>
      </p:sp>
      <p:sp>
        <p:nvSpPr>
          <p:cNvPr id="4" name="Footer Placeholder 3">
            <a:extLst>
              <a:ext uri="{FF2B5EF4-FFF2-40B4-BE49-F238E27FC236}">
                <a16:creationId xmlns:a16="http://schemas.microsoft.com/office/drawing/2014/main" id="{E5317AE1-5EDA-4542-B0E8-F28D81584E9E}"/>
              </a:ext>
            </a:extLst>
          </p:cNvPr>
          <p:cNvSpPr>
            <a:spLocks noGrp="1"/>
          </p:cNvSpPr>
          <p:nvPr>
            <p:ph type="ftr" sz="quarter" idx="11"/>
          </p:nvPr>
        </p:nvSpPr>
        <p:spPr/>
        <p:txBody>
          <a:bodyPr/>
          <a:lstStyle/>
          <a:p>
            <a:pPr>
              <a:defRPr/>
            </a:pPr>
            <a:r>
              <a:rPr lang="en-US"/>
              <a:t> Introduction</a:t>
            </a:r>
          </a:p>
        </p:txBody>
      </p:sp>
      <p:sp>
        <p:nvSpPr>
          <p:cNvPr id="43013" name="Slide Number Placeholder 4">
            <a:extLst>
              <a:ext uri="{FF2B5EF4-FFF2-40B4-BE49-F238E27FC236}">
                <a16:creationId xmlns:a16="http://schemas.microsoft.com/office/drawing/2014/main" id="{0D907C74-6CC3-49A6-BC36-43AEA2568F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9B4346A-5E22-4884-B86F-2C87348AEB64}" type="slidenum">
              <a:rPr lang="en-US" altLang="en-US" sz="1200">
                <a:solidFill>
                  <a:srgbClr val="898989"/>
                </a:solidFill>
                <a:latin typeface="Times New Roman" panose="02020603050405020304" pitchFamily="18" charset="0"/>
              </a:rPr>
              <a:pPr>
                <a:spcBef>
                  <a:spcPct val="0"/>
                </a:spcBef>
                <a:buFontTx/>
                <a:buNone/>
              </a:pPr>
              <a:t>31</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E5793E3-E82F-41D1-906F-C548CF37D0EE}"/>
              </a:ext>
            </a:extLst>
          </p:cNvPr>
          <p:cNvSpPr>
            <a:spLocks noGrp="1"/>
          </p:cNvSpPr>
          <p:nvPr>
            <p:ph type="title"/>
          </p:nvPr>
        </p:nvSpPr>
        <p:spPr>
          <a:xfrm>
            <a:off x="457200" y="274638"/>
            <a:ext cx="8229600" cy="709612"/>
          </a:xfrm>
        </p:spPr>
        <p:txBody>
          <a:bodyPr/>
          <a:lstStyle/>
          <a:p>
            <a:r>
              <a:rPr lang="en-US" altLang="en-US"/>
              <a:t>OSI: </a:t>
            </a:r>
            <a:r>
              <a:rPr lang="en-US" altLang="en-US" b="1"/>
              <a:t>Transport Layer </a:t>
            </a:r>
            <a:endParaRPr lang="en-US" altLang="en-US"/>
          </a:p>
        </p:txBody>
      </p:sp>
      <p:sp>
        <p:nvSpPr>
          <p:cNvPr id="44035" name="Content Placeholder 2">
            <a:extLst>
              <a:ext uri="{FF2B5EF4-FFF2-40B4-BE49-F238E27FC236}">
                <a16:creationId xmlns:a16="http://schemas.microsoft.com/office/drawing/2014/main" id="{A04B7D95-6F05-4525-A6B8-E76EE5353279}"/>
              </a:ext>
            </a:extLst>
          </p:cNvPr>
          <p:cNvSpPr>
            <a:spLocks noGrp="1"/>
          </p:cNvSpPr>
          <p:nvPr>
            <p:ph idx="1"/>
          </p:nvPr>
        </p:nvSpPr>
        <p:spPr>
          <a:xfrm>
            <a:off x="457200" y="1195388"/>
            <a:ext cx="8229600" cy="5149850"/>
          </a:xfrm>
        </p:spPr>
        <p:txBody>
          <a:bodyPr/>
          <a:lstStyle/>
          <a:p>
            <a:pPr algn="just"/>
            <a:r>
              <a:rPr lang="en-US" altLang="en-US" sz="2800" b="1">
                <a:solidFill>
                  <a:srgbClr val="C00000"/>
                </a:solidFill>
              </a:rPr>
              <a:t>Error control. </a:t>
            </a:r>
          </a:p>
          <a:p>
            <a:pPr algn="just"/>
            <a:r>
              <a:rPr lang="en-US" altLang="en-US" sz="2400"/>
              <a:t>Like the data link layer, the transport layer is responsible for error control.</a:t>
            </a:r>
          </a:p>
          <a:p>
            <a:pPr algn="just"/>
            <a:endParaRPr lang="en-US" altLang="en-US" sz="2400"/>
          </a:p>
          <a:p>
            <a:pPr algn="just"/>
            <a:r>
              <a:rPr lang="en-US" altLang="en-US" sz="2400"/>
              <a:t>However, error control at this layer is performed process-to-process rather than across a single link. </a:t>
            </a:r>
          </a:p>
          <a:p>
            <a:pPr algn="just"/>
            <a:endParaRPr lang="en-US" altLang="en-US" sz="2400"/>
          </a:p>
          <a:p>
            <a:pPr algn="just"/>
            <a:r>
              <a:rPr lang="en-US" altLang="en-US" sz="2400"/>
              <a:t>The sending transport layer makes sure that the entire message arrives at the receiving transport layer without error (damage, loss, or duplication).</a:t>
            </a:r>
          </a:p>
          <a:p>
            <a:pPr algn="just"/>
            <a:endParaRPr lang="en-US" altLang="en-US" sz="2400"/>
          </a:p>
          <a:p>
            <a:pPr algn="just"/>
            <a:r>
              <a:rPr lang="en-US" altLang="en-US" sz="2400"/>
              <a:t> Error correction is usually achieved through retransmission. </a:t>
            </a:r>
          </a:p>
          <a:p>
            <a:endParaRPr lang="en-US" altLang="en-US" sz="2800"/>
          </a:p>
        </p:txBody>
      </p:sp>
      <p:sp>
        <p:nvSpPr>
          <p:cNvPr id="44036" name="Slide Number Placeholder 4">
            <a:extLst>
              <a:ext uri="{FF2B5EF4-FFF2-40B4-BE49-F238E27FC236}">
                <a16:creationId xmlns:a16="http://schemas.microsoft.com/office/drawing/2014/main" id="{AAD51EA8-FEA8-4B57-B652-3DC1CEA18D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959F98F9-9885-495F-9E15-970C9D4E7893}" type="slidenum">
              <a:rPr lang="en-US" altLang="en-US" sz="1200">
                <a:solidFill>
                  <a:srgbClr val="898989"/>
                </a:solidFill>
                <a:latin typeface="Times New Roman" panose="02020603050405020304" pitchFamily="18" charset="0"/>
              </a:rPr>
              <a:pPr>
                <a:spcBef>
                  <a:spcPct val="0"/>
                </a:spcBef>
                <a:buFontTx/>
                <a:buNone/>
              </a:pPr>
              <a:t>32</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6FA9380-295F-4AFC-A509-688CA3BE231C}"/>
              </a:ext>
            </a:extLst>
          </p:cNvPr>
          <p:cNvSpPr>
            <a:spLocks noGrp="1"/>
          </p:cNvSpPr>
          <p:nvPr>
            <p:ph type="title"/>
          </p:nvPr>
        </p:nvSpPr>
        <p:spPr>
          <a:xfrm>
            <a:off x="266700" y="274638"/>
            <a:ext cx="8420100" cy="709612"/>
          </a:xfrm>
        </p:spPr>
        <p:txBody>
          <a:bodyPr/>
          <a:lstStyle/>
          <a:p>
            <a:r>
              <a:rPr lang="en-US" altLang="en-US" sz="3600"/>
              <a:t>Transport Layer: process to process delivery</a:t>
            </a:r>
          </a:p>
        </p:txBody>
      </p:sp>
      <p:sp>
        <p:nvSpPr>
          <p:cNvPr id="4" name="Footer Placeholder 3">
            <a:extLst>
              <a:ext uri="{FF2B5EF4-FFF2-40B4-BE49-F238E27FC236}">
                <a16:creationId xmlns:a16="http://schemas.microsoft.com/office/drawing/2014/main" id="{FF38D52A-0347-4AF8-96D8-C411B26B594F}"/>
              </a:ext>
            </a:extLst>
          </p:cNvPr>
          <p:cNvSpPr>
            <a:spLocks noGrp="1"/>
          </p:cNvSpPr>
          <p:nvPr>
            <p:ph type="ftr" sz="quarter" idx="11"/>
          </p:nvPr>
        </p:nvSpPr>
        <p:spPr/>
        <p:txBody>
          <a:bodyPr/>
          <a:lstStyle/>
          <a:p>
            <a:pPr>
              <a:defRPr/>
            </a:pPr>
            <a:r>
              <a:rPr lang="en-US"/>
              <a:t> Introduction</a:t>
            </a:r>
          </a:p>
        </p:txBody>
      </p:sp>
      <p:sp>
        <p:nvSpPr>
          <p:cNvPr id="45060" name="Slide Number Placeholder 4">
            <a:extLst>
              <a:ext uri="{FF2B5EF4-FFF2-40B4-BE49-F238E27FC236}">
                <a16:creationId xmlns:a16="http://schemas.microsoft.com/office/drawing/2014/main" id="{B187C85A-CCC7-4452-869E-99CDFCC1F9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0C764809-4762-4DF7-9131-773392AB3EB2}" type="slidenum">
              <a:rPr lang="en-US" altLang="en-US" sz="1200">
                <a:solidFill>
                  <a:srgbClr val="898989"/>
                </a:solidFill>
                <a:latin typeface="Times New Roman" panose="02020603050405020304" pitchFamily="18" charset="0"/>
              </a:rPr>
              <a:pPr>
                <a:spcBef>
                  <a:spcPct val="0"/>
                </a:spcBef>
                <a:buFontTx/>
                <a:buNone/>
              </a:pPr>
              <a:t>33</a:t>
            </a:fld>
            <a:endParaRPr lang="en-US" altLang="en-US" sz="1200">
              <a:solidFill>
                <a:srgbClr val="898989"/>
              </a:solidFill>
              <a:latin typeface="Times New Roman" panose="02020603050405020304" pitchFamily="18" charset="0"/>
            </a:endParaRPr>
          </a:p>
        </p:txBody>
      </p:sp>
      <p:pic>
        <p:nvPicPr>
          <p:cNvPr id="45061" name="Picture 2">
            <a:extLst>
              <a:ext uri="{FF2B5EF4-FFF2-40B4-BE49-F238E27FC236}">
                <a16:creationId xmlns:a16="http://schemas.microsoft.com/office/drawing/2014/main" id="{86F2726C-88AE-4711-AF7D-C08D13E7DC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913" t="24011" r="15050" b="15379"/>
          <a:stretch>
            <a:fillRect/>
          </a:stretch>
        </p:blipFill>
        <p:spPr>
          <a:xfrm>
            <a:off x="492125" y="1252538"/>
            <a:ext cx="8258175" cy="50927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E759919-17DC-455E-B6C8-6ECBCEA0C712}"/>
              </a:ext>
            </a:extLst>
          </p:cNvPr>
          <p:cNvSpPr>
            <a:spLocks noGrp="1"/>
          </p:cNvSpPr>
          <p:nvPr>
            <p:ph type="title"/>
          </p:nvPr>
        </p:nvSpPr>
        <p:spPr/>
        <p:txBody>
          <a:bodyPr/>
          <a:lstStyle/>
          <a:p>
            <a:pPr eaLnBrk="1" hangingPunct="1"/>
            <a:r>
              <a:rPr lang="en-US" altLang="en-US" b="1"/>
              <a:t>OSI: Network Layer </a:t>
            </a:r>
            <a:endParaRPr lang="en-US" altLang="en-US"/>
          </a:p>
        </p:txBody>
      </p:sp>
      <p:sp>
        <p:nvSpPr>
          <p:cNvPr id="46083" name="Content Placeholder 2">
            <a:extLst>
              <a:ext uri="{FF2B5EF4-FFF2-40B4-BE49-F238E27FC236}">
                <a16:creationId xmlns:a16="http://schemas.microsoft.com/office/drawing/2014/main" id="{BB19D67F-01F0-4F03-9415-ECAED5E74CE5}"/>
              </a:ext>
            </a:extLst>
          </p:cNvPr>
          <p:cNvSpPr>
            <a:spLocks noGrp="1"/>
          </p:cNvSpPr>
          <p:nvPr>
            <p:ph idx="1"/>
          </p:nvPr>
        </p:nvSpPr>
        <p:spPr/>
        <p:txBody>
          <a:bodyPr/>
          <a:lstStyle/>
          <a:p>
            <a:pPr algn="just" eaLnBrk="1" hangingPunct="1"/>
            <a:r>
              <a:rPr lang="en-US" altLang="en-US" sz="2800"/>
              <a:t>The </a:t>
            </a:r>
            <a:r>
              <a:rPr lang="en-US" altLang="en-US" sz="2800" b="1">
                <a:solidFill>
                  <a:srgbClr val="C00000"/>
                </a:solidFill>
              </a:rPr>
              <a:t>network layer is responsible for the source-to-destination delivery of a packet</a:t>
            </a:r>
            <a:r>
              <a:rPr lang="en-US" altLang="en-US" sz="2800"/>
              <a:t>, possibly across multiple networks (links). </a:t>
            </a:r>
          </a:p>
          <a:p>
            <a:pPr algn="just" eaLnBrk="1" hangingPunct="1"/>
            <a:endParaRPr lang="en-US" altLang="en-US" sz="2800"/>
          </a:p>
          <a:p>
            <a:pPr algn="just" eaLnBrk="1" hangingPunct="1"/>
            <a:r>
              <a:rPr lang="en-US" altLang="en-US" sz="2800"/>
              <a:t>Whereas the </a:t>
            </a:r>
            <a:r>
              <a:rPr lang="en-US" altLang="en-US" sz="2800" b="1">
                <a:solidFill>
                  <a:srgbClr val="C00000"/>
                </a:solidFill>
              </a:rPr>
              <a:t>data link layer oversees the delivery of the packet between two systems on the same network (link),</a:t>
            </a:r>
            <a:r>
              <a:rPr lang="en-US" altLang="en-US" sz="2800"/>
              <a:t> the network layer ensures that each packet gets from its point of origin to its final destination. </a:t>
            </a:r>
          </a:p>
        </p:txBody>
      </p:sp>
      <p:sp>
        <p:nvSpPr>
          <p:cNvPr id="4" name="Footer Placeholder 3">
            <a:extLst>
              <a:ext uri="{FF2B5EF4-FFF2-40B4-BE49-F238E27FC236}">
                <a16:creationId xmlns:a16="http://schemas.microsoft.com/office/drawing/2014/main" id="{DF780097-3008-4242-8AAE-EF620A64E79A}"/>
              </a:ext>
            </a:extLst>
          </p:cNvPr>
          <p:cNvSpPr>
            <a:spLocks noGrp="1"/>
          </p:cNvSpPr>
          <p:nvPr>
            <p:ph type="ftr" sz="quarter" idx="11"/>
          </p:nvPr>
        </p:nvSpPr>
        <p:spPr/>
        <p:txBody>
          <a:bodyPr/>
          <a:lstStyle/>
          <a:p>
            <a:pPr>
              <a:defRPr/>
            </a:pPr>
            <a:r>
              <a:rPr lang="en-US"/>
              <a:t> Introduction</a:t>
            </a:r>
          </a:p>
        </p:txBody>
      </p:sp>
      <p:sp>
        <p:nvSpPr>
          <p:cNvPr id="46085" name="Slide Number Placeholder 4">
            <a:extLst>
              <a:ext uri="{FF2B5EF4-FFF2-40B4-BE49-F238E27FC236}">
                <a16:creationId xmlns:a16="http://schemas.microsoft.com/office/drawing/2014/main" id="{FA028364-8F3C-4B11-BE43-3482A046F4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A9D6714E-D739-42EA-BED3-8690FD57A0DE}" type="slidenum">
              <a:rPr lang="en-US" altLang="en-US" sz="1200">
                <a:solidFill>
                  <a:srgbClr val="898989"/>
                </a:solidFill>
                <a:latin typeface="Times New Roman" panose="02020603050405020304" pitchFamily="18" charset="0"/>
              </a:rPr>
              <a:pPr>
                <a:spcBef>
                  <a:spcPct val="0"/>
                </a:spcBef>
                <a:buFontTx/>
                <a:buNone/>
              </a:pPr>
              <a:t>34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83B94F0-F742-4C0A-9C7E-D75D766B5EE2}"/>
              </a:ext>
            </a:extLst>
          </p:cNvPr>
          <p:cNvSpPr>
            <a:spLocks noGrp="1"/>
          </p:cNvSpPr>
          <p:nvPr>
            <p:ph type="title"/>
          </p:nvPr>
        </p:nvSpPr>
        <p:spPr/>
        <p:txBody>
          <a:bodyPr/>
          <a:lstStyle/>
          <a:p>
            <a:r>
              <a:rPr lang="en-US" altLang="en-US" b="1"/>
              <a:t>OSI: Network Layer </a:t>
            </a:r>
            <a:endParaRPr lang="en-US" altLang="en-US"/>
          </a:p>
        </p:txBody>
      </p:sp>
      <p:sp>
        <p:nvSpPr>
          <p:cNvPr id="47107" name="Content Placeholder 2">
            <a:extLst>
              <a:ext uri="{FF2B5EF4-FFF2-40B4-BE49-F238E27FC236}">
                <a16:creationId xmlns:a16="http://schemas.microsoft.com/office/drawing/2014/main" id="{9E02539E-3C59-4398-A20E-5F174C154B76}"/>
              </a:ext>
            </a:extLst>
          </p:cNvPr>
          <p:cNvSpPr>
            <a:spLocks noGrp="1"/>
          </p:cNvSpPr>
          <p:nvPr>
            <p:ph idx="1"/>
          </p:nvPr>
        </p:nvSpPr>
        <p:spPr/>
        <p:txBody>
          <a:bodyPr/>
          <a:lstStyle/>
          <a:p>
            <a:r>
              <a:rPr lang="en-US" altLang="en-US" b="1">
                <a:solidFill>
                  <a:srgbClr val="C00000"/>
                </a:solidFill>
              </a:rPr>
              <a:t>Logical addressing</a:t>
            </a:r>
          </a:p>
          <a:p>
            <a:r>
              <a:rPr lang="en-US" altLang="en-US" b="1">
                <a:solidFill>
                  <a:srgbClr val="C00000"/>
                </a:solidFill>
              </a:rPr>
              <a:t>Routing </a:t>
            </a:r>
          </a:p>
        </p:txBody>
      </p:sp>
      <p:sp>
        <p:nvSpPr>
          <p:cNvPr id="4" name="Footer Placeholder 3">
            <a:extLst>
              <a:ext uri="{FF2B5EF4-FFF2-40B4-BE49-F238E27FC236}">
                <a16:creationId xmlns:a16="http://schemas.microsoft.com/office/drawing/2014/main" id="{8B0107F2-811B-4E20-B4E9-582736D530B3}"/>
              </a:ext>
            </a:extLst>
          </p:cNvPr>
          <p:cNvSpPr>
            <a:spLocks noGrp="1"/>
          </p:cNvSpPr>
          <p:nvPr>
            <p:ph type="ftr" sz="quarter" idx="11"/>
          </p:nvPr>
        </p:nvSpPr>
        <p:spPr/>
        <p:txBody>
          <a:bodyPr/>
          <a:lstStyle/>
          <a:p>
            <a:pPr>
              <a:defRPr/>
            </a:pPr>
            <a:r>
              <a:rPr lang="en-US"/>
              <a:t> Introduction</a:t>
            </a:r>
          </a:p>
        </p:txBody>
      </p:sp>
      <p:sp>
        <p:nvSpPr>
          <p:cNvPr id="47109" name="Slide Number Placeholder 4">
            <a:extLst>
              <a:ext uri="{FF2B5EF4-FFF2-40B4-BE49-F238E27FC236}">
                <a16:creationId xmlns:a16="http://schemas.microsoft.com/office/drawing/2014/main" id="{08B1BB4F-0BE6-41EF-8D24-A5C24000D5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E2ED546E-0F40-419B-9419-F72584C247C1}" type="slidenum">
              <a:rPr lang="en-US" altLang="en-US" sz="1200">
                <a:solidFill>
                  <a:srgbClr val="898989"/>
                </a:solidFill>
                <a:latin typeface="Times New Roman" panose="02020603050405020304" pitchFamily="18" charset="0"/>
              </a:rPr>
              <a:pPr>
                <a:spcBef>
                  <a:spcPct val="0"/>
                </a:spcBef>
                <a:buFontTx/>
                <a:buNone/>
              </a:pPr>
              <a:t>35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ED4923B-2764-43C2-89E0-97261F5C6AA3}"/>
              </a:ext>
            </a:extLst>
          </p:cNvPr>
          <p:cNvSpPr>
            <a:spLocks noGrp="1"/>
          </p:cNvSpPr>
          <p:nvPr>
            <p:ph type="title"/>
          </p:nvPr>
        </p:nvSpPr>
        <p:spPr>
          <a:xfrm>
            <a:off x="457200" y="274638"/>
            <a:ext cx="8229600" cy="781050"/>
          </a:xfrm>
        </p:spPr>
        <p:txBody>
          <a:bodyPr/>
          <a:lstStyle/>
          <a:p>
            <a:pPr eaLnBrk="1" hangingPunct="1"/>
            <a:r>
              <a:rPr lang="en-US" altLang="en-US" b="1"/>
              <a:t>OSI: Network Layer </a:t>
            </a:r>
            <a:endParaRPr lang="en-US" altLang="en-US"/>
          </a:p>
        </p:txBody>
      </p:sp>
      <p:sp>
        <p:nvSpPr>
          <p:cNvPr id="3" name="Content Placeholder 2">
            <a:extLst>
              <a:ext uri="{FF2B5EF4-FFF2-40B4-BE49-F238E27FC236}">
                <a16:creationId xmlns:a16="http://schemas.microsoft.com/office/drawing/2014/main" id="{805BBE7C-04BB-4616-AB85-AD871FE99D47}"/>
              </a:ext>
            </a:extLst>
          </p:cNvPr>
          <p:cNvSpPr>
            <a:spLocks noGrp="1"/>
          </p:cNvSpPr>
          <p:nvPr>
            <p:ph idx="1"/>
          </p:nvPr>
        </p:nvSpPr>
        <p:spPr>
          <a:xfrm>
            <a:off x="457200" y="1365250"/>
            <a:ext cx="8229600" cy="5275263"/>
          </a:xfrm>
        </p:spPr>
        <p:txBody>
          <a:bodyPr rtlCol="0">
            <a:normAutofit fontScale="92500" lnSpcReduction="20000"/>
          </a:bodyPr>
          <a:lstStyle/>
          <a:p>
            <a:pPr algn="just" eaLnBrk="1" fontAlgn="auto" hangingPunct="1">
              <a:spcAft>
                <a:spcPts val="0"/>
              </a:spcAft>
              <a:defRPr/>
            </a:pPr>
            <a:r>
              <a:rPr lang="en-US" sz="2400" dirty="0"/>
              <a:t>If two systems are connected to the same link, there is usually no need for a net-work layer. </a:t>
            </a:r>
          </a:p>
          <a:p>
            <a:pPr algn="just" eaLnBrk="1" fontAlgn="auto" hangingPunct="1">
              <a:spcAft>
                <a:spcPts val="0"/>
              </a:spcAft>
              <a:defRPr/>
            </a:pPr>
            <a:r>
              <a:rPr lang="en-US" sz="2400" dirty="0"/>
              <a:t>if the two systems are attached to different networks (links) with connecting devices between the networks (links), there is often a need for the network .</a:t>
            </a:r>
          </a:p>
          <a:p>
            <a:pPr eaLnBrk="1" fontAlgn="auto" hangingPunct="1">
              <a:spcAft>
                <a:spcPts val="0"/>
              </a:spcAft>
              <a:buFont typeface="Arial" charset="0"/>
              <a:buNone/>
              <a:defRPr/>
            </a:pPr>
            <a:endParaRPr lang="en-US" sz="2400" dirty="0"/>
          </a:p>
          <a:p>
            <a:pPr algn="just" eaLnBrk="1" fontAlgn="auto" hangingPunct="1">
              <a:spcAft>
                <a:spcPts val="0"/>
              </a:spcAft>
              <a:defRPr/>
            </a:pPr>
            <a:r>
              <a:rPr lang="en-US" sz="2400" b="1" dirty="0">
                <a:solidFill>
                  <a:srgbClr val="C00000"/>
                </a:solidFill>
              </a:rPr>
              <a:t>Logical addressing</a:t>
            </a:r>
            <a:r>
              <a:rPr lang="en-US" sz="2400" dirty="0"/>
              <a:t>. </a:t>
            </a:r>
          </a:p>
          <a:p>
            <a:pPr algn="just" eaLnBrk="1" fontAlgn="auto" hangingPunct="1">
              <a:spcAft>
                <a:spcPts val="0"/>
              </a:spcAft>
              <a:buFont typeface="Arial" panose="020B0604020202020204" pitchFamily="34" charset="0"/>
              <a:buNone/>
              <a:defRPr/>
            </a:pPr>
            <a:r>
              <a:rPr lang="en-US" sz="2400" dirty="0"/>
              <a:t>      The physical addressing implemented by the data link layer handles the addressing problem locally.</a:t>
            </a:r>
          </a:p>
          <a:p>
            <a:pPr algn="just" eaLnBrk="1" fontAlgn="auto" hangingPunct="1">
              <a:spcAft>
                <a:spcPts val="0"/>
              </a:spcAft>
              <a:buFont typeface="Arial" panose="020B0604020202020204" pitchFamily="34" charset="0"/>
              <a:buNone/>
              <a:defRPr/>
            </a:pPr>
            <a:r>
              <a:rPr lang="en-US" sz="2400" dirty="0"/>
              <a:t>      If a packet passes the network boundary, we need another addressing system to help distinguish the source and destination systems. </a:t>
            </a:r>
          </a:p>
          <a:p>
            <a:pPr algn="just" eaLnBrk="1" fontAlgn="auto" hangingPunct="1">
              <a:spcAft>
                <a:spcPts val="0"/>
              </a:spcAft>
              <a:buFont typeface="Arial" panose="020B0604020202020204" pitchFamily="34" charset="0"/>
              <a:buNone/>
              <a:defRPr/>
            </a:pPr>
            <a:endParaRPr lang="en-US" sz="2400" dirty="0"/>
          </a:p>
          <a:p>
            <a:pPr algn="just" eaLnBrk="1" fontAlgn="auto" hangingPunct="1">
              <a:spcAft>
                <a:spcPts val="0"/>
              </a:spcAft>
              <a:buFont typeface="Arial" panose="020B0604020202020204" pitchFamily="34" charset="0"/>
              <a:buNone/>
              <a:defRPr/>
            </a:pPr>
            <a:r>
              <a:rPr lang="en-US" sz="2400" dirty="0"/>
              <a:t>      The network layer adds a header to the packet coming from the upper layer that, among other things, includes the logical addresses of the sender and receiver. </a:t>
            </a:r>
          </a:p>
          <a:p>
            <a:pPr algn="just" eaLnBrk="1" fontAlgn="auto" hangingPunct="1">
              <a:spcAft>
                <a:spcPts val="0"/>
              </a:spcAft>
              <a:defRPr/>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FF12998-76AF-414E-976C-96F92B6F17B2}"/>
              </a:ext>
            </a:extLst>
          </p:cNvPr>
          <p:cNvSpPr>
            <a:spLocks noGrp="1"/>
          </p:cNvSpPr>
          <p:nvPr>
            <p:ph type="title"/>
          </p:nvPr>
        </p:nvSpPr>
        <p:spPr/>
        <p:txBody>
          <a:bodyPr/>
          <a:lstStyle/>
          <a:p>
            <a:pPr eaLnBrk="1" hangingPunct="1"/>
            <a:r>
              <a:rPr lang="en-US" altLang="en-US" b="1"/>
              <a:t>OSI: Network Layer </a:t>
            </a:r>
            <a:endParaRPr lang="en-US" altLang="en-US"/>
          </a:p>
        </p:txBody>
      </p:sp>
      <p:sp>
        <p:nvSpPr>
          <p:cNvPr id="49155" name="Content Placeholder 2">
            <a:extLst>
              <a:ext uri="{FF2B5EF4-FFF2-40B4-BE49-F238E27FC236}">
                <a16:creationId xmlns:a16="http://schemas.microsoft.com/office/drawing/2014/main" id="{F3DB116D-1673-4C01-A6A4-FBE0DCBD6C7B}"/>
              </a:ext>
            </a:extLst>
          </p:cNvPr>
          <p:cNvSpPr>
            <a:spLocks noGrp="1"/>
          </p:cNvSpPr>
          <p:nvPr>
            <p:ph idx="1"/>
          </p:nvPr>
        </p:nvSpPr>
        <p:spPr/>
        <p:txBody>
          <a:bodyPr/>
          <a:lstStyle/>
          <a:p>
            <a:pPr eaLnBrk="1" hangingPunct="1"/>
            <a:endParaRPr lang="en-US" altLang="en-US"/>
          </a:p>
          <a:p>
            <a:pPr algn="just" eaLnBrk="1" hangingPunct="1"/>
            <a:r>
              <a:rPr lang="en-US" altLang="en-US" sz="2400" b="1">
                <a:solidFill>
                  <a:srgbClr val="C00000"/>
                </a:solidFill>
              </a:rPr>
              <a:t>Routing.</a:t>
            </a:r>
          </a:p>
          <a:p>
            <a:pPr algn="just" eaLnBrk="1" hangingPunct="1">
              <a:buFont typeface="Arial" panose="020B0604020202020204" pitchFamily="34" charset="0"/>
              <a:buNone/>
            </a:pPr>
            <a:r>
              <a:rPr lang="en-US" altLang="en-US" sz="2400"/>
              <a:t> When independent networks or links are connected together to create internetworks (network of networks) or a large network, the connecting devices (called routers or switches) route or switch the packets to their final destination.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One of the functions of the network layer is to provide this mechanism. </a:t>
            </a:r>
          </a:p>
          <a:p>
            <a:pPr eaLnBrk="1" hangingPunct="1"/>
            <a:endParaRPr lang="en-US" altLang="en-US"/>
          </a:p>
        </p:txBody>
      </p:sp>
      <p:sp>
        <p:nvSpPr>
          <p:cNvPr id="4" name="Footer Placeholder 3">
            <a:extLst>
              <a:ext uri="{FF2B5EF4-FFF2-40B4-BE49-F238E27FC236}">
                <a16:creationId xmlns:a16="http://schemas.microsoft.com/office/drawing/2014/main" id="{2F49E0C8-6A5E-4A19-A348-8521BE1B3956}"/>
              </a:ext>
            </a:extLst>
          </p:cNvPr>
          <p:cNvSpPr>
            <a:spLocks noGrp="1"/>
          </p:cNvSpPr>
          <p:nvPr>
            <p:ph type="ftr" sz="quarter" idx="11"/>
          </p:nvPr>
        </p:nvSpPr>
        <p:spPr/>
        <p:txBody>
          <a:bodyPr/>
          <a:lstStyle/>
          <a:p>
            <a:pPr>
              <a:defRPr/>
            </a:pPr>
            <a:r>
              <a:rPr lang="en-US"/>
              <a:t> Introduction</a:t>
            </a:r>
          </a:p>
        </p:txBody>
      </p:sp>
      <p:sp>
        <p:nvSpPr>
          <p:cNvPr id="49157" name="Slide Number Placeholder 4">
            <a:extLst>
              <a:ext uri="{FF2B5EF4-FFF2-40B4-BE49-F238E27FC236}">
                <a16:creationId xmlns:a16="http://schemas.microsoft.com/office/drawing/2014/main" id="{92489D7C-443D-4C41-B398-8F6751EC6F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760A8881-7F3B-4060-860B-4F71803354F0}" type="slidenum">
              <a:rPr lang="en-US" altLang="en-US" sz="1200">
                <a:solidFill>
                  <a:srgbClr val="898989"/>
                </a:solidFill>
                <a:latin typeface="Times New Roman" panose="02020603050405020304" pitchFamily="18" charset="0"/>
              </a:rPr>
              <a:pPr>
                <a:spcBef>
                  <a:spcPct val="0"/>
                </a:spcBef>
                <a:buFontTx/>
                <a:buNone/>
              </a:pPr>
              <a:t>37</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0D53443-7566-485D-9591-290EB9548785}"/>
              </a:ext>
            </a:extLst>
          </p:cNvPr>
          <p:cNvSpPr>
            <a:spLocks noGrp="1"/>
          </p:cNvSpPr>
          <p:nvPr>
            <p:ph type="title"/>
          </p:nvPr>
        </p:nvSpPr>
        <p:spPr/>
        <p:txBody>
          <a:bodyPr/>
          <a:lstStyle/>
          <a:p>
            <a:r>
              <a:rPr lang="en-US" altLang="en-US"/>
              <a:t>OSI DATA Link Layer</a:t>
            </a:r>
          </a:p>
        </p:txBody>
      </p:sp>
      <p:sp>
        <p:nvSpPr>
          <p:cNvPr id="50179" name="Content Placeholder 2">
            <a:extLst>
              <a:ext uri="{FF2B5EF4-FFF2-40B4-BE49-F238E27FC236}">
                <a16:creationId xmlns:a16="http://schemas.microsoft.com/office/drawing/2014/main" id="{5C27C4A8-C83F-42A5-9805-E207F60C431F}"/>
              </a:ext>
            </a:extLst>
          </p:cNvPr>
          <p:cNvSpPr>
            <a:spLocks noGrp="1"/>
          </p:cNvSpPr>
          <p:nvPr>
            <p:ph idx="1"/>
          </p:nvPr>
        </p:nvSpPr>
        <p:spPr/>
        <p:txBody>
          <a:bodyPr/>
          <a:lstStyle/>
          <a:p>
            <a:r>
              <a:rPr lang="en-US" altLang="en-US" b="1">
                <a:solidFill>
                  <a:srgbClr val="C00000"/>
                </a:solidFill>
              </a:rPr>
              <a:t>Framing</a:t>
            </a:r>
          </a:p>
          <a:p>
            <a:r>
              <a:rPr lang="en-US" altLang="en-US" b="1">
                <a:solidFill>
                  <a:srgbClr val="C00000"/>
                </a:solidFill>
              </a:rPr>
              <a:t>Physical addressing.</a:t>
            </a:r>
          </a:p>
          <a:p>
            <a:r>
              <a:rPr lang="en-US" altLang="en-US" b="1">
                <a:solidFill>
                  <a:srgbClr val="C00000"/>
                </a:solidFill>
              </a:rPr>
              <a:t>Flow control.</a:t>
            </a:r>
            <a:r>
              <a:rPr lang="en-US" altLang="en-US"/>
              <a:t> </a:t>
            </a:r>
          </a:p>
          <a:p>
            <a:r>
              <a:rPr lang="en-US" altLang="en-US" b="1">
                <a:solidFill>
                  <a:srgbClr val="C00000"/>
                </a:solidFill>
              </a:rPr>
              <a:t>Error control</a:t>
            </a:r>
            <a:r>
              <a:rPr lang="en-US" altLang="en-US"/>
              <a:t>.</a:t>
            </a:r>
          </a:p>
          <a:p>
            <a:r>
              <a:rPr lang="en-US" altLang="en-US" b="1">
                <a:solidFill>
                  <a:srgbClr val="C00000"/>
                </a:solidFill>
              </a:rPr>
              <a:t>Access control</a:t>
            </a:r>
          </a:p>
          <a:p>
            <a:endParaRPr lang="en-US" altLang="en-US"/>
          </a:p>
          <a:p>
            <a:endParaRPr lang="en-US" altLang="en-US"/>
          </a:p>
        </p:txBody>
      </p:sp>
      <p:sp>
        <p:nvSpPr>
          <p:cNvPr id="4" name="Footer Placeholder 3">
            <a:extLst>
              <a:ext uri="{FF2B5EF4-FFF2-40B4-BE49-F238E27FC236}">
                <a16:creationId xmlns:a16="http://schemas.microsoft.com/office/drawing/2014/main" id="{8E9404AC-BDFD-4691-B72B-8CBDA206E227}"/>
              </a:ext>
            </a:extLst>
          </p:cNvPr>
          <p:cNvSpPr>
            <a:spLocks noGrp="1"/>
          </p:cNvSpPr>
          <p:nvPr>
            <p:ph type="ftr" sz="quarter" idx="11"/>
          </p:nvPr>
        </p:nvSpPr>
        <p:spPr/>
        <p:txBody>
          <a:bodyPr/>
          <a:lstStyle/>
          <a:p>
            <a:pPr>
              <a:defRPr/>
            </a:pPr>
            <a:r>
              <a:rPr lang="en-US"/>
              <a:t> Introduction</a:t>
            </a:r>
          </a:p>
        </p:txBody>
      </p:sp>
      <p:sp>
        <p:nvSpPr>
          <p:cNvPr id="50181" name="Slide Number Placeholder 4">
            <a:extLst>
              <a:ext uri="{FF2B5EF4-FFF2-40B4-BE49-F238E27FC236}">
                <a16:creationId xmlns:a16="http://schemas.microsoft.com/office/drawing/2014/main" id="{DDB4F0BD-7535-4637-B5D1-210FB5C332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6B977A5-C01F-4381-86B7-5FEA16734018}" type="slidenum">
              <a:rPr lang="en-US" altLang="en-US" sz="1200">
                <a:solidFill>
                  <a:srgbClr val="898989"/>
                </a:solidFill>
                <a:latin typeface="Times New Roman" panose="02020603050405020304" pitchFamily="18" charset="0"/>
              </a:rPr>
              <a:pPr>
                <a:spcBef>
                  <a:spcPct val="0"/>
                </a:spcBef>
                <a:buFontTx/>
                <a:buNone/>
              </a:pPr>
              <a:t>38</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FA7B102-675A-49EA-8093-89523B5DCD3B}"/>
              </a:ext>
            </a:extLst>
          </p:cNvPr>
          <p:cNvSpPr>
            <a:spLocks noGrp="1"/>
          </p:cNvSpPr>
          <p:nvPr>
            <p:ph type="title"/>
          </p:nvPr>
        </p:nvSpPr>
        <p:spPr/>
        <p:txBody>
          <a:bodyPr/>
          <a:lstStyle/>
          <a:p>
            <a:pPr eaLnBrk="1" hangingPunct="1"/>
            <a:r>
              <a:rPr lang="en-US" altLang="en-US"/>
              <a:t>OSI: </a:t>
            </a:r>
            <a:r>
              <a:rPr lang="en-US" altLang="en-US" b="1"/>
              <a:t>Data Link Layer </a:t>
            </a:r>
            <a:endParaRPr lang="en-US" altLang="en-US"/>
          </a:p>
        </p:txBody>
      </p:sp>
      <p:sp>
        <p:nvSpPr>
          <p:cNvPr id="3" name="Content Placeholder 2">
            <a:extLst>
              <a:ext uri="{FF2B5EF4-FFF2-40B4-BE49-F238E27FC236}">
                <a16:creationId xmlns:a16="http://schemas.microsoft.com/office/drawing/2014/main" id="{691CAD87-D1C8-4A6A-B1AE-4B3D7F487FA3}"/>
              </a:ext>
            </a:extLst>
          </p:cNvPr>
          <p:cNvSpPr>
            <a:spLocks noGrp="1"/>
          </p:cNvSpPr>
          <p:nvPr>
            <p:ph idx="1"/>
          </p:nvPr>
        </p:nvSpPr>
        <p:spPr/>
        <p:txBody>
          <a:bodyPr rtlCol="0">
            <a:normAutofit lnSpcReduction="10000"/>
          </a:bodyPr>
          <a:lstStyle/>
          <a:p>
            <a:pPr eaLnBrk="1" fontAlgn="auto" hangingPunct="1">
              <a:spcAft>
                <a:spcPts val="0"/>
              </a:spcAft>
              <a:defRPr/>
            </a:pPr>
            <a:endParaRPr lang="en-US" dirty="0"/>
          </a:p>
          <a:p>
            <a:pPr algn="just" eaLnBrk="1" fontAlgn="auto" hangingPunct="1">
              <a:spcAft>
                <a:spcPts val="0"/>
              </a:spcAft>
              <a:defRPr/>
            </a:pPr>
            <a:r>
              <a:rPr lang="en-US" sz="2400" b="1" dirty="0">
                <a:solidFill>
                  <a:srgbClr val="C00000"/>
                </a:solidFill>
              </a:rPr>
              <a:t>Framing. </a:t>
            </a:r>
            <a:r>
              <a:rPr lang="en-US" sz="2400" dirty="0"/>
              <a:t>The data link layer divides the stream of bits received from the network layer into manageable data units called frames. </a:t>
            </a:r>
          </a:p>
          <a:p>
            <a:pPr algn="just" eaLnBrk="1" fontAlgn="auto" hangingPunct="1">
              <a:spcAft>
                <a:spcPts val="0"/>
              </a:spcAft>
              <a:defRPr/>
            </a:pPr>
            <a:endParaRPr lang="en-US" sz="2400" dirty="0"/>
          </a:p>
          <a:p>
            <a:pPr eaLnBrk="1" fontAlgn="auto" hangingPunct="1">
              <a:spcAft>
                <a:spcPts val="0"/>
              </a:spcAft>
              <a:defRPr/>
            </a:pPr>
            <a:endParaRPr lang="en-US" sz="2400" dirty="0"/>
          </a:p>
          <a:p>
            <a:pPr algn="just" eaLnBrk="1" fontAlgn="auto" hangingPunct="1">
              <a:spcAft>
                <a:spcPts val="0"/>
              </a:spcAft>
              <a:defRPr/>
            </a:pPr>
            <a:r>
              <a:rPr lang="en-US" sz="2400" b="1" dirty="0">
                <a:solidFill>
                  <a:srgbClr val="C00000"/>
                </a:solidFill>
              </a:rPr>
              <a:t>Physical addressing. </a:t>
            </a:r>
            <a:r>
              <a:rPr lang="en-US" sz="2400" dirty="0"/>
              <a:t>If frames are to be distributed to different systems on the network, the data link layer adds a header to the frame to define the sender and/or receiver of the frame. If the frame is intended for a system outside the sender's network, the receiver address is the address of the connecting device that connects the network to the next one. </a:t>
            </a:r>
          </a:p>
          <a:p>
            <a:pPr algn="just" eaLnBrk="1" fontAlgn="auto" hangingPunct="1">
              <a:spcAft>
                <a:spcPts val="0"/>
              </a:spcAft>
              <a:defRPr/>
            </a:pPr>
            <a:endParaRPr lang="en-US" sz="2400" dirty="0"/>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69E980B5-087B-4072-95D9-A84222A52C9B}"/>
              </a:ext>
            </a:extLst>
          </p:cNvPr>
          <p:cNvSpPr>
            <a:spLocks noGrp="1"/>
          </p:cNvSpPr>
          <p:nvPr>
            <p:ph type="ftr" sz="quarter" idx="11"/>
          </p:nvPr>
        </p:nvSpPr>
        <p:spPr/>
        <p:txBody>
          <a:bodyPr/>
          <a:lstStyle/>
          <a:p>
            <a:pPr>
              <a:defRPr/>
            </a:pPr>
            <a:r>
              <a:rPr lang="en-US"/>
              <a:t> Introduction</a:t>
            </a:r>
          </a:p>
        </p:txBody>
      </p:sp>
      <p:sp>
        <p:nvSpPr>
          <p:cNvPr id="51205" name="Slide Number Placeholder 4">
            <a:extLst>
              <a:ext uri="{FF2B5EF4-FFF2-40B4-BE49-F238E27FC236}">
                <a16:creationId xmlns:a16="http://schemas.microsoft.com/office/drawing/2014/main" id="{A59CC9ED-31B4-4614-B8EE-A000080DF0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7F333CF-F1CC-40CA-834D-F77408E3E25F}" type="slidenum">
              <a:rPr lang="en-US" altLang="en-US" sz="1200">
                <a:solidFill>
                  <a:srgbClr val="898989"/>
                </a:solidFill>
                <a:latin typeface="Times New Roman" panose="02020603050405020304" pitchFamily="18" charset="0"/>
              </a:rPr>
              <a:pPr>
                <a:spcBef>
                  <a:spcPct val="0"/>
                </a:spcBef>
                <a:buFontTx/>
                <a:buNone/>
              </a:pPr>
              <a:t>39</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9F7FBB55-072A-408A-ABF4-1FA4BC1BCF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7.</a:t>
            </a:r>
            <a:fld id="{81762C57-3E71-4F3F-B6E8-09C9A799B172}" type="slidenum">
              <a:rPr lang="en-US" altLang="en-US" sz="1200">
                <a:solidFill>
                  <a:srgbClr val="898989"/>
                </a:solidFill>
                <a:latin typeface="Times New Roman" panose="02020603050405020304" pitchFamily="18" charset="0"/>
              </a:rPr>
              <a:pPr>
                <a:spcBef>
                  <a:spcPct val="0"/>
                </a:spcBef>
                <a:buFontTx/>
                <a:buNone/>
              </a:pPr>
              <a:t>4</a:t>
            </a:fld>
            <a:endParaRPr lang="en-US" altLang="en-US" sz="1200">
              <a:solidFill>
                <a:srgbClr val="898989"/>
              </a:solidFill>
              <a:latin typeface="Times New Roman" panose="02020603050405020304" pitchFamily="18" charset="0"/>
            </a:endParaRPr>
          </a:p>
        </p:txBody>
      </p:sp>
      <p:sp>
        <p:nvSpPr>
          <p:cNvPr id="10243" name="Line 2">
            <a:extLst>
              <a:ext uri="{FF2B5EF4-FFF2-40B4-BE49-F238E27FC236}">
                <a16:creationId xmlns:a16="http://schemas.microsoft.com/office/drawing/2014/main" id="{7E264E26-C157-4993-8421-118083AA20F3}"/>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3">
            <a:extLst>
              <a:ext uri="{FF2B5EF4-FFF2-40B4-BE49-F238E27FC236}">
                <a16:creationId xmlns:a16="http://schemas.microsoft.com/office/drawing/2014/main" id="{CB72472B-02C1-41E2-A49F-30B61A5F58B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5">
            <a:extLst>
              <a:ext uri="{FF2B5EF4-FFF2-40B4-BE49-F238E27FC236}">
                <a16:creationId xmlns:a16="http://schemas.microsoft.com/office/drawing/2014/main" id="{CF4B1AEB-F17D-433B-8154-07D1DF822A9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46" name="Picture 6">
            <a:extLst>
              <a:ext uri="{FF2B5EF4-FFF2-40B4-BE49-F238E27FC236}">
                <a16:creationId xmlns:a16="http://schemas.microsoft.com/office/drawing/2014/main" id="{C8DCB7F7-F4F3-42CE-874B-FA2C88E45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00263"/>
            <a:ext cx="771525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4">
            <a:extLst>
              <a:ext uri="{FF2B5EF4-FFF2-40B4-BE49-F238E27FC236}">
                <a16:creationId xmlns:a16="http://schemas.microsoft.com/office/drawing/2014/main" id="{033E55E4-E239-4507-9535-DED0F1F6BFA8}"/>
              </a:ext>
            </a:extLst>
          </p:cNvPr>
          <p:cNvSpPr txBox="1">
            <a:spLocks noChangeArrowheads="1"/>
          </p:cNvSpPr>
          <p:nvPr/>
        </p:nvSpPr>
        <p:spPr bwMode="auto">
          <a:xfrm>
            <a:off x="304800" y="762000"/>
            <a:ext cx="574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i="1">
                <a:solidFill>
                  <a:schemeClr val="folHlink"/>
                </a:solidFill>
                <a:latin typeface="Times New Roman" panose="02020603050405020304" pitchFamily="18" charset="0"/>
              </a:rPr>
              <a:t>Transmission Medium</a:t>
            </a:r>
            <a:r>
              <a:rPr lang="en-US" altLang="en-US" sz="2000" i="1">
                <a:latin typeface="Times New Roman" panose="02020603050405020304" pitchFamily="18" charset="0"/>
              </a:rPr>
              <a:t> medium and physical layer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33615A9-C834-4135-B3D1-E1792FA844B1}"/>
              </a:ext>
            </a:extLst>
          </p:cNvPr>
          <p:cNvSpPr>
            <a:spLocks noGrp="1"/>
          </p:cNvSpPr>
          <p:nvPr>
            <p:ph type="title"/>
          </p:nvPr>
        </p:nvSpPr>
        <p:spPr>
          <a:xfrm>
            <a:off x="457200" y="274638"/>
            <a:ext cx="8229600" cy="668337"/>
          </a:xfrm>
        </p:spPr>
        <p:txBody>
          <a:bodyPr/>
          <a:lstStyle/>
          <a:p>
            <a:pPr eaLnBrk="1" hangingPunct="1"/>
            <a:r>
              <a:rPr lang="en-US" altLang="en-US"/>
              <a:t>OSI: </a:t>
            </a:r>
            <a:r>
              <a:rPr lang="en-US" altLang="en-US" b="1"/>
              <a:t>Data Link Layer </a:t>
            </a:r>
            <a:endParaRPr lang="en-US" altLang="en-US"/>
          </a:p>
        </p:txBody>
      </p:sp>
      <p:sp>
        <p:nvSpPr>
          <p:cNvPr id="3" name="Content Placeholder 2">
            <a:extLst>
              <a:ext uri="{FF2B5EF4-FFF2-40B4-BE49-F238E27FC236}">
                <a16:creationId xmlns:a16="http://schemas.microsoft.com/office/drawing/2014/main" id="{30146CC1-5592-4345-948F-1247CECC548E}"/>
              </a:ext>
            </a:extLst>
          </p:cNvPr>
          <p:cNvSpPr>
            <a:spLocks noGrp="1"/>
          </p:cNvSpPr>
          <p:nvPr>
            <p:ph idx="1"/>
          </p:nvPr>
        </p:nvSpPr>
        <p:spPr>
          <a:xfrm>
            <a:off x="457200" y="1111250"/>
            <a:ext cx="8229600" cy="5430838"/>
          </a:xfrm>
        </p:spPr>
        <p:txBody>
          <a:bodyPr rtlCol="0">
            <a:normAutofit fontScale="70000" lnSpcReduction="20000"/>
          </a:bodyPr>
          <a:lstStyle/>
          <a:p>
            <a:pPr eaLnBrk="1" fontAlgn="auto" hangingPunct="1">
              <a:spcAft>
                <a:spcPts val="0"/>
              </a:spcAft>
              <a:buFont typeface="Arial" charset="0"/>
              <a:buNone/>
              <a:defRPr/>
            </a:pPr>
            <a:endParaRPr lang="en-US" dirty="0"/>
          </a:p>
          <a:p>
            <a:pPr algn="just" eaLnBrk="1" fontAlgn="auto" hangingPunct="1">
              <a:spcAft>
                <a:spcPts val="0"/>
              </a:spcAft>
              <a:defRPr/>
            </a:pPr>
            <a:r>
              <a:rPr lang="en-US" sz="3100" b="1" dirty="0">
                <a:solidFill>
                  <a:srgbClr val="C00000"/>
                </a:solidFill>
              </a:rPr>
              <a:t>Flow control. </a:t>
            </a:r>
            <a:r>
              <a:rPr lang="en-US" sz="3100" dirty="0"/>
              <a:t>If the rate at which the data is absorbed by the receiver is less than the rate produced at the sender, the data link layer imposes a flow control mechanism to prevent overwhelming the receiver. </a:t>
            </a:r>
          </a:p>
          <a:p>
            <a:pPr algn="just" eaLnBrk="1" fontAlgn="auto" hangingPunct="1">
              <a:spcAft>
                <a:spcPts val="0"/>
              </a:spcAft>
              <a:defRPr/>
            </a:pPr>
            <a:endParaRPr lang="en-US" sz="3100" dirty="0"/>
          </a:p>
          <a:p>
            <a:pPr algn="just" eaLnBrk="1" fontAlgn="auto" hangingPunct="1">
              <a:spcAft>
                <a:spcPts val="0"/>
              </a:spcAft>
              <a:defRPr/>
            </a:pPr>
            <a:r>
              <a:rPr lang="en-US" sz="3100" b="1" dirty="0">
                <a:solidFill>
                  <a:srgbClr val="C00000"/>
                </a:solidFill>
              </a:rPr>
              <a:t>Error control</a:t>
            </a:r>
            <a:r>
              <a:rPr lang="en-US" sz="3100" dirty="0"/>
              <a:t>. The data link layer adds reliability to the physical layer by adding mechanisms to detect and retransmit damaged or lost frames.</a:t>
            </a:r>
          </a:p>
          <a:p>
            <a:pPr algn="just" eaLnBrk="1" fontAlgn="auto" hangingPunct="1">
              <a:spcAft>
                <a:spcPts val="0"/>
              </a:spcAft>
              <a:defRPr/>
            </a:pPr>
            <a:r>
              <a:rPr lang="en-US" sz="3100" dirty="0"/>
              <a:t> It also uses a mechanism to recognize duplicate frames. </a:t>
            </a:r>
          </a:p>
          <a:p>
            <a:pPr algn="just" eaLnBrk="1" fontAlgn="auto" hangingPunct="1">
              <a:spcAft>
                <a:spcPts val="0"/>
              </a:spcAft>
              <a:defRPr/>
            </a:pPr>
            <a:endParaRPr lang="en-US" sz="3100" dirty="0"/>
          </a:p>
          <a:p>
            <a:pPr algn="just" eaLnBrk="1" fontAlgn="auto" hangingPunct="1">
              <a:spcAft>
                <a:spcPts val="0"/>
              </a:spcAft>
              <a:defRPr/>
            </a:pPr>
            <a:r>
              <a:rPr lang="en-US" sz="3100" dirty="0"/>
              <a:t>Error control is normally achieved through a trailer added to the end of the frame. </a:t>
            </a:r>
          </a:p>
          <a:p>
            <a:pPr algn="just" eaLnBrk="1" fontAlgn="auto" hangingPunct="1">
              <a:spcAft>
                <a:spcPts val="0"/>
              </a:spcAft>
              <a:buFont typeface="Arial" charset="0"/>
              <a:buNone/>
              <a:defRPr/>
            </a:pPr>
            <a:endParaRPr lang="en-US" sz="3100" dirty="0"/>
          </a:p>
          <a:p>
            <a:pPr algn="just" eaLnBrk="1" fontAlgn="auto" hangingPunct="1">
              <a:spcAft>
                <a:spcPts val="0"/>
              </a:spcAft>
              <a:defRPr/>
            </a:pPr>
            <a:r>
              <a:rPr lang="en-US" sz="3100" b="1" dirty="0">
                <a:solidFill>
                  <a:srgbClr val="C00000"/>
                </a:solidFill>
              </a:rPr>
              <a:t>Access control</a:t>
            </a:r>
            <a:r>
              <a:rPr lang="en-US" sz="3100" dirty="0"/>
              <a:t>: when two or more devices are connected to the same link, data link layer protocols are necessary to determine which device has control over the link at any given time.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369085C-C0F1-4124-8F46-708B85F4DF58}"/>
              </a:ext>
            </a:extLst>
          </p:cNvPr>
          <p:cNvSpPr>
            <a:spLocks noGrp="1"/>
          </p:cNvSpPr>
          <p:nvPr>
            <p:ph type="title"/>
          </p:nvPr>
        </p:nvSpPr>
        <p:spPr/>
        <p:txBody>
          <a:bodyPr/>
          <a:lstStyle/>
          <a:p>
            <a:pPr eaLnBrk="1" hangingPunct="1"/>
            <a:r>
              <a:rPr lang="en-US" altLang="en-US" b="1"/>
              <a:t>Physical Layer </a:t>
            </a:r>
            <a:br>
              <a:rPr lang="en-US" altLang="en-US" b="1"/>
            </a:br>
            <a:r>
              <a:rPr lang="en-US" altLang="en-US" b="1"/>
              <a:t> </a:t>
            </a:r>
            <a:endParaRPr lang="en-US" altLang="en-US"/>
          </a:p>
        </p:txBody>
      </p:sp>
      <p:sp>
        <p:nvSpPr>
          <p:cNvPr id="53251" name="Content Placeholder 2">
            <a:extLst>
              <a:ext uri="{FF2B5EF4-FFF2-40B4-BE49-F238E27FC236}">
                <a16:creationId xmlns:a16="http://schemas.microsoft.com/office/drawing/2014/main" id="{E05E41F5-F174-415F-B1EA-B33013251093}"/>
              </a:ext>
            </a:extLst>
          </p:cNvPr>
          <p:cNvSpPr>
            <a:spLocks noGrp="1"/>
          </p:cNvSpPr>
          <p:nvPr>
            <p:ph idx="1"/>
          </p:nvPr>
        </p:nvSpPr>
        <p:spPr/>
        <p:txBody>
          <a:bodyPr/>
          <a:lstStyle/>
          <a:p>
            <a:pPr algn="just" eaLnBrk="1" hangingPunct="1"/>
            <a:r>
              <a:rPr lang="en-US" altLang="en-US"/>
              <a:t>The physical layer coordinates the functions required to carry a bit stream over a physical medium. </a:t>
            </a:r>
          </a:p>
          <a:p>
            <a:pPr algn="just" eaLnBrk="1" hangingPunct="1"/>
            <a:endParaRPr lang="en-US" altLang="en-US"/>
          </a:p>
          <a:p>
            <a:pPr algn="just" eaLnBrk="1" hangingPunct="1">
              <a:buFont typeface="Arial" panose="020B0604020202020204" pitchFamily="34" charset="0"/>
              <a:buNone/>
            </a:pPr>
            <a:endParaRPr lang="en-US" altLang="en-US"/>
          </a:p>
        </p:txBody>
      </p:sp>
      <p:sp>
        <p:nvSpPr>
          <p:cNvPr id="4" name="Footer Placeholder 3">
            <a:extLst>
              <a:ext uri="{FF2B5EF4-FFF2-40B4-BE49-F238E27FC236}">
                <a16:creationId xmlns:a16="http://schemas.microsoft.com/office/drawing/2014/main" id="{536C2A0E-1A13-450C-BCF7-6B3A784CD936}"/>
              </a:ext>
            </a:extLst>
          </p:cNvPr>
          <p:cNvSpPr>
            <a:spLocks noGrp="1"/>
          </p:cNvSpPr>
          <p:nvPr>
            <p:ph type="ftr" sz="quarter" idx="11"/>
          </p:nvPr>
        </p:nvSpPr>
        <p:spPr/>
        <p:txBody>
          <a:bodyPr/>
          <a:lstStyle/>
          <a:p>
            <a:pPr>
              <a:defRPr/>
            </a:pPr>
            <a:r>
              <a:rPr lang="en-US"/>
              <a:t> Introduction</a:t>
            </a:r>
          </a:p>
        </p:txBody>
      </p:sp>
      <p:sp>
        <p:nvSpPr>
          <p:cNvPr id="53253" name="Slide Number Placeholder 4">
            <a:extLst>
              <a:ext uri="{FF2B5EF4-FFF2-40B4-BE49-F238E27FC236}">
                <a16:creationId xmlns:a16="http://schemas.microsoft.com/office/drawing/2014/main" id="{AC120EB6-CBF2-4007-AF74-08B3EED816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797F033-527B-4FAF-AC6D-A35245338F39}" type="slidenum">
              <a:rPr lang="en-US" altLang="en-US" sz="1200">
                <a:solidFill>
                  <a:srgbClr val="898989"/>
                </a:solidFill>
                <a:latin typeface="Times New Roman" panose="02020603050405020304" pitchFamily="18" charset="0"/>
              </a:rPr>
              <a:pPr>
                <a:spcBef>
                  <a:spcPct val="0"/>
                </a:spcBef>
                <a:buFontTx/>
                <a:buNone/>
              </a:pPr>
              <a:t>41</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C02D709-0199-48F8-BC15-7436962AFA2C}"/>
              </a:ext>
            </a:extLst>
          </p:cNvPr>
          <p:cNvSpPr>
            <a:spLocks noGrp="1"/>
          </p:cNvSpPr>
          <p:nvPr>
            <p:ph type="title"/>
          </p:nvPr>
        </p:nvSpPr>
        <p:spPr/>
        <p:txBody>
          <a:bodyPr/>
          <a:lstStyle/>
          <a:p>
            <a:r>
              <a:rPr lang="en-US" altLang="en-US"/>
              <a:t>OSI Physical Layer</a:t>
            </a:r>
          </a:p>
        </p:txBody>
      </p:sp>
      <p:sp>
        <p:nvSpPr>
          <p:cNvPr id="54275" name="Content Placeholder 2">
            <a:extLst>
              <a:ext uri="{FF2B5EF4-FFF2-40B4-BE49-F238E27FC236}">
                <a16:creationId xmlns:a16="http://schemas.microsoft.com/office/drawing/2014/main" id="{FFD957B0-DF9F-4043-9933-7E2FEF4670FC}"/>
              </a:ext>
            </a:extLst>
          </p:cNvPr>
          <p:cNvSpPr>
            <a:spLocks noGrp="1"/>
          </p:cNvSpPr>
          <p:nvPr>
            <p:ph idx="1"/>
          </p:nvPr>
        </p:nvSpPr>
        <p:spPr/>
        <p:txBody>
          <a:bodyPr/>
          <a:lstStyle/>
          <a:p>
            <a:r>
              <a:rPr lang="en-US" altLang="en-US" b="1">
                <a:solidFill>
                  <a:srgbClr val="C00000"/>
                </a:solidFill>
              </a:rPr>
              <a:t>Physical characteristics of interfaces and media.</a:t>
            </a:r>
          </a:p>
          <a:p>
            <a:r>
              <a:rPr lang="en-US" altLang="en-US" b="1">
                <a:solidFill>
                  <a:srgbClr val="C00000"/>
                </a:solidFill>
                <a:latin typeface="Times New Roman" panose="02020603050405020304" pitchFamily="18" charset="0"/>
              </a:rPr>
              <a:t>Representation of bits</a:t>
            </a:r>
            <a:r>
              <a:rPr lang="en-US" altLang="en-US">
                <a:solidFill>
                  <a:srgbClr val="000000"/>
                </a:solidFill>
                <a:latin typeface="Times New Roman" panose="02020603050405020304" pitchFamily="18" charset="0"/>
              </a:rPr>
              <a:t>.</a:t>
            </a:r>
          </a:p>
          <a:p>
            <a:r>
              <a:rPr lang="en-US" altLang="en-US" b="1">
                <a:solidFill>
                  <a:srgbClr val="C00000"/>
                </a:solidFill>
              </a:rPr>
              <a:t>Data rate</a:t>
            </a:r>
            <a:r>
              <a:rPr lang="en-US" altLang="en-US"/>
              <a:t>.</a:t>
            </a:r>
          </a:p>
          <a:p>
            <a:r>
              <a:rPr lang="en-US" altLang="en-US" b="1">
                <a:solidFill>
                  <a:srgbClr val="C00000"/>
                </a:solidFill>
              </a:rPr>
              <a:t>Synchronization of bits</a:t>
            </a:r>
            <a:r>
              <a:rPr lang="en-US" altLang="en-US"/>
              <a:t>.</a:t>
            </a:r>
          </a:p>
          <a:p>
            <a:r>
              <a:rPr lang="en-US" altLang="en-US" b="1">
                <a:solidFill>
                  <a:srgbClr val="C00000"/>
                </a:solidFill>
              </a:rPr>
              <a:t>Line configuration.</a:t>
            </a:r>
          </a:p>
          <a:p>
            <a:r>
              <a:rPr lang="en-US" altLang="en-US" b="1">
                <a:solidFill>
                  <a:srgbClr val="C00000"/>
                </a:solidFill>
              </a:rPr>
              <a:t>Physical topology.</a:t>
            </a:r>
          </a:p>
          <a:p>
            <a:r>
              <a:rPr lang="en-US" altLang="en-US" b="1">
                <a:solidFill>
                  <a:srgbClr val="C00000"/>
                </a:solidFill>
              </a:rPr>
              <a:t>Transmission mode.</a:t>
            </a:r>
            <a:endParaRPr lang="en-US" altLang="en-US"/>
          </a:p>
        </p:txBody>
      </p:sp>
      <p:sp>
        <p:nvSpPr>
          <p:cNvPr id="4" name="Footer Placeholder 3">
            <a:extLst>
              <a:ext uri="{FF2B5EF4-FFF2-40B4-BE49-F238E27FC236}">
                <a16:creationId xmlns:a16="http://schemas.microsoft.com/office/drawing/2014/main" id="{8CB0DE3E-BE5A-4C2F-8260-6A076154E9F7}"/>
              </a:ext>
            </a:extLst>
          </p:cNvPr>
          <p:cNvSpPr>
            <a:spLocks noGrp="1"/>
          </p:cNvSpPr>
          <p:nvPr>
            <p:ph type="ftr" sz="quarter" idx="11"/>
          </p:nvPr>
        </p:nvSpPr>
        <p:spPr/>
        <p:txBody>
          <a:bodyPr/>
          <a:lstStyle/>
          <a:p>
            <a:pPr>
              <a:defRPr/>
            </a:pPr>
            <a:r>
              <a:rPr lang="en-US"/>
              <a:t> Introduction</a:t>
            </a:r>
          </a:p>
        </p:txBody>
      </p:sp>
      <p:sp>
        <p:nvSpPr>
          <p:cNvPr id="54277" name="Slide Number Placeholder 4">
            <a:extLst>
              <a:ext uri="{FF2B5EF4-FFF2-40B4-BE49-F238E27FC236}">
                <a16:creationId xmlns:a16="http://schemas.microsoft.com/office/drawing/2014/main" id="{D6C7D7CF-12B1-480D-B890-1634D63EA9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DA5113D4-31C5-403C-8DC5-89D29728C9BD}" type="slidenum">
              <a:rPr lang="en-US" altLang="en-US" sz="1200">
                <a:solidFill>
                  <a:srgbClr val="898989"/>
                </a:solidFill>
                <a:latin typeface="Times New Roman" panose="02020603050405020304" pitchFamily="18" charset="0"/>
              </a:rPr>
              <a:pPr>
                <a:spcBef>
                  <a:spcPct val="0"/>
                </a:spcBef>
                <a:buFontTx/>
                <a:buNone/>
              </a:pPr>
              <a:t>42</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BD98-88FE-475E-8213-1753E26E7E6D}"/>
              </a:ext>
            </a:extLst>
          </p:cNvPr>
          <p:cNvSpPr>
            <a:spLocks noGrp="1"/>
          </p:cNvSpPr>
          <p:nvPr>
            <p:ph type="title"/>
          </p:nvPr>
        </p:nvSpPr>
        <p:spPr/>
        <p:txBody>
          <a:bodyPr rtlCol="0">
            <a:normAutofit fontScale="90000"/>
          </a:bodyPr>
          <a:lstStyle/>
          <a:p>
            <a:pPr eaLnBrk="1" fontAlgn="auto" hangingPunct="1">
              <a:spcAft>
                <a:spcPts val="0"/>
              </a:spcAft>
              <a:defRPr/>
            </a:pPr>
            <a:r>
              <a:rPr lang="en-US" b="1" dirty="0"/>
              <a:t>OSI :Physical Layer </a:t>
            </a:r>
            <a:br>
              <a:rPr lang="en-US" b="1" dirty="0"/>
            </a:br>
            <a:endParaRPr lang="en-US" dirty="0"/>
          </a:p>
        </p:txBody>
      </p:sp>
      <p:sp>
        <p:nvSpPr>
          <p:cNvPr id="3" name="Content Placeholder 2">
            <a:extLst>
              <a:ext uri="{FF2B5EF4-FFF2-40B4-BE49-F238E27FC236}">
                <a16:creationId xmlns:a16="http://schemas.microsoft.com/office/drawing/2014/main" id="{56E80D76-AE70-4616-B3FA-AD28A7E27FF2}"/>
              </a:ext>
            </a:extLst>
          </p:cNvPr>
          <p:cNvSpPr>
            <a:spLocks noGrp="1"/>
          </p:cNvSpPr>
          <p:nvPr>
            <p:ph idx="1"/>
          </p:nvPr>
        </p:nvSpPr>
        <p:spPr/>
        <p:txBody>
          <a:bodyPr rtlCol="0">
            <a:normAutofit fontScale="92500" lnSpcReduction="10000"/>
          </a:bodyPr>
          <a:lstStyle/>
          <a:p>
            <a:pPr eaLnBrk="1" fontAlgn="auto" hangingPunct="1">
              <a:spcAft>
                <a:spcPts val="0"/>
              </a:spcAft>
              <a:buFont typeface="Arial" panose="020B0604020202020204" pitchFamily="34" charset="0"/>
              <a:buNone/>
              <a:defRPr/>
            </a:pPr>
            <a:r>
              <a:rPr lang="en-US" dirty="0"/>
              <a:t>The physical layer is also concerned with the following: </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b="1" dirty="0">
                <a:solidFill>
                  <a:srgbClr val="C00000"/>
                </a:solidFill>
              </a:rPr>
              <a:t>P</a:t>
            </a:r>
            <a:r>
              <a:rPr lang="en-US" sz="2400" b="1" dirty="0">
                <a:solidFill>
                  <a:srgbClr val="C00000"/>
                </a:solidFill>
              </a:rPr>
              <a:t>hysical characteristics of interfaces and media</a:t>
            </a:r>
            <a:r>
              <a:rPr lang="en-US" sz="2400" dirty="0"/>
              <a:t>. The physical layer defines the characteristics of the interface between the devices and the transmission media. It also defines the type of transmission media. </a:t>
            </a:r>
          </a:p>
          <a:p>
            <a:pPr eaLnBrk="1" fontAlgn="auto" hangingPunct="1">
              <a:spcAft>
                <a:spcPts val="0"/>
              </a:spcAft>
              <a:defRPr/>
            </a:pPr>
            <a:endParaRPr lang="en-US" sz="2000" dirty="0">
              <a:solidFill>
                <a:srgbClr val="000000"/>
              </a:solidFill>
              <a:latin typeface="Times New Roman"/>
            </a:endParaRPr>
          </a:p>
          <a:p>
            <a:pPr algn="just" eaLnBrk="1" fontAlgn="auto" hangingPunct="1">
              <a:spcAft>
                <a:spcPts val="0"/>
              </a:spcAft>
              <a:defRPr/>
            </a:pPr>
            <a:r>
              <a:rPr lang="en-US" sz="2400" b="1" dirty="0">
                <a:solidFill>
                  <a:srgbClr val="C00000"/>
                </a:solidFill>
                <a:latin typeface="Times New Roman"/>
              </a:rPr>
              <a:t>Representation of bits</a:t>
            </a:r>
            <a:r>
              <a:rPr lang="en-US" sz="2400" dirty="0">
                <a:solidFill>
                  <a:srgbClr val="000000"/>
                </a:solidFill>
                <a:latin typeface="Times New Roman"/>
              </a:rPr>
              <a:t>. The physical layer data consists of a stream of bits (sequence of 0s or 1s) with no interpretation. To be transmitted, bits must be encoded into signals . The physical layer defines the type of encoding (how 0s and 1s are changed to signals). </a:t>
            </a:r>
          </a:p>
          <a:p>
            <a:pPr eaLnBrk="1" fontAlgn="auto" hangingPunct="1">
              <a:spcAft>
                <a:spcPts val="0"/>
              </a:spcAft>
              <a:defRPr/>
            </a:pPr>
            <a:endParaRPr lang="en-US" sz="2400" dirty="0"/>
          </a:p>
          <a:p>
            <a:pPr eaLnBrk="1" fontAlgn="auto" hangingPunct="1">
              <a:spcAft>
                <a:spcPts val="0"/>
              </a:spcAft>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590B-92A8-4EA2-9C4D-2DA5E6FB7C3D}"/>
              </a:ext>
            </a:extLst>
          </p:cNvPr>
          <p:cNvSpPr>
            <a:spLocks noGrp="1"/>
          </p:cNvSpPr>
          <p:nvPr>
            <p:ph type="title"/>
          </p:nvPr>
        </p:nvSpPr>
        <p:spPr/>
        <p:txBody>
          <a:bodyPr rtlCol="0">
            <a:normAutofit fontScale="90000"/>
          </a:bodyPr>
          <a:lstStyle/>
          <a:p>
            <a:pPr eaLnBrk="1" fontAlgn="auto" hangingPunct="1">
              <a:spcAft>
                <a:spcPts val="0"/>
              </a:spcAft>
              <a:defRPr/>
            </a:pPr>
            <a:r>
              <a:rPr lang="en-US" b="1" dirty="0"/>
              <a:t>OSI :Physical Layer </a:t>
            </a:r>
            <a:br>
              <a:rPr lang="en-US" b="1" dirty="0"/>
            </a:br>
            <a:endParaRPr lang="en-US" dirty="0"/>
          </a:p>
        </p:txBody>
      </p:sp>
      <p:sp>
        <p:nvSpPr>
          <p:cNvPr id="3" name="Content Placeholder 2">
            <a:extLst>
              <a:ext uri="{FF2B5EF4-FFF2-40B4-BE49-F238E27FC236}">
                <a16:creationId xmlns:a16="http://schemas.microsoft.com/office/drawing/2014/main" id="{90A9232E-B8B2-4C27-A04F-EE361B93415A}"/>
              </a:ext>
            </a:extLst>
          </p:cNvPr>
          <p:cNvSpPr>
            <a:spLocks noGrp="1"/>
          </p:cNvSpPr>
          <p:nvPr>
            <p:ph idx="1"/>
          </p:nvPr>
        </p:nvSpPr>
        <p:spPr/>
        <p:txBody>
          <a:bodyPr rtlCol="0">
            <a:normAutofit lnSpcReduction="10000"/>
          </a:bodyPr>
          <a:lstStyle/>
          <a:p>
            <a:pPr eaLnBrk="1" fontAlgn="auto" hangingPunct="1">
              <a:spcAft>
                <a:spcPts val="0"/>
              </a:spcAft>
              <a:defRPr/>
            </a:pPr>
            <a:endParaRPr lang="en-US" dirty="0"/>
          </a:p>
          <a:p>
            <a:pPr algn="just" eaLnBrk="1" fontAlgn="auto" hangingPunct="1">
              <a:spcAft>
                <a:spcPts val="0"/>
              </a:spcAft>
              <a:defRPr/>
            </a:pPr>
            <a:r>
              <a:rPr lang="en-US" sz="2400" b="1" dirty="0">
                <a:solidFill>
                  <a:srgbClr val="C00000"/>
                </a:solidFill>
              </a:rPr>
              <a:t>Data rate</a:t>
            </a:r>
            <a:r>
              <a:rPr lang="en-US" sz="2400" dirty="0"/>
              <a:t>. The transmission rate - the number of bits sent each second—is also defined by the physical layer. In other words, the physical layer defines the duration of a bit, which is how long it lasts. </a:t>
            </a:r>
          </a:p>
          <a:p>
            <a:pPr algn="just" eaLnBrk="1" fontAlgn="auto" hangingPunct="1">
              <a:spcAft>
                <a:spcPts val="0"/>
              </a:spcAft>
              <a:defRPr/>
            </a:pPr>
            <a:endParaRPr lang="en-US" sz="2400" dirty="0"/>
          </a:p>
          <a:p>
            <a:pPr eaLnBrk="1" fontAlgn="auto" hangingPunct="1">
              <a:spcAft>
                <a:spcPts val="0"/>
              </a:spcAft>
              <a:defRPr/>
            </a:pPr>
            <a:endParaRPr lang="en-US" sz="2400" dirty="0"/>
          </a:p>
          <a:p>
            <a:pPr algn="just" eaLnBrk="1" fontAlgn="auto" hangingPunct="1">
              <a:spcAft>
                <a:spcPts val="0"/>
              </a:spcAft>
              <a:defRPr/>
            </a:pPr>
            <a:r>
              <a:rPr lang="en-US" sz="2400" b="1" dirty="0">
                <a:solidFill>
                  <a:srgbClr val="C00000"/>
                </a:solidFill>
              </a:rPr>
              <a:t>Synchronization of bits</a:t>
            </a:r>
            <a:r>
              <a:rPr lang="en-US" sz="2400" dirty="0"/>
              <a:t>. The sender and receiver must not only use the same bit rate but must also be synchronized at the bit level. In other words, the sender and the receiver clocks must be synchronized. </a:t>
            </a:r>
          </a:p>
          <a:p>
            <a:pPr algn="just" eaLnBrk="1" fontAlgn="auto" hangingPunct="1">
              <a:spcAft>
                <a:spcPts val="0"/>
              </a:spcAft>
              <a:defRPr/>
            </a:pPr>
            <a:endParaRPr lang="en-US" sz="2400" dirty="0"/>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84E2EE92-860D-4B38-AE20-53A486F7DC57}"/>
              </a:ext>
            </a:extLst>
          </p:cNvPr>
          <p:cNvSpPr>
            <a:spLocks noGrp="1"/>
          </p:cNvSpPr>
          <p:nvPr>
            <p:ph type="ftr" sz="quarter" idx="11"/>
          </p:nvPr>
        </p:nvSpPr>
        <p:spPr/>
        <p:txBody>
          <a:bodyPr/>
          <a:lstStyle/>
          <a:p>
            <a:pPr>
              <a:defRPr/>
            </a:pPr>
            <a:r>
              <a:rPr lang="en-US"/>
              <a:t> Introduction</a:t>
            </a:r>
          </a:p>
        </p:txBody>
      </p:sp>
      <p:sp>
        <p:nvSpPr>
          <p:cNvPr id="56325" name="Slide Number Placeholder 4">
            <a:extLst>
              <a:ext uri="{FF2B5EF4-FFF2-40B4-BE49-F238E27FC236}">
                <a16:creationId xmlns:a16="http://schemas.microsoft.com/office/drawing/2014/main" id="{CDE9EAB5-E5DF-4318-BE1F-A93F6EB62D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91C3B21D-CA34-4B6C-B247-2F764C65CE2F}" type="slidenum">
              <a:rPr lang="en-US" altLang="en-US" sz="1200">
                <a:solidFill>
                  <a:srgbClr val="898989"/>
                </a:solidFill>
                <a:latin typeface="Times New Roman" panose="02020603050405020304" pitchFamily="18" charset="0"/>
              </a:rPr>
              <a:pPr>
                <a:spcBef>
                  <a:spcPct val="0"/>
                </a:spcBef>
                <a:buFontTx/>
                <a:buNone/>
              </a:pPr>
              <a:t>44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A870-7B77-4C66-84AF-8298F52429AE}"/>
              </a:ext>
            </a:extLst>
          </p:cNvPr>
          <p:cNvSpPr>
            <a:spLocks noGrp="1"/>
          </p:cNvSpPr>
          <p:nvPr>
            <p:ph type="title"/>
          </p:nvPr>
        </p:nvSpPr>
        <p:spPr/>
        <p:txBody>
          <a:bodyPr rtlCol="0">
            <a:normAutofit fontScale="90000"/>
          </a:bodyPr>
          <a:lstStyle/>
          <a:p>
            <a:pPr eaLnBrk="1" fontAlgn="auto" hangingPunct="1">
              <a:spcAft>
                <a:spcPts val="0"/>
              </a:spcAft>
              <a:defRPr/>
            </a:pPr>
            <a:r>
              <a:rPr lang="en-US" b="1" dirty="0"/>
              <a:t>OSI :Physical Layer </a:t>
            </a:r>
            <a:br>
              <a:rPr lang="en-US" b="1" dirty="0"/>
            </a:br>
            <a:endParaRPr lang="en-US" dirty="0"/>
          </a:p>
        </p:txBody>
      </p:sp>
      <p:sp>
        <p:nvSpPr>
          <p:cNvPr id="3" name="Content Placeholder 2">
            <a:extLst>
              <a:ext uri="{FF2B5EF4-FFF2-40B4-BE49-F238E27FC236}">
                <a16:creationId xmlns:a16="http://schemas.microsoft.com/office/drawing/2014/main" id="{D331B497-485A-4B15-944E-EB8F23B3B047}"/>
              </a:ext>
            </a:extLst>
          </p:cNvPr>
          <p:cNvSpPr>
            <a:spLocks noGrp="1"/>
          </p:cNvSpPr>
          <p:nvPr>
            <p:ph idx="1"/>
          </p:nvPr>
        </p:nvSpPr>
        <p:spPr/>
        <p:txBody>
          <a:bodyPr rtlCol="0">
            <a:normAutofit fontScale="92500" lnSpcReduction="10000"/>
          </a:bodyPr>
          <a:lstStyle/>
          <a:p>
            <a:pPr eaLnBrk="1" fontAlgn="auto" hangingPunct="1">
              <a:spcAft>
                <a:spcPts val="0"/>
              </a:spcAft>
              <a:defRPr/>
            </a:pPr>
            <a:endParaRPr lang="en-US" dirty="0"/>
          </a:p>
          <a:p>
            <a:pPr algn="just" eaLnBrk="1" fontAlgn="auto" hangingPunct="1">
              <a:spcAft>
                <a:spcPts val="0"/>
              </a:spcAft>
              <a:defRPr/>
            </a:pPr>
            <a:r>
              <a:rPr lang="en-US" sz="2400" b="1" dirty="0">
                <a:solidFill>
                  <a:srgbClr val="C00000"/>
                </a:solidFill>
              </a:rPr>
              <a:t>Line configuration. </a:t>
            </a:r>
            <a:r>
              <a:rPr lang="en-US" sz="2400" dirty="0"/>
              <a:t>The physical layer is concerned with the connection of devices to the media. In a </a:t>
            </a:r>
            <a:r>
              <a:rPr lang="en-US" sz="2400" b="1" dirty="0">
                <a:solidFill>
                  <a:srgbClr val="FF0000"/>
                </a:solidFill>
              </a:rPr>
              <a:t>point-to-point configuration</a:t>
            </a:r>
            <a:r>
              <a:rPr lang="en-US" sz="2400" dirty="0"/>
              <a:t>, two devices are connected together through a dedicated link. In a </a:t>
            </a:r>
            <a:r>
              <a:rPr lang="en-US" sz="2400" b="1" dirty="0">
                <a:solidFill>
                  <a:srgbClr val="FF0000"/>
                </a:solidFill>
              </a:rPr>
              <a:t>multipoint configuration</a:t>
            </a:r>
            <a:r>
              <a:rPr lang="en-US" sz="2400" dirty="0"/>
              <a:t>, a link is shared between several devices. </a:t>
            </a:r>
          </a:p>
          <a:p>
            <a:pPr eaLnBrk="1" fontAlgn="auto" hangingPunct="1">
              <a:spcAft>
                <a:spcPts val="0"/>
              </a:spcAft>
              <a:defRPr/>
            </a:pPr>
            <a:endParaRPr lang="en-US" sz="2400" dirty="0"/>
          </a:p>
          <a:p>
            <a:pPr algn="just" eaLnBrk="1" fontAlgn="auto" hangingPunct="1">
              <a:spcAft>
                <a:spcPts val="0"/>
              </a:spcAft>
              <a:defRPr/>
            </a:pPr>
            <a:r>
              <a:rPr lang="en-US" sz="2400" b="1" dirty="0">
                <a:solidFill>
                  <a:srgbClr val="C00000"/>
                </a:solidFill>
              </a:rPr>
              <a:t>Physical topology. </a:t>
            </a:r>
            <a:r>
              <a:rPr lang="en-US" sz="2400" dirty="0"/>
              <a:t>The physical topology defines how devices are connected to make a network. Devices can be connected using a mesh topology (every device connected to every other device), a star topology (devices are connected through a central device), a ring topology (each device is connected to the next, forming a ring), or a bus topology (every device on a common link). </a:t>
            </a:r>
          </a:p>
          <a:p>
            <a:pPr algn="just" eaLnBrk="1" fontAlgn="auto" hangingPunct="1">
              <a:spcAft>
                <a:spcPts val="0"/>
              </a:spcAft>
              <a:defRPr/>
            </a:pPr>
            <a:endParaRPr lang="en-US" sz="2400" dirty="0"/>
          </a:p>
          <a:p>
            <a:pPr algn="just" eaLnBrk="1" fontAlgn="auto" hangingPunct="1">
              <a:spcAft>
                <a:spcPts val="0"/>
              </a:spcAft>
              <a:defRPr/>
            </a:pPr>
            <a:endParaRPr lang="en-US" sz="2400" dirty="0"/>
          </a:p>
        </p:txBody>
      </p:sp>
      <p:sp>
        <p:nvSpPr>
          <p:cNvPr id="4" name="Footer Placeholder 3">
            <a:extLst>
              <a:ext uri="{FF2B5EF4-FFF2-40B4-BE49-F238E27FC236}">
                <a16:creationId xmlns:a16="http://schemas.microsoft.com/office/drawing/2014/main" id="{D558B21B-D654-4B61-A65E-77AB920E6BA3}"/>
              </a:ext>
            </a:extLst>
          </p:cNvPr>
          <p:cNvSpPr>
            <a:spLocks noGrp="1"/>
          </p:cNvSpPr>
          <p:nvPr>
            <p:ph type="ftr" sz="quarter" idx="11"/>
          </p:nvPr>
        </p:nvSpPr>
        <p:spPr/>
        <p:txBody>
          <a:bodyPr/>
          <a:lstStyle/>
          <a:p>
            <a:pPr>
              <a:defRPr/>
            </a:pPr>
            <a:r>
              <a:rPr lang="en-US"/>
              <a:t> Introduction</a:t>
            </a:r>
          </a:p>
        </p:txBody>
      </p:sp>
      <p:sp>
        <p:nvSpPr>
          <p:cNvPr id="57349" name="Slide Number Placeholder 4">
            <a:extLst>
              <a:ext uri="{FF2B5EF4-FFF2-40B4-BE49-F238E27FC236}">
                <a16:creationId xmlns:a16="http://schemas.microsoft.com/office/drawing/2014/main" id="{6B82EA65-D421-40D7-8FC4-E070770406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6400C98-8313-4484-86E4-3719FC62A9EF}" type="slidenum">
              <a:rPr lang="en-US" altLang="en-US" sz="1200">
                <a:solidFill>
                  <a:srgbClr val="898989"/>
                </a:solidFill>
                <a:latin typeface="Times New Roman" panose="02020603050405020304" pitchFamily="18" charset="0"/>
              </a:rPr>
              <a:pPr>
                <a:spcBef>
                  <a:spcPct val="0"/>
                </a:spcBef>
                <a:buFontTx/>
                <a:buNone/>
              </a:pPr>
              <a:t>45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8E65-2D8A-4DC4-9C98-9E2900692719}"/>
              </a:ext>
            </a:extLst>
          </p:cNvPr>
          <p:cNvSpPr>
            <a:spLocks noGrp="1"/>
          </p:cNvSpPr>
          <p:nvPr>
            <p:ph type="title"/>
          </p:nvPr>
        </p:nvSpPr>
        <p:spPr/>
        <p:txBody>
          <a:bodyPr rtlCol="0">
            <a:normAutofit fontScale="90000"/>
          </a:bodyPr>
          <a:lstStyle/>
          <a:p>
            <a:pPr eaLnBrk="1" fontAlgn="auto" hangingPunct="1">
              <a:spcAft>
                <a:spcPts val="0"/>
              </a:spcAft>
              <a:defRPr/>
            </a:pPr>
            <a:r>
              <a:rPr lang="en-US" b="1" dirty="0"/>
              <a:t>OSI :Physical Layer </a:t>
            </a:r>
            <a:br>
              <a:rPr lang="en-US" b="1" dirty="0"/>
            </a:br>
            <a:endParaRPr lang="en-US" dirty="0"/>
          </a:p>
        </p:txBody>
      </p:sp>
      <p:sp>
        <p:nvSpPr>
          <p:cNvPr id="58371" name="Content Placeholder 2">
            <a:extLst>
              <a:ext uri="{FF2B5EF4-FFF2-40B4-BE49-F238E27FC236}">
                <a16:creationId xmlns:a16="http://schemas.microsoft.com/office/drawing/2014/main" id="{1FADA085-DC63-44A0-BF24-522CC3F1B6C5}"/>
              </a:ext>
            </a:extLst>
          </p:cNvPr>
          <p:cNvSpPr>
            <a:spLocks noGrp="1"/>
          </p:cNvSpPr>
          <p:nvPr>
            <p:ph idx="1"/>
          </p:nvPr>
        </p:nvSpPr>
        <p:spPr/>
        <p:txBody>
          <a:bodyPr/>
          <a:lstStyle/>
          <a:p>
            <a:pPr eaLnBrk="1" hangingPunct="1"/>
            <a:endParaRPr lang="en-US" altLang="en-US"/>
          </a:p>
          <a:p>
            <a:pPr algn="just" eaLnBrk="1" hangingPunct="1"/>
            <a:r>
              <a:rPr lang="en-US" altLang="en-US" sz="2800" b="1">
                <a:solidFill>
                  <a:srgbClr val="C00000"/>
                </a:solidFill>
              </a:rPr>
              <a:t>Transmission mode.</a:t>
            </a:r>
            <a:r>
              <a:rPr lang="en-US" altLang="en-US" sz="2800"/>
              <a:t> The physical layer also defines the direction of transmission between two devices: simplex, half-duplex, or full-duplex. </a:t>
            </a:r>
          </a:p>
          <a:p>
            <a:pPr algn="just" eaLnBrk="1" hangingPunct="1"/>
            <a:endParaRPr lang="en-US" altLang="en-US" sz="2800"/>
          </a:p>
          <a:p>
            <a:pPr algn="just" eaLnBrk="1" hangingPunct="1"/>
            <a:endParaRPr lang="en-US" altLang="en-US" sz="2800"/>
          </a:p>
          <a:p>
            <a:pPr eaLnBrk="1" hangingPunct="1"/>
            <a:endParaRPr lang="en-US" altLang="en-US"/>
          </a:p>
        </p:txBody>
      </p:sp>
      <p:sp>
        <p:nvSpPr>
          <p:cNvPr id="4" name="Footer Placeholder 3">
            <a:extLst>
              <a:ext uri="{FF2B5EF4-FFF2-40B4-BE49-F238E27FC236}">
                <a16:creationId xmlns:a16="http://schemas.microsoft.com/office/drawing/2014/main" id="{A6EBFDF8-FA24-407C-BBCA-39248CEA2017}"/>
              </a:ext>
            </a:extLst>
          </p:cNvPr>
          <p:cNvSpPr>
            <a:spLocks noGrp="1"/>
          </p:cNvSpPr>
          <p:nvPr>
            <p:ph type="ftr" sz="quarter" idx="11"/>
          </p:nvPr>
        </p:nvSpPr>
        <p:spPr/>
        <p:txBody>
          <a:bodyPr/>
          <a:lstStyle/>
          <a:p>
            <a:pPr>
              <a:defRPr/>
            </a:pPr>
            <a:r>
              <a:rPr lang="en-US"/>
              <a:t> Introduction</a:t>
            </a:r>
          </a:p>
        </p:txBody>
      </p:sp>
      <p:sp>
        <p:nvSpPr>
          <p:cNvPr id="58373" name="Slide Number Placeholder 4">
            <a:extLst>
              <a:ext uri="{FF2B5EF4-FFF2-40B4-BE49-F238E27FC236}">
                <a16:creationId xmlns:a16="http://schemas.microsoft.com/office/drawing/2014/main" id="{5CC95D38-5852-44B5-A697-99B9E100C1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A747CB22-B93A-42BB-9391-9D79CF51F07B}" type="slidenum">
              <a:rPr lang="en-US" altLang="en-US" sz="1200">
                <a:solidFill>
                  <a:srgbClr val="898989"/>
                </a:solidFill>
                <a:latin typeface="Times New Roman" panose="02020603050405020304" pitchFamily="18" charset="0"/>
              </a:rPr>
              <a:pPr>
                <a:spcBef>
                  <a:spcPct val="0"/>
                </a:spcBef>
                <a:buFontTx/>
                <a:buNone/>
              </a:pPr>
              <a:t>46</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17B754D-8AC0-4A6B-A347-107FFFD244CC}"/>
              </a:ext>
            </a:extLst>
          </p:cNvPr>
          <p:cNvSpPr>
            <a:spLocks noGrp="1"/>
          </p:cNvSpPr>
          <p:nvPr>
            <p:ph type="title"/>
          </p:nvPr>
        </p:nvSpPr>
        <p:spPr/>
        <p:txBody>
          <a:bodyPr/>
          <a:lstStyle/>
          <a:p>
            <a:r>
              <a:rPr lang="en-US" altLang="en-US"/>
              <a:t>Summary of OSI Layers</a:t>
            </a:r>
          </a:p>
        </p:txBody>
      </p:sp>
      <p:sp>
        <p:nvSpPr>
          <p:cNvPr id="59395" name="Content Placeholder 2">
            <a:extLst>
              <a:ext uri="{FF2B5EF4-FFF2-40B4-BE49-F238E27FC236}">
                <a16:creationId xmlns:a16="http://schemas.microsoft.com/office/drawing/2014/main" id="{EB36D440-60F2-4D9D-87AB-B922A054B2C9}"/>
              </a:ext>
            </a:extLst>
          </p:cNvPr>
          <p:cNvSpPr>
            <a:spLocks noGrp="1"/>
          </p:cNvSpPr>
          <p:nvPr>
            <p:ph idx="1"/>
          </p:nvPr>
        </p:nvSpPr>
        <p:spPr/>
        <p:txBody>
          <a:bodyPr/>
          <a:lstStyle/>
          <a:p>
            <a:pPr>
              <a:buFont typeface="Arial" panose="020B0604020202020204" pitchFamily="34" charset="0"/>
              <a:buNone/>
            </a:pPr>
            <a:endParaRPr lang="en-US" altLang="en-US"/>
          </a:p>
        </p:txBody>
      </p:sp>
      <p:sp>
        <p:nvSpPr>
          <p:cNvPr id="4" name="Footer Placeholder 3">
            <a:extLst>
              <a:ext uri="{FF2B5EF4-FFF2-40B4-BE49-F238E27FC236}">
                <a16:creationId xmlns:a16="http://schemas.microsoft.com/office/drawing/2014/main" id="{723E39A8-EE7B-4131-B1F1-60BA6FE5EE8D}"/>
              </a:ext>
            </a:extLst>
          </p:cNvPr>
          <p:cNvSpPr>
            <a:spLocks noGrp="1"/>
          </p:cNvSpPr>
          <p:nvPr>
            <p:ph type="ftr" sz="quarter" idx="11"/>
          </p:nvPr>
        </p:nvSpPr>
        <p:spPr/>
        <p:txBody>
          <a:bodyPr/>
          <a:lstStyle/>
          <a:p>
            <a:pPr>
              <a:defRPr/>
            </a:pPr>
            <a:r>
              <a:rPr lang="en-US"/>
              <a:t> Introduction</a:t>
            </a:r>
          </a:p>
        </p:txBody>
      </p:sp>
      <p:sp>
        <p:nvSpPr>
          <p:cNvPr id="59397" name="Slide Number Placeholder 4">
            <a:extLst>
              <a:ext uri="{FF2B5EF4-FFF2-40B4-BE49-F238E27FC236}">
                <a16:creationId xmlns:a16="http://schemas.microsoft.com/office/drawing/2014/main" id="{72D19A78-CE8A-46D4-9FE2-6B8F2D8A9D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F90D3BF5-4B72-4EE9-91EC-F20FB574EE83}" type="slidenum">
              <a:rPr lang="en-US" altLang="en-US" sz="1200">
                <a:solidFill>
                  <a:srgbClr val="898989"/>
                </a:solidFill>
                <a:latin typeface="Times New Roman" panose="02020603050405020304" pitchFamily="18" charset="0"/>
              </a:rPr>
              <a:pPr>
                <a:spcBef>
                  <a:spcPct val="0"/>
                </a:spcBef>
                <a:buFontTx/>
                <a:buNone/>
              </a:pPr>
              <a:t>47</a:t>
            </a:fld>
            <a:endParaRPr lang="en-US" altLang="en-US" sz="1200">
              <a:solidFill>
                <a:srgbClr val="898989"/>
              </a:solidFill>
              <a:latin typeface="Times New Roman" panose="02020603050405020304" pitchFamily="18" charset="0"/>
            </a:endParaRPr>
          </a:p>
        </p:txBody>
      </p:sp>
      <p:pic>
        <p:nvPicPr>
          <p:cNvPr id="59398" name="Picture 2">
            <a:extLst>
              <a:ext uri="{FF2B5EF4-FFF2-40B4-BE49-F238E27FC236}">
                <a16:creationId xmlns:a16="http://schemas.microsoft.com/office/drawing/2014/main" id="{90DCD24F-E5AD-4595-B423-9502EA1C2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96" t="21429" r="23251" b="16071"/>
          <a:stretch>
            <a:fillRect/>
          </a:stretch>
        </p:blipFill>
        <p:spPr bwMode="auto">
          <a:xfrm>
            <a:off x="436563" y="1547813"/>
            <a:ext cx="765175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70ECEC78-D14D-4B14-9270-618E6B86CCCC}"/>
              </a:ext>
            </a:extLst>
          </p:cNvPr>
          <p:cNvSpPr>
            <a:spLocks noGrp="1" noChangeArrowheads="1"/>
          </p:cNvSpPr>
          <p:nvPr>
            <p:ph type="title"/>
          </p:nvPr>
        </p:nvSpPr>
        <p:spPr/>
        <p:txBody>
          <a:bodyPr/>
          <a:lstStyle/>
          <a:p>
            <a:pPr eaLnBrk="1" hangingPunct="1"/>
            <a:r>
              <a:rPr lang="en-US" altLang="en-US"/>
              <a:t>Internet protocol stack</a:t>
            </a:r>
          </a:p>
        </p:txBody>
      </p:sp>
      <p:sp>
        <p:nvSpPr>
          <p:cNvPr id="18438" name="Rectangle 4">
            <a:extLst>
              <a:ext uri="{FF2B5EF4-FFF2-40B4-BE49-F238E27FC236}">
                <a16:creationId xmlns:a16="http://schemas.microsoft.com/office/drawing/2014/main" id="{A3CA835E-A6B1-48BE-A7BC-90AAEA815AE7}"/>
              </a:ext>
            </a:extLst>
          </p:cNvPr>
          <p:cNvSpPr>
            <a:spLocks noGrp="1" noChangeArrowheads="1"/>
          </p:cNvSpPr>
          <p:nvPr>
            <p:ph sz="half" idx="1"/>
          </p:nvPr>
        </p:nvSpPr>
        <p:spPr>
          <a:xfrm>
            <a:off x="571500" y="1422400"/>
            <a:ext cx="5715000" cy="4648200"/>
          </a:xfrm>
        </p:spPr>
        <p:txBody>
          <a:bodyPr rtlCol="0">
            <a:normAutofit lnSpcReduction="10000"/>
          </a:bodyPr>
          <a:lstStyle/>
          <a:p>
            <a:pPr eaLnBrk="1" fontAlgn="auto" hangingPunct="1">
              <a:spcAft>
                <a:spcPts val="0"/>
              </a:spcAft>
              <a:defRPr/>
            </a:pPr>
            <a:r>
              <a:rPr lang="en-US" sz="2400" dirty="0">
                <a:solidFill>
                  <a:srgbClr val="FF0000"/>
                </a:solidFill>
              </a:rPr>
              <a:t>application:</a:t>
            </a:r>
            <a:r>
              <a:rPr lang="en-US" sz="2400" dirty="0"/>
              <a:t> supporting network applications</a:t>
            </a:r>
          </a:p>
          <a:p>
            <a:pPr lvl="1" eaLnBrk="1" fontAlgn="auto" hangingPunct="1">
              <a:spcAft>
                <a:spcPts val="0"/>
              </a:spcAft>
              <a:defRPr/>
            </a:pPr>
            <a:r>
              <a:rPr lang="en-US" sz="2000" dirty="0"/>
              <a:t>FTP, SMTP, HTTP</a:t>
            </a:r>
          </a:p>
          <a:p>
            <a:pPr eaLnBrk="1" fontAlgn="auto" hangingPunct="1">
              <a:spcAft>
                <a:spcPts val="0"/>
              </a:spcAft>
              <a:defRPr/>
            </a:pPr>
            <a:r>
              <a:rPr lang="en-US" sz="2400" dirty="0">
                <a:solidFill>
                  <a:srgbClr val="FF0000"/>
                </a:solidFill>
              </a:rPr>
              <a:t>transport:</a:t>
            </a:r>
            <a:r>
              <a:rPr lang="en-US" sz="2400" dirty="0"/>
              <a:t> process-process data transfer</a:t>
            </a:r>
          </a:p>
          <a:p>
            <a:pPr lvl="1" eaLnBrk="1" fontAlgn="auto" hangingPunct="1">
              <a:spcAft>
                <a:spcPts val="0"/>
              </a:spcAft>
              <a:defRPr/>
            </a:pPr>
            <a:r>
              <a:rPr lang="en-US" sz="2000" dirty="0"/>
              <a:t>TCP, UDP</a:t>
            </a:r>
          </a:p>
          <a:p>
            <a:pPr eaLnBrk="1" fontAlgn="auto" hangingPunct="1">
              <a:spcAft>
                <a:spcPts val="0"/>
              </a:spcAft>
              <a:defRPr/>
            </a:pPr>
            <a:r>
              <a:rPr lang="en-US" sz="2400" dirty="0">
                <a:solidFill>
                  <a:srgbClr val="FF0000"/>
                </a:solidFill>
              </a:rPr>
              <a:t>network:</a:t>
            </a:r>
            <a:r>
              <a:rPr lang="en-US" sz="2400" dirty="0"/>
              <a:t> routing of </a:t>
            </a:r>
            <a:r>
              <a:rPr lang="en-US" sz="2400" dirty="0" err="1"/>
              <a:t>datagrams</a:t>
            </a:r>
            <a:r>
              <a:rPr lang="en-US" sz="2400" dirty="0"/>
              <a:t> from source to destination</a:t>
            </a:r>
          </a:p>
          <a:p>
            <a:pPr lvl="1" eaLnBrk="1" fontAlgn="auto" hangingPunct="1">
              <a:spcAft>
                <a:spcPts val="0"/>
              </a:spcAft>
              <a:defRPr/>
            </a:pPr>
            <a:r>
              <a:rPr lang="en-US" sz="2000" dirty="0"/>
              <a:t>IP, routing protocols</a:t>
            </a:r>
          </a:p>
          <a:p>
            <a:pPr eaLnBrk="1" fontAlgn="auto" hangingPunct="1">
              <a:spcAft>
                <a:spcPts val="0"/>
              </a:spcAft>
              <a:defRPr/>
            </a:pPr>
            <a:r>
              <a:rPr lang="en-US" sz="2400" dirty="0">
                <a:solidFill>
                  <a:srgbClr val="FF0000"/>
                </a:solidFill>
              </a:rPr>
              <a:t>link:</a:t>
            </a:r>
            <a:r>
              <a:rPr lang="en-US" sz="2400" dirty="0"/>
              <a:t> data transfer between neighboring  network elements</a:t>
            </a:r>
          </a:p>
          <a:p>
            <a:pPr lvl="1" eaLnBrk="1" fontAlgn="auto" hangingPunct="1">
              <a:spcAft>
                <a:spcPts val="0"/>
              </a:spcAft>
              <a:defRPr/>
            </a:pPr>
            <a:r>
              <a:rPr lang="en-US" sz="2000" dirty="0"/>
              <a:t> Ethernet</a:t>
            </a:r>
          </a:p>
          <a:p>
            <a:pPr eaLnBrk="1" fontAlgn="auto" hangingPunct="1">
              <a:spcAft>
                <a:spcPts val="0"/>
              </a:spcAft>
              <a:defRPr/>
            </a:pPr>
            <a:r>
              <a:rPr lang="en-US" sz="2400" dirty="0">
                <a:solidFill>
                  <a:srgbClr val="FF0000"/>
                </a:solidFill>
              </a:rPr>
              <a:t>physical:</a:t>
            </a:r>
            <a:r>
              <a:rPr lang="en-US" sz="2400" dirty="0"/>
              <a:t> bits “on the wire”</a:t>
            </a:r>
          </a:p>
          <a:p>
            <a:pPr eaLnBrk="1" fontAlgn="auto" hangingPunct="1">
              <a:spcAft>
                <a:spcPts val="0"/>
              </a:spcAft>
              <a:defRPr/>
            </a:pPr>
            <a:endParaRPr lang="en-US" sz="2400" dirty="0"/>
          </a:p>
        </p:txBody>
      </p:sp>
      <p:sp>
        <p:nvSpPr>
          <p:cNvPr id="12" name="Footer Placeholder 5">
            <a:extLst>
              <a:ext uri="{FF2B5EF4-FFF2-40B4-BE49-F238E27FC236}">
                <a16:creationId xmlns:a16="http://schemas.microsoft.com/office/drawing/2014/main" id="{8B8523DE-D1C2-4B2B-995B-B1ACE2D7BBEB}"/>
              </a:ext>
            </a:extLst>
          </p:cNvPr>
          <p:cNvSpPr>
            <a:spLocks noGrp="1"/>
          </p:cNvSpPr>
          <p:nvPr>
            <p:ph type="ftr" sz="quarter" idx="11"/>
          </p:nvPr>
        </p:nvSpPr>
        <p:spPr/>
        <p:txBody>
          <a:bodyPr/>
          <a:lstStyle/>
          <a:p>
            <a:pPr>
              <a:defRPr/>
            </a:pPr>
            <a:r>
              <a:rPr lang="en-US"/>
              <a:t> Introduction</a:t>
            </a:r>
          </a:p>
        </p:txBody>
      </p:sp>
      <p:sp>
        <p:nvSpPr>
          <p:cNvPr id="60421" name="Slide Number Placeholder 6">
            <a:extLst>
              <a:ext uri="{FF2B5EF4-FFF2-40B4-BE49-F238E27FC236}">
                <a16:creationId xmlns:a16="http://schemas.microsoft.com/office/drawing/2014/main" id="{3CA7227A-C636-4DF2-BFE3-1B558B34C6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03802BA-419D-440F-934B-9AC1FA14FF08}" type="slidenum">
              <a:rPr lang="en-US" altLang="en-US" sz="1200">
                <a:solidFill>
                  <a:srgbClr val="898989"/>
                </a:solidFill>
                <a:latin typeface="Times New Roman" panose="02020603050405020304" pitchFamily="18" charset="0"/>
              </a:rPr>
              <a:pPr>
                <a:spcBef>
                  <a:spcPct val="0"/>
                </a:spcBef>
                <a:buFontTx/>
                <a:buNone/>
              </a:pPr>
              <a:t>48</a:t>
            </a:fld>
            <a:endParaRPr lang="en-US" altLang="en-US" sz="1200">
              <a:solidFill>
                <a:srgbClr val="898989"/>
              </a:solidFill>
              <a:latin typeface="Times New Roman" panose="02020603050405020304" pitchFamily="18" charset="0"/>
            </a:endParaRPr>
          </a:p>
        </p:txBody>
      </p:sp>
      <p:sp>
        <p:nvSpPr>
          <p:cNvPr id="60422" name="Rectangle 2">
            <a:extLst>
              <a:ext uri="{FF2B5EF4-FFF2-40B4-BE49-F238E27FC236}">
                <a16:creationId xmlns:a16="http://schemas.microsoft.com/office/drawing/2014/main" id="{6FDC2DC7-7983-4137-8BE0-78D35A45699D}"/>
              </a:ext>
            </a:extLst>
          </p:cNvPr>
          <p:cNvSpPr>
            <a:spLocks noChangeArrowheads="1"/>
          </p:cNvSpPr>
          <p:nvPr/>
        </p:nvSpPr>
        <p:spPr bwMode="auto">
          <a:xfrm>
            <a:off x="6578600" y="1714500"/>
            <a:ext cx="1892300" cy="3530600"/>
          </a:xfrm>
          <a:prstGeom prst="rect">
            <a:avLst/>
          </a:prstGeom>
          <a:solidFill>
            <a:schemeClr val="accent2"/>
          </a:solidFill>
          <a:ln w="38100">
            <a:solidFill>
              <a:schemeClr val="accent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grpSp>
        <p:nvGrpSpPr>
          <p:cNvPr id="60423" name="Group 5">
            <a:extLst>
              <a:ext uri="{FF2B5EF4-FFF2-40B4-BE49-F238E27FC236}">
                <a16:creationId xmlns:a16="http://schemas.microsoft.com/office/drawing/2014/main" id="{A30941AC-57AE-4FEA-A59D-F8237145E4B4}"/>
              </a:ext>
            </a:extLst>
          </p:cNvPr>
          <p:cNvGrpSpPr>
            <a:grpSpLocks/>
          </p:cNvGrpSpPr>
          <p:nvPr/>
        </p:nvGrpSpPr>
        <p:grpSpPr bwMode="auto">
          <a:xfrm>
            <a:off x="6508750" y="1828800"/>
            <a:ext cx="1898650" cy="3530600"/>
            <a:chOff x="3076" y="888"/>
            <a:chExt cx="1196" cy="2224"/>
          </a:xfrm>
        </p:grpSpPr>
        <p:sp>
          <p:nvSpPr>
            <p:cNvPr id="60424" name="Rectangle 6">
              <a:extLst>
                <a:ext uri="{FF2B5EF4-FFF2-40B4-BE49-F238E27FC236}">
                  <a16:creationId xmlns:a16="http://schemas.microsoft.com/office/drawing/2014/main" id="{DC115087-E463-4838-A243-93D5F988ACF1}"/>
                </a:ext>
              </a:extLst>
            </p:cNvPr>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0425" name="Text Box 7">
              <a:extLst>
                <a:ext uri="{FF2B5EF4-FFF2-40B4-BE49-F238E27FC236}">
                  <a16:creationId xmlns:a16="http://schemas.microsoft.com/office/drawing/2014/main" id="{6FDB57C5-C08F-4A90-BC89-2E6663C829AB}"/>
                </a:ext>
              </a:extLst>
            </p:cNvPr>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a:latin typeface="Comic Sans MS" panose="030F0702030302020204" pitchFamily="66" charset="0"/>
                </a:rPr>
                <a:t>application</a:t>
              </a:r>
            </a:p>
            <a:p>
              <a:pPr algn="ctr">
                <a:spcBef>
                  <a:spcPct val="0"/>
                </a:spcBef>
                <a:buFontTx/>
                <a:buNone/>
              </a:pPr>
              <a:endParaRPr lang="en-US" altLang="en-US" sz="2400">
                <a:latin typeface="Comic Sans MS" panose="030F0702030302020204" pitchFamily="66" charset="0"/>
              </a:endParaRPr>
            </a:p>
            <a:p>
              <a:pPr algn="ctr">
                <a:spcBef>
                  <a:spcPct val="0"/>
                </a:spcBef>
                <a:buFontTx/>
                <a:buNone/>
              </a:pPr>
              <a:r>
                <a:rPr lang="en-US" altLang="en-US" sz="2400">
                  <a:latin typeface="Comic Sans MS" panose="030F0702030302020204" pitchFamily="66" charset="0"/>
                </a:rPr>
                <a:t>transport</a:t>
              </a:r>
            </a:p>
            <a:p>
              <a:pPr algn="ctr">
                <a:spcBef>
                  <a:spcPct val="0"/>
                </a:spcBef>
                <a:buFontTx/>
                <a:buNone/>
              </a:pPr>
              <a:endParaRPr lang="en-US" altLang="en-US" sz="2400">
                <a:latin typeface="Comic Sans MS" panose="030F0702030302020204" pitchFamily="66" charset="0"/>
              </a:endParaRPr>
            </a:p>
            <a:p>
              <a:pPr algn="ctr">
                <a:spcBef>
                  <a:spcPct val="0"/>
                </a:spcBef>
                <a:buFontTx/>
                <a:buNone/>
              </a:pPr>
              <a:r>
                <a:rPr lang="en-US" altLang="en-US" sz="2400">
                  <a:latin typeface="Comic Sans MS" panose="030F0702030302020204" pitchFamily="66" charset="0"/>
                </a:rPr>
                <a:t>network</a:t>
              </a:r>
            </a:p>
            <a:p>
              <a:pPr algn="ctr">
                <a:spcBef>
                  <a:spcPct val="0"/>
                </a:spcBef>
                <a:buFontTx/>
                <a:buNone/>
              </a:pPr>
              <a:endParaRPr lang="en-US" altLang="en-US" sz="2400">
                <a:latin typeface="Comic Sans MS" panose="030F0702030302020204" pitchFamily="66" charset="0"/>
              </a:endParaRPr>
            </a:p>
            <a:p>
              <a:pPr algn="ctr">
                <a:spcBef>
                  <a:spcPct val="0"/>
                </a:spcBef>
                <a:buFontTx/>
                <a:buNone/>
              </a:pPr>
              <a:r>
                <a:rPr lang="en-US" altLang="en-US" sz="2400">
                  <a:latin typeface="Comic Sans MS" panose="030F0702030302020204" pitchFamily="66" charset="0"/>
                </a:rPr>
                <a:t>link</a:t>
              </a:r>
            </a:p>
            <a:p>
              <a:pPr algn="ctr">
                <a:spcBef>
                  <a:spcPct val="0"/>
                </a:spcBef>
                <a:buFontTx/>
                <a:buNone/>
              </a:pPr>
              <a:endParaRPr lang="en-US" altLang="en-US" sz="2400">
                <a:latin typeface="Comic Sans MS" panose="030F0702030302020204" pitchFamily="66" charset="0"/>
              </a:endParaRPr>
            </a:p>
            <a:p>
              <a:pPr algn="ctr">
                <a:spcBef>
                  <a:spcPct val="0"/>
                </a:spcBef>
                <a:buFontTx/>
                <a:buNone/>
              </a:pPr>
              <a:r>
                <a:rPr lang="en-US" altLang="en-US" sz="2400">
                  <a:latin typeface="Comic Sans MS" panose="030F0702030302020204" pitchFamily="66" charset="0"/>
                </a:rPr>
                <a:t>physical</a:t>
              </a:r>
            </a:p>
          </p:txBody>
        </p:sp>
        <p:sp>
          <p:nvSpPr>
            <p:cNvPr id="60426" name="Line 8">
              <a:extLst>
                <a:ext uri="{FF2B5EF4-FFF2-40B4-BE49-F238E27FC236}">
                  <a16:creationId xmlns:a16="http://schemas.microsoft.com/office/drawing/2014/main" id="{8F100617-B136-444D-BA26-DCC0E1A662FA}"/>
                </a:ext>
              </a:extLst>
            </p:cNvPr>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7" name="Line 9">
              <a:extLst>
                <a:ext uri="{FF2B5EF4-FFF2-40B4-BE49-F238E27FC236}">
                  <a16:creationId xmlns:a16="http://schemas.microsoft.com/office/drawing/2014/main" id="{C6C70E84-033B-4F33-92F5-CADBDCDC051F}"/>
                </a:ext>
              </a:extLst>
            </p:cNvPr>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0">
              <a:extLst>
                <a:ext uri="{FF2B5EF4-FFF2-40B4-BE49-F238E27FC236}">
                  <a16:creationId xmlns:a16="http://schemas.microsoft.com/office/drawing/2014/main" id="{84F2A13B-293E-4DC1-B4DC-BFE3442AB9A9}"/>
                </a:ext>
              </a:extLst>
            </p:cNvPr>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9" name="Line 11">
              <a:extLst>
                <a:ext uri="{FF2B5EF4-FFF2-40B4-BE49-F238E27FC236}">
                  <a16:creationId xmlns:a16="http://schemas.microsoft.com/office/drawing/2014/main" id="{895EFB2C-28C3-45D9-91F6-4E10A1ED7F6F}"/>
                </a:ext>
              </a:extLst>
            </p:cNvPr>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5573841-195E-454A-95EB-9A956A90DCBF}"/>
              </a:ext>
            </a:extLst>
          </p:cNvPr>
          <p:cNvSpPr>
            <a:spLocks noGrp="1"/>
          </p:cNvSpPr>
          <p:nvPr>
            <p:ph type="title"/>
          </p:nvPr>
        </p:nvSpPr>
        <p:spPr/>
        <p:txBody>
          <a:bodyPr/>
          <a:lstStyle/>
          <a:p>
            <a:r>
              <a:rPr lang="en-US" altLang="en-US"/>
              <a:t>Internet protocol stack</a:t>
            </a:r>
          </a:p>
        </p:txBody>
      </p:sp>
      <p:sp>
        <p:nvSpPr>
          <p:cNvPr id="62467" name="Content Placeholder 2">
            <a:extLst>
              <a:ext uri="{FF2B5EF4-FFF2-40B4-BE49-F238E27FC236}">
                <a16:creationId xmlns:a16="http://schemas.microsoft.com/office/drawing/2014/main" id="{8DF0CB5E-575F-457B-8458-6A361F00E3BF}"/>
              </a:ext>
            </a:extLst>
          </p:cNvPr>
          <p:cNvSpPr>
            <a:spLocks noGrp="1"/>
          </p:cNvSpPr>
          <p:nvPr>
            <p:ph idx="1"/>
          </p:nvPr>
        </p:nvSpPr>
        <p:spPr/>
        <p:txBody>
          <a:bodyPr/>
          <a:lstStyle/>
          <a:p>
            <a:pPr>
              <a:buFont typeface="Arial" panose="020B0604020202020204" pitchFamily="34" charset="0"/>
              <a:buNone/>
            </a:pPr>
            <a:r>
              <a:rPr lang="en-US" altLang="en-US" b="1"/>
              <a:t>Application Layer</a:t>
            </a:r>
          </a:p>
          <a:p>
            <a:pPr>
              <a:buFont typeface="Arial" panose="020B0604020202020204" pitchFamily="34" charset="0"/>
              <a:buNone/>
            </a:pPr>
            <a:endParaRPr lang="en-US" altLang="en-US" b="1"/>
          </a:p>
          <a:p>
            <a:pPr algn="just"/>
            <a:r>
              <a:rPr lang="en-US" altLang="en-US" sz="2400"/>
              <a:t>The application layer is where network applications and their application-layer protocols reside.</a:t>
            </a:r>
          </a:p>
          <a:p>
            <a:pPr algn="just"/>
            <a:endParaRPr lang="en-US" altLang="en-US" sz="2400"/>
          </a:p>
          <a:p>
            <a:pPr algn="just"/>
            <a:r>
              <a:rPr lang="en-US" altLang="en-US" sz="2400"/>
              <a:t> The Internet’s application layer includes many protocols, such as the HTTP protocol (which provides for Web document request and transfer), SMTP (which provides for the transfer of e-mail messages), and FTP (which provides for the transfer of files between two end systems). </a:t>
            </a:r>
          </a:p>
        </p:txBody>
      </p:sp>
      <p:sp>
        <p:nvSpPr>
          <p:cNvPr id="4" name="Footer Placeholder 3">
            <a:extLst>
              <a:ext uri="{FF2B5EF4-FFF2-40B4-BE49-F238E27FC236}">
                <a16:creationId xmlns:a16="http://schemas.microsoft.com/office/drawing/2014/main" id="{C88B270B-2906-4238-9253-4370A2494DBA}"/>
              </a:ext>
            </a:extLst>
          </p:cNvPr>
          <p:cNvSpPr>
            <a:spLocks noGrp="1"/>
          </p:cNvSpPr>
          <p:nvPr>
            <p:ph type="ftr" sz="quarter" idx="11"/>
          </p:nvPr>
        </p:nvSpPr>
        <p:spPr/>
        <p:txBody>
          <a:bodyPr/>
          <a:lstStyle/>
          <a:p>
            <a:pPr>
              <a:defRPr/>
            </a:pPr>
            <a:r>
              <a:rPr lang="en-US" dirty="0"/>
              <a:t> Introduction</a:t>
            </a:r>
          </a:p>
        </p:txBody>
      </p:sp>
      <p:sp>
        <p:nvSpPr>
          <p:cNvPr id="62469" name="Slide Number Placeholder 4">
            <a:extLst>
              <a:ext uri="{FF2B5EF4-FFF2-40B4-BE49-F238E27FC236}">
                <a16:creationId xmlns:a16="http://schemas.microsoft.com/office/drawing/2014/main" id="{916CD26B-9E7B-493B-B3DA-AB8A594345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BDB9E375-40C3-4373-A119-C0D0C456B7D1}" type="slidenum">
              <a:rPr lang="en-US" altLang="en-US" sz="1200">
                <a:solidFill>
                  <a:srgbClr val="898989"/>
                </a:solidFill>
                <a:latin typeface="Times New Roman" panose="02020603050405020304" pitchFamily="18" charset="0"/>
              </a:rPr>
              <a:pPr>
                <a:spcBef>
                  <a:spcPct val="0"/>
                </a:spcBef>
                <a:buFontTx/>
                <a:buNone/>
              </a:pPr>
              <a:t>49</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A1F39A6-F3CB-44E7-9083-57069A625BFB}"/>
              </a:ext>
            </a:extLst>
          </p:cNvPr>
          <p:cNvSpPr>
            <a:spLocks noGrp="1" noChangeArrowheads="1"/>
          </p:cNvSpPr>
          <p:nvPr>
            <p:ph type="title"/>
          </p:nvPr>
        </p:nvSpPr>
        <p:spPr/>
        <p:txBody>
          <a:bodyPr/>
          <a:lstStyle/>
          <a:p>
            <a:pPr eaLnBrk="1" hangingPunct="1"/>
            <a:r>
              <a:rPr lang="en-US" altLang="en-US"/>
              <a:t>Protocol “Layers”</a:t>
            </a:r>
          </a:p>
        </p:txBody>
      </p:sp>
      <p:sp>
        <p:nvSpPr>
          <p:cNvPr id="12291" name="Rectangle 3">
            <a:extLst>
              <a:ext uri="{FF2B5EF4-FFF2-40B4-BE49-F238E27FC236}">
                <a16:creationId xmlns:a16="http://schemas.microsoft.com/office/drawing/2014/main" id="{D9DC3247-862E-4021-BF04-E59F4FB03D8D}"/>
              </a:ext>
            </a:extLst>
          </p:cNvPr>
          <p:cNvSpPr>
            <a:spLocks noGrp="1" noChangeArrowheads="1"/>
          </p:cNvSpPr>
          <p:nvPr>
            <p:ph sz="half" idx="1"/>
          </p:nvPr>
        </p:nvSpPr>
        <p:spPr>
          <a:xfrm>
            <a:off x="533400" y="1371600"/>
            <a:ext cx="3581400" cy="4648200"/>
          </a:xfrm>
        </p:spPr>
        <p:txBody>
          <a:bodyPr/>
          <a:lstStyle/>
          <a:p>
            <a:pPr eaLnBrk="1" hangingPunct="1">
              <a:buFont typeface="Wingdings" panose="05000000000000000000" pitchFamily="2" charset="2"/>
              <a:buNone/>
            </a:pPr>
            <a:r>
              <a:rPr lang="en-US" altLang="en-US" sz="2400" u="sng">
                <a:solidFill>
                  <a:srgbClr val="FF0000"/>
                </a:solidFill>
              </a:rPr>
              <a:t>Networks are complex! </a:t>
            </a:r>
          </a:p>
          <a:p>
            <a:pPr eaLnBrk="1" hangingPunct="1"/>
            <a:r>
              <a:rPr lang="en-US" altLang="en-US" sz="2400"/>
              <a:t>many “pieces”:</a:t>
            </a:r>
          </a:p>
          <a:p>
            <a:pPr lvl="1" eaLnBrk="1" hangingPunct="1"/>
            <a:r>
              <a:rPr lang="en-US" altLang="en-US"/>
              <a:t>hosts</a:t>
            </a:r>
          </a:p>
          <a:p>
            <a:pPr lvl="1" eaLnBrk="1" hangingPunct="1"/>
            <a:r>
              <a:rPr lang="en-US" altLang="en-US"/>
              <a:t>routers</a:t>
            </a:r>
          </a:p>
          <a:p>
            <a:pPr lvl="1" eaLnBrk="1" hangingPunct="1"/>
            <a:r>
              <a:rPr lang="en-US" altLang="en-US"/>
              <a:t>links of various media</a:t>
            </a:r>
          </a:p>
          <a:p>
            <a:pPr lvl="1" eaLnBrk="1" hangingPunct="1"/>
            <a:r>
              <a:rPr lang="en-US" altLang="en-US"/>
              <a:t>applications</a:t>
            </a:r>
          </a:p>
          <a:p>
            <a:pPr lvl="1" eaLnBrk="1" hangingPunct="1"/>
            <a:r>
              <a:rPr lang="en-US" altLang="en-US"/>
              <a:t>protocols</a:t>
            </a:r>
          </a:p>
          <a:p>
            <a:pPr lvl="1" eaLnBrk="1" hangingPunct="1"/>
            <a:r>
              <a:rPr lang="en-US" altLang="en-US"/>
              <a:t>hardware, software</a:t>
            </a:r>
            <a:endParaRPr lang="en-US" altLang="en-US" sz="2000"/>
          </a:p>
        </p:txBody>
      </p:sp>
      <p:sp>
        <p:nvSpPr>
          <p:cNvPr id="12292" name="Rectangle 4">
            <a:extLst>
              <a:ext uri="{FF2B5EF4-FFF2-40B4-BE49-F238E27FC236}">
                <a16:creationId xmlns:a16="http://schemas.microsoft.com/office/drawing/2014/main" id="{46EB54E7-D8C0-4489-A691-4E57725A29A9}"/>
              </a:ext>
            </a:extLst>
          </p:cNvPr>
          <p:cNvSpPr>
            <a:spLocks noGrp="1" noChangeArrowheads="1"/>
          </p:cNvSpPr>
          <p:nvPr>
            <p:ph sz="half" idx="2"/>
          </p:nvPr>
        </p:nvSpPr>
        <p:spPr>
          <a:xfrm>
            <a:off x="3924300" y="2266950"/>
            <a:ext cx="4572000" cy="2619375"/>
          </a:xfrm>
        </p:spPr>
        <p:txBody>
          <a:bodyPr/>
          <a:lstStyle/>
          <a:p>
            <a:pPr eaLnBrk="1" hangingPunct="1">
              <a:buFont typeface="Wingdings" panose="05000000000000000000" pitchFamily="2" charset="2"/>
              <a:buNone/>
            </a:pPr>
            <a:r>
              <a:rPr lang="en-US" altLang="en-US" sz="2400"/>
              <a:t>Protocol is a set of rules that govern a data communication.</a:t>
            </a:r>
          </a:p>
        </p:txBody>
      </p:sp>
      <p:sp>
        <p:nvSpPr>
          <p:cNvPr id="5" name="Footer Placeholder 5">
            <a:extLst>
              <a:ext uri="{FF2B5EF4-FFF2-40B4-BE49-F238E27FC236}">
                <a16:creationId xmlns:a16="http://schemas.microsoft.com/office/drawing/2014/main" id="{97947FDC-4F27-48E3-A0EB-FF5A91B2F7F4}"/>
              </a:ext>
            </a:extLst>
          </p:cNvPr>
          <p:cNvSpPr>
            <a:spLocks noGrp="1"/>
          </p:cNvSpPr>
          <p:nvPr>
            <p:ph type="ftr" sz="quarter" idx="11"/>
          </p:nvPr>
        </p:nvSpPr>
        <p:spPr/>
        <p:txBody>
          <a:bodyPr/>
          <a:lstStyle/>
          <a:p>
            <a:pPr>
              <a:defRPr/>
            </a:pPr>
            <a:r>
              <a:rPr lang="en-US"/>
              <a:t> Introduction</a:t>
            </a:r>
          </a:p>
        </p:txBody>
      </p:sp>
      <p:sp>
        <p:nvSpPr>
          <p:cNvPr id="12294" name="Slide Number Placeholder 6">
            <a:extLst>
              <a:ext uri="{FF2B5EF4-FFF2-40B4-BE49-F238E27FC236}">
                <a16:creationId xmlns:a16="http://schemas.microsoft.com/office/drawing/2014/main" id="{DFB49DF4-1204-4826-A77E-3A01BAA205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45AF49FD-B5E3-40F9-B5F6-268919998942}" type="slidenum">
              <a:rPr lang="en-US" altLang="en-US" sz="1200">
                <a:solidFill>
                  <a:srgbClr val="898989"/>
                </a:solidFill>
                <a:latin typeface="Times New Roman" panose="02020603050405020304" pitchFamily="18" charset="0"/>
              </a:rPr>
              <a:pPr>
                <a:spcBef>
                  <a:spcPct val="0"/>
                </a:spcBef>
                <a:buFontTx/>
                <a:buNone/>
              </a:pPr>
              <a:t>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EF102DED-5FEF-4870-B0B3-730D355961AB}"/>
              </a:ext>
            </a:extLst>
          </p:cNvPr>
          <p:cNvSpPr>
            <a:spLocks noGrp="1"/>
          </p:cNvSpPr>
          <p:nvPr>
            <p:ph type="title"/>
          </p:nvPr>
        </p:nvSpPr>
        <p:spPr/>
        <p:txBody>
          <a:bodyPr/>
          <a:lstStyle/>
          <a:p>
            <a:r>
              <a:rPr lang="en-US" altLang="en-US"/>
              <a:t>Internet protocol stack</a:t>
            </a:r>
          </a:p>
        </p:txBody>
      </p:sp>
      <p:sp>
        <p:nvSpPr>
          <p:cNvPr id="63491" name="Content Placeholder 2">
            <a:extLst>
              <a:ext uri="{FF2B5EF4-FFF2-40B4-BE49-F238E27FC236}">
                <a16:creationId xmlns:a16="http://schemas.microsoft.com/office/drawing/2014/main" id="{4B17788D-FC6C-4781-907F-6BB35AAD9AF3}"/>
              </a:ext>
            </a:extLst>
          </p:cNvPr>
          <p:cNvSpPr>
            <a:spLocks noGrp="1"/>
          </p:cNvSpPr>
          <p:nvPr>
            <p:ph idx="1"/>
          </p:nvPr>
        </p:nvSpPr>
        <p:spPr/>
        <p:txBody>
          <a:bodyPr/>
          <a:lstStyle/>
          <a:p>
            <a:pPr algn="just">
              <a:buFont typeface="Arial" panose="020B0604020202020204" pitchFamily="34" charset="0"/>
              <a:buNone/>
            </a:pPr>
            <a:r>
              <a:rPr lang="en-US" altLang="en-US" b="1"/>
              <a:t>Application Layer</a:t>
            </a:r>
          </a:p>
          <a:p>
            <a:pPr algn="just">
              <a:buFont typeface="Arial" panose="020B0604020202020204" pitchFamily="34" charset="0"/>
              <a:buNone/>
            </a:pPr>
            <a:endParaRPr lang="en-US" altLang="en-US" b="1"/>
          </a:p>
          <a:p>
            <a:pPr algn="just"/>
            <a:r>
              <a:rPr lang="en-US" altLang="en-US" sz="2400"/>
              <a:t>Certain network functions, such as the translation of human-friendly names for Internet end systems like www.ietf.org to a 32-bit network address, are also done with the help of a specific application-layer protocol, namely, the domain name system (DNS)</a:t>
            </a:r>
          </a:p>
          <a:p>
            <a:endParaRPr lang="en-US" altLang="en-US" sz="2800"/>
          </a:p>
        </p:txBody>
      </p:sp>
      <p:sp>
        <p:nvSpPr>
          <p:cNvPr id="4" name="Footer Placeholder 3">
            <a:extLst>
              <a:ext uri="{FF2B5EF4-FFF2-40B4-BE49-F238E27FC236}">
                <a16:creationId xmlns:a16="http://schemas.microsoft.com/office/drawing/2014/main" id="{BF94B9F0-B57F-4830-A2A7-D35AABB6EC7D}"/>
              </a:ext>
            </a:extLst>
          </p:cNvPr>
          <p:cNvSpPr>
            <a:spLocks noGrp="1"/>
          </p:cNvSpPr>
          <p:nvPr>
            <p:ph type="ftr" sz="quarter" idx="11"/>
          </p:nvPr>
        </p:nvSpPr>
        <p:spPr/>
        <p:txBody>
          <a:bodyPr/>
          <a:lstStyle/>
          <a:p>
            <a:pPr>
              <a:defRPr/>
            </a:pPr>
            <a:r>
              <a:rPr lang="en-US"/>
              <a:t> Introduction</a:t>
            </a:r>
          </a:p>
        </p:txBody>
      </p:sp>
      <p:sp>
        <p:nvSpPr>
          <p:cNvPr id="63493" name="Slide Number Placeholder 4">
            <a:extLst>
              <a:ext uri="{FF2B5EF4-FFF2-40B4-BE49-F238E27FC236}">
                <a16:creationId xmlns:a16="http://schemas.microsoft.com/office/drawing/2014/main" id="{75F1AB88-0EAB-4E30-A1ED-9815070276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D98C9925-F7CD-4DA8-BC32-ABE45671FE59}" type="slidenum">
              <a:rPr lang="en-US" altLang="en-US" sz="1200">
                <a:solidFill>
                  <a:srgbClr val="898989"/>
                </a:solidFill>
                <a:latin typeface="Times New Roman" panose="02020603050405020304" pitchFamily="18" charset="0"/>
              </a:rPr>
              <a:pPr>
                <a:spcBef>
                  <a:spcPct val="0"/>
                </a:spcBef>
                <a:buFontTx/>
                <a:buNone/>
              </a:pPr>
              <a:t>50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A228311-9022-409C-B441-90BB649E67E9}"/>
              </a:ext>
            </a:extLst>
          </p:cNvPr>
          <p:cNvSpPr>
            <a:spLocks noGrp="1"/>
          </p:cNvSpPr>
          <p:nvPr>
            <p:ph type="title"/>
          </p:nvPr>
        </p:nvSpPr>
        <p:spPr/>
        <p:txBody>
          <a:bodyPr/>
          <a:lstStyle/>
          <a:p>
            <a:r>
              <a:rPr lang="en-US" altLang="en-US"/>
              <a:t>Internet protocol stack</a:t>
            </a:r>
          </a:p>
        </p:txBody>
      </p:sp>
      <p:sp>
        <p:nvSpPr>
          <p:cNvPr id="64515" name="Content Placeholder 2">
            <a:extLst>
              <a:ext uri="{FF2B5EF4-FFF2-40B4-BE49-F238E27FC236}">
                <a16:creationId xmlns:a16="http://schemas.microsoft.com/office/drawing/2014/main" id="{612B9C38-8C2B-49AF-A2A7-F6D63FFA670F}"/>
              </a:ext>
            </a:extLst>
          </p:cNvPr>
          <p:cNvSpPr>
            <a:spLocks noGrp="1"/>
          </p:cNvSpPr>
          <p:nvPr>
            <p:ph idx="1"/>
          </p:nvPr>
        </p:nvSpPr>
        <p:spPr/>
        <p:txBody>
          <a:bodyPr/>
          <a:lstStyle/>
          <a:p>
            <a:pPr>
              <a:buFont typeface="Arial" panose="020B0604020202020204" pitchFamily="34" charset="0"/>
              <a:buNone/>
            </a:pPr>
            <a:r>
              <a:rPr lang="en-US" altLang="en-US" b="1"/>
              <a:t>Transport Layer</a:t>
            </a:r>
          </a:p>
          <a:p>
            <a:pPr>
              <a:buFont typeface="Arial" panose="020B0604020202020204" pitchFamily="34" charset="0"/>
              <a:buNone/>
            </a:pPr>
            <a:endParaRPr lang="en-US" altLang="en-US" b="1"/>
          </a:p>
          <a:p>
            <a:pPr algn="just"/>
            <a:r>
              <a:rPr lang="en-US" altLang="en-US" sz="2800"/>
              <a:t>The Internet’s transport layer transports application-layer messages between application endpoints.</a:t>
            </a:r>
          </a:p>
          <a:p>
            <a:pPr algn="just"/>
            <a:endParaRPr lang="en-US" altLang="en-US" sz="2800"/>
          </a:p>
          <a:p>
            <a:pPr algn="just"/>
            <a:r>
              <a:rPr lang="en-US" altLang="en-US" sz="2800"/>
              <a:t> In the Internet there are two transport protocols, TCP and UDP, either of which can transport application-layer messages</a:t>
            </a:r>
            <a:r>
              <a:rPr lang="en-US" altLang="en-US"/>
              <a:t>. </a:t>
            </a:r>
          </a:p>
        </p:txBody>
      </p:sp>
      <p:sp>
        <p:nvSpPr>
          <p:cNvPr id="4" name="Footer Placeholder 3">
            <a:extLst>
              <a:ext uri="{FF2B5EF4-FFF2-40B4-BE49-F238E27FC236}">
                <a16:creationId xmlns:a16="http://schemas.microsoft.com/office/drawing/2014/main" id="{90EB9435-4C08-4A44-A072-5916CD6CFE23}"/>
              </a:ext>
            </a:extLst>
          </p:cNvPr>
          <p:cNvSpPr>
            <a:spLocks noGrp="1"/>
          </p:cNvSpPr>
          <p:nvPr>
            <p:ph type="ftr" sz="quarter" idx="11"/>
          </p:nvPr>
        </p:nvSpPr>
        <p:spPr/>
        <p:txBody>
          <a:bodyPr/>
          <a:lstStyle/>
          <a:p>
            <a:pPr>
              <a:defRPr/>
            </a:pPr>
            <a:r>
              <a:rPr lang="en-US"/>
              <a:t> Introduction</a:t>
            </a:r>
          </a:p>
        </p:txBody>
      </p:sp>
      <p:sp>
        <p:nvSpPr>
          <p:cNvPr id="64517" name="Slide Number Placeholder 4">
            <a:extLst>
              <a:ext uri="{FF2B5EF4-FFF2-40B4-BE49-F238E27FC236}">
                <a16:creationId xmlns:a16="http://schemas.microsoft.com/office/drawing/2014/main" id="{B152F03D-444B-455A-AD27-ABE76ABAA8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CB17E3A-8181-414C-9EA6-015615FC7CC2}" type="slidenum">
              <a:rPr lang="en-US" altLang="en-US" sz="1200">
                <a:solidFill>
                  <a:srgbClr val="898989"/>
                </a:solidFill>
                <a:latin typeface="Times New Roman" panose="02020603050405020304" pitchFamily="18" charset="0"/>
              </a:rPr>
              <a:pPr>
                <a:spcBef>
                  <a:spcPct val="0"/>
                </a:spcBef>
                <a:buFontTx/>
                <a:buNone/>
              </a:pPr>
              <a:t>51</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0B1CC96-C281-4039-A9E9-08D39A7A1202}"/>
              </a:ext>
            </a:extLst>
          </p:cNvPr>
          <p:cNvSpPr>
            <a:spLocks noGrp="1"/>
          </p:cNvSpPr>
          <p:nvPr>
            <p:ph type="title"/>
          </p:nvPr>
        </p:nvSpPr>
        <p:spPr/>
        <p:txBody>
          <a:bodyPr/>
          <a:lstStyle/>
          <a:p>
            <a:r>
              <a:rPr lang="en-US" altLang="en-US"/>
              <a:t>Internet protocol stack</a:t>
            </a:r>
          </a:p>
        </p:txBody>
      </p:sp>
      <p:sp>
        <p:nvSpPr>
          <p:cNvPr id="65539" name="Content Placeholder 2">
            <a:extLst>
              <a:ext uri="{FF2B5EF4-FFF2-40B4-BE49-F238E27FC236}">
                <a16:creationId xmlns:a16="http://schemas.microsoft.com/office/drawing/2014/main" id="{E4BDAB9C-40C4-454F-80D4-135AD32F3592}"/>
              </a:ext>
            </a:extLst>
          </p:cNvPr>
          <p:cNvSpPr>
            <a:spLocks noGrp="1"/>
          </p:cNvSpPr>
          <p:nvPr>
            <p:ph idx="1"/>
          </p:nvPr>
        </p:nvSpPr>
        <p:spPr/>
        <p:txBody>
          <a:bodyPr/>
          <a:lstStyle/>
          <a:p>
            <a:pPr algn="just">
              <a:buFont typeface="Arial" panose="020B0604020202020204" pitchFamily="34" charset="0"/>
              <a:buNone/>
            </a:pPr>
            <a:r>
              <a:rPr lang="en-US" altLang="en-US" b="1"/>
              <a:t>Transport Layer</a:t>
            </a:r>
          </a:p>
          <a:p>
            <a:pPr algn="just">
              <a:buFont typeface="Arial" panose="020B0604020202020204" pitchFamily="34" charset="0"/>
              <a:buNone/>
            </a:pPr>
            <a:endParaRPr lang="en-US" altLang="en-US"/>
          </a:p>
          <a:p>
            <a:pPr algn="just"/>
            <a:r>
              <a:rPr lang="en-US" altLang="en-US" sz="2800"/>
              <a:t>TCP provides a connection-oriented service to its applications. </a:t>
            </a:r>
          </a:p>
          <a:p>
            <a:pPr algn="just"/>
            <a:r>
              <a:rPr lang="en-US" altLang="en-US" sz="2800"/>
              <a:t>This service includes guaranteed delivery of application-layer messages to the destination and flow control (that is, sender/receiver speed matching). </a:t>
            </a:r>
          </a:p>
          <a:p>
            <a:pPr algn="just"/>
            <a:r>
              <a:rPr lang="en-US" altLang="en-US" sz="2800"/>
              <a:t>Transport-layer packet as a </a:t>
            </a:r>
            <a:r>
              <a:rPr lang="en-US" altLang="en-US" sz="2800" b="1"/>
              <a:t>segment.</a:t>
            </a:r>
            <a:endParaRPr lang="en-US" altLang="en-US" sz="2800"/>
          </a:p>
          <a:p>
            <a:endParaRPr lang="en-US" altLang="en-US"/>
          </a:p>
        </p:txBody>
      </p:sp>
      <p:sp>
        <p:nvSpPr>
          <p:cNvPr id="4" name="Footer Placeholder 3">
            <a:extLst>
              <a:ext uri="{FF2B5EF4-FFF2-40B4-BE49-F238E27FC236}">
                <a16:creationId xmlns:a16="http://schemas.microsoft.com/office/drawing/2014/main" id="{1768C4A8-1313-49FD-BDEB-9DA9D8229D17}"/>
              </a:ext>
            </a:extLst>
          </p:cNvPr>
          <p:cNvSpPr>
            <a:spLocks noGrp="1"/>
          </p:cNvSpPr>
          <p:nvPr>
            <p:ph type="ftr" sz="quarter" idx="11"/>
          </p:nvPr>
        </p:nvSpPr>
        <p:spPr/>
        <p:txBody>
          <a:bodyPr/>
          <a:lstStyle/>
          <a:p>
            <a:pPr>
              <a:defRPr/>
            </a:pPr>
            <a:r>
              <a:rPr lang="en-US"/>
              <a:t> Introduction</a:t>
            </a:r>
          </a:p>
        </p:txBody>
      </p:sp>
      <p:sp>
        <p:nvSpPr>
          <p:cNvPr id="65541" name="Slide Number Placeholder 4">
            <a:extLst>
              <a:ext uri="{FF2B5EF4-FFF2-40B4-BE49-F238E27FC236}">
                <a16:creationId xmlns:a16="http://schemas.microsoft.com/office/drawing/2014/main" id="{2281B7CD-00AC-4C61-A12A-4D7C8FC717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89EEBA12-A23E-4F67-8269-134DCF1D2601}" type="slidenum">
              <a:rPr lang="en-US" altLang="en-US" sz="1200">
                <a:solidFill>
                  <a:srgbClr val="898989"/>
                </a:solidFill>
                <a:latin typeface="Times New Roman" panose="02020603050405020304" pitchFamily="18" charset="0"/>
              </a:rPr>
              <a:pPr>
                <a:spcBef>
                  <a:spcPct val="0"/>
                </a:spcBef>
                <a:buFontTx/>
                <a:buNone/>
              </a:pPr>
              <a:t>52</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3FEAF4AE-04C4-4BEF-B9B8-6718C53A0F09}"/>
              </a:ext>
            </a:extLst>
          </p:cNvPr>
          <p:cNvSpPr>
            <a:spLocks noGrp="1"/>
          </p:cNvSpPr>
          <p:nvPr>
            <p:ph type="title"/>
          </p:nvPr>
        </p:nvSpPr>
        <p:spPr/>
        <p:txBody>
          <a:bodyPr/>
          <a:lstStyle/>
          <a:p>
            <a:r>
              <a:rPr lang="en-US" altLang="en-US"/>
              <a:t>Internet protocol stack</a:t>
            </a:r>
          </a:p>
        </p:txBody>
      </p:sp>
      <p:sp>
        <p:nvSpPr>
          <p:cNvPr id="66563" name="Content Placeholder 2">
            <a:extLst>
              <a:ext uri="{FF2B5EF4-FFF2-40B4-BE49-F238E27FC236}">
                <a16:creationId xmlns:a16="http://schemas.microsoft.com/office/drawing/2014/main" id="{4686EE86-3C9C-49EF-AF28-022245F080E4}"/>
              </a:ext>
            </a:extLst>
          </p:cNvPr>
          <p:cNvSpPr>
            <a:spLocks noGrp="1"/>
          </p:cNvSpPr>
          <p:nvPr>
            <p:ph idx="1"/>
          </p:nvPr>
        </p:nvSpPr>
        <p:spPr/>
        <p:txBody>
          <a:bodyPr/>
          <a:lstStyle/>
          <a:p>
            <a:pPr algn="just"/>
            <a:r>
              <a:rPr lang="en-US" altLang="en-US" sz="2800"/>
              <a:t>TCP also breaks long messages into shorter segments and provides a </a:t>
            </a:r>
            <a:r>
              <a:rPr lang="en-US" altLang="en-US" sz="2800" b="1">
                <a:solidFill>
                  <a:srgbClr val="C00000"/>
                </a:solidFill>
              </a:rPr>
              <a:t>congestion-control mechanism</a:t>
            </a:r>
            <a:r>
              <a:rPr lang="en-US" altLang="en-US" sz="2800"/>
              <a:t>, so that a source throttles its transmission rate when the network is congested. </a:t>
            </a:r>
          </a:p>
          <a:p>
            <a:pPr algn="just"/>
            <a:r>
              <a:rPr lang="en-US" altLang="en-US" sz="2800"/>
              <a:t>The UDP protocol provides a </a:t>
            </a:r>
            <a:r>
              <a:rPr lang="en-US" altLang="en-US" sz="2800" b="1">
                <a:solidFill>
                  <a:srgbClr val="C00000"/>
                </a:solidFill>
              </a:rPr>
              <a:t>connectionless service </a:t>
            </a:r>
            <a:r>
              <a:rPr lang="en-US" altLang="en-US" sz="2800"/>
              <a:t>to its applications. </a:t>
            </a:r>
          </a:p>
          <a:p>
            <a:pPr algn="just"/>
            <a:r>
              <a:rPr lang="en-US" altLang="en-US" sz="2800"/>
              <a:t>This is a no-frills service that provides no reliability, no flow control, and no congestion control.</a:t>
            </a:r>
          </a:p>
          <a:p>
            <a:endParaRPr lang="en-US" altLang="en-US"/>
          </a:p>
        </p:txBody>
      </p:sp>
      <p:sp>
        <p:nvSpPr>
          <p:cNvPr id="4" name="Footer Placeholder 3">
            <a:extLst>
              <a:ext uri="{FF2B5EF4-FFF2-40B4-BE49-F238E27FC236}">
                <a16:creationId xmlns:a16="http://schemas.microsoft.com/office/drawing/2014/main" id="{F5213F07-A90A-469F-8C4B-A4834F0E019B}"/>
              </a:ext>
            </a:extLst>
          </p:cNvPr>
          <p:cNvSpPr>
            <a:spLocks noGrp="1"/>
          </p:cNvSpPr>
          <p:nvPr>
            <p:ph type="ftr" sz="quarter" idx="11"/>
          </p:nvPr>
        </p:nvSpPr>
        <p:spPr/>
        <p:txBody>
          <a:bodyPr/>
          <a:lstStyle/>
          <a:p>
            <a:pPr>
              <a:defRPr/>
            </a:pPr>
            <a:r>
              <a:rPr lang="en-US"/>
              <a:t> Introduction</a:t>
            </a:r>
          </a:p>
        </p:txBody>
      </p:sp>
      <p:sp>
        <p:nvSpPr>
          <p:cNvPr id="66565" name="Slide Number Placeholder 4">
            <a:extLst>
              <a:ext uri="{FF2B5EF4-FFF2-40B4-BE49-F238E27FC236}">
                <a16:creationId xmlns:a16="http://schemas.microsoft.com/office/drawing/2014/main" id="{B2E08E49-6BA0-436F-88D3-A35BEF1A85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6F352648-6D9F-46AD-9081-1D896FA8E43D}" type="slidenum">
              <a:rPr lang="en-US" altLang="en-US" sz="1200">
                <a:solidFill>
                  <a:srgbClr val="898989"/>
                </a:solidFill>
                <a:latin typeface="Times New Roman" panose="02020603050405020304" pitchFamily="18" charset="0"/>
              </a:rPr>
              <a:pPr>
                <a:spcBef>
                  <a:spcPct val="0"/>
                </a:spcBef>
                <a:buFontTx/>
                <a:buNone/>
              </a:pPr>
              <a:t>53</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86F662B0-BB4D-4DA4-8528-1329AC9966B2}"/>
              </a:ext>
            </a:extLst>
          </p:cNvPr>
          <p:cNvSpPr>
            <a:spLocks noGrp="1"/>
          </p:cNvSpPr>
          <p:nvPr>
            <p:ph type="title"/>
          </p:nvPr>
        </p:nvSpPr>
        <p:spPr>
          <a:xfrm>
            <a:off x="457200" y="274638"/>
            <a:ext cx="8229600" cy="752475"/>
          </a:xfrm>
        </p:spPr>
        <p:txBody>
          <a:bodyPr/>
          <a:lstStyle/>
          <a:p>
            <a:r>
              <a:rPr lang="en-US" altLang="en-US"/>
              <a:t>Internet protocol stack</a:t>
            </a:r>
          </a:p>
        </p:txBody>
      </p:sp>
      <p:sp>
        <p:nvSpPr>
          <p:cNvPr id="67587" name="Content Placeholder 2">
            <a:extLst>
              <a:ext uri="{FF2B5EF4-FFF2-40B4-BE49-F238E27FC236}">
                <a16:creationId xmlns:a16="http://schemas.microsoft.com/office/drawing/2014/main" id="{4C189DC7-AFAD-4110-BA63-032758A83140}"/>
              </a:ext>
            </a:extLst>
          </p:cNvPr>
          <p:cNvSpPr>
            <a:spLocks noGrp="1"/>
          </p:cNvSpPr>
          <p:nvPr>
            <p:ph idx="1"/>
          </p:nvPr>
        </p:nvSpPr>
        <p:spPr>
          <a:xfrm>
            <a:off x="358775" y="1293813"/>
            <a:ext cx="8229600" cy="4832350"/>
          </a:xfrm>
        </p:spPr>
        <p:txBody>
          <a:bodyPr/>
          <a:lstStyle/>
          <a:p>
            <a:pPr>
              <a:buFont typeface="Arial" panose="020B0604020202020204" pitchFamily="34" charset="0"/>
              <a:buNone/>
            </a:pPr>
            <a:r>
              <a:rPr lang="en-US" altLang="en-US" b="1"/>
              <a:t>Network Layer</a:t>
            </a:r>
          </a:p>
          <a:p>
            <a:pPr algn="just"/>
            <a:r>
              <a:rPr lang="en-US" altLang="en-US" sz="2800"/>
              <a:t>The Internet’s network layer is responsible for moving network-layer packets known as </a:t>
            </a:r>
            <a:r>
              <a:rPr lang="en-US" altLang="en-US" sz="2800" b="1"/>
              <a:t>datagrams from one host to another.</a:t>
            </a:r>
          </a:p>
          <a:p>
            <a:pPr algn="just"/>
            <a:endParaRPr lang="en-US" altLang="en-US" sz="2800" b="1"/>
          </a:p>
          <a:p>
            <a:pPr algn="just"/>
            <a:r>
              <a:rPr lang="en-US" altLang="en-US" sz="2800"/>
              <a:t>The Internet transport-layer protocol (TCP or UDP) in a source host passes a transport-layer segment and a destination address to the network layer.</a:t>
            </a:r>
          </a:p>
        </p:txBody>
      </p:sp>
      <p:sp>
        <p:nvSpPr>
          <p:cNvPr id="4" name="Footer Placeholder 3">
            <a:extLst>
              <a:ext uri="{FF2B5EF4-FFF2-40B4-BE49-F238E27FC236}">
                <a16:creationId xmlns:a16="http://schemas.microsoft.com/office/drawing/2014/main" id="{24394129-F867-4E41-8275-53EC6F33E14F}"/>
              </a:ext>
            </a:extLst>
          </p:cNvPr>
          <p:cNvSpPr>
            <a:spLocks noGrp="1"/>
          </p:cNvSpPr>
          <p:nvPr>
            <p:ph type="ftr" sz="quarter" idx="11"/>
          </p:nvPr>
        </p:nvSpPr>
        <p:spPr/>
        <p:txBody>
          <a:bodyPr/>
          <a:lstStyle/>
          <a:p>
            <a:pPr>
              <a:defRPr/>
            </a:pPr>
            <a:r>
              <a:rPr lang="en-US"/>
              <a:t> Introduction</a:t>
            </a:r>
          </a:p>
        </p:txBody>
      </p:sp>
      <p:sp>
        <p:nvSpPr>
          <p:cNvPr id="67589" name="Slide Number Placeholder 4">
            <a:extLst>
              <a:ext uri="{FF2B5EF4-FFF2-40B4-BE49-F238E27FC236}">
                <a16:creationId xmlns:a16="http://schemas.microsoft.com/office/drawing/2014/main" id="{C0963028-33FB-40BE-A86E-92DF77BC61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1216905-25BD-468A-AD8A-65C654F683C7}" type="slidenum">
              <a:rPr lang="en-US" altLang="en-US" sz="1200">
                <a:solidFill>
                  <a:srgbClr val="898989"/>
                </a:solidFill>
                <a:latin typeface="Times New Roman" panose="02020603050405020304" pitchFamily="18" charset="0"/>
              </a:rPr>
              <a:pPr>
                <a:spcBef>
                  <a:spcPct val="0"/>
                </a:spcBef>
                <a:buFontTx/>
                <a:buNone/>
              </a:pPr>
              <a:t>54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25482A4-08AF-447B-8FBF-6479DFB26EE4}"/>
              </a:ext>
            </a:extLst>
          </p:cNvPr>
          <p:cNvSpPr>
            <a:spLocks noGrp="1"/>
          </p:cNvSpPr>
          <p:nvPr>
            <p:ph type="title"/>
          </p:nvPr>
        </p:nvSpPr>
        <p:spPr/>
        <p:txBody>
          <a:bodyPr/>
          <a:lstStyle/>
          <a:p>
            <a:r>
              <a:rPr lang="en-US" altLang="en-US"/>
              <a:t>Internet protocol stack</a:t>
            </a:r>
          </a:p>
        </p:txBody>
      </p:sp>
      <p:sp>
        <p:nvSpPr>
          <p:cNvPr id="68611" name="Content Placeholder 2">
            <a:extLst>
              <a:ext uri="{FF2B5EF4-FFF2-40B4-BE49-F238E27FC236}">
                <a16:creationId xmlns:a16="http://schemas.microsoft.com/office/drawing/2014/main" id="{7DB3D975-094D-4F19-BBB0-D7B32D66FBBC}"/>
              </a:ext>
            </a:extLst>
          </p:cNvPr>
          <p:cNvSpPr>
            <a:spLocks noGrp="1"/>
          </p:cNvSpPr>
          <p:nvPr>
            <p:ph idx="1"/>
          </p:nvPr>
        </p:nvSpPr>
        <p:spPr/>
        <p:txBody>
          <a:bodyPr/>
          <a:lstStyle/>
          <a:p>
            <a:pPr>
              <a:buFont typeface="Arial" panose="020B0604020202020204" pitchFamily="34" charset="0"/>
              <a:buNone/>
            </a:pPr>
            <a:r>
              <a:rPr lang="en-US" altLang="en-US" b="1"/>
              <a:t>Network Layer</a:t>
            </a:r>
            <a:endParaRPr lang="en-US" altLang="en-US"/>
          </a:p>
          <a:p>
            <a:pPr algn="just"/>
            <a:r>
              <a:rPr lang="en-US" altLang="en-US" sz="2800"/>
              <a:t>The network layer then provides the service of delivering the segment to the transport layer in the destination host.</a:t>
            </a:r>
          </a:p>
          <a:p>
            <a:pPr algn="just"/>
            <a:endParaRPr lang="en-US" altLang="en-US" sz="2800"/>
          </a:p>
          <a:p>
            <a:pPr algn="just"/>
            <a:r>
              <a:rPr lang="en-US" altLang="en-US" sz="2800"/>
              <a:t>The Internet’s network layer includes the IP Protocol, which defines the fields in the datagram as well as how the end systems and routers act on these fields. </a:t>
            </a:r>
          </a:p>
        </p:txBody>
      </p:sp>
      <p:sp>
        <p:nvSpPr>
          <p:cNvPr id="4" name="Footer Placeholder 3">
            <a:extLst>
              <a:ext uri="{FF2B5EF4-FFF2-40B4-BE49-F238E27FC236}">
                <a16:creationId xmlns:a16="http://schemas.microsoft.com/office/drawing/2014/main" id="{94B8CC37-0BE1-4F5E-8898-71D1078BAB3C}"/>
              </a:ext>
            </a:extLst>
          </p:cNvPr>
          <p:cNvSpPr>
            <a:spLocks noGrp="1"/>
          </p:cNvSpPr>
          <p:nvPr>
            <p:ph type="ftr" sz="quarter" idx="11"/>
          </p:nvPr>
        </p:nvSpPr>
        <p:spPr/>
        <p:txBody>
          <a:bodyPr/>
          <a:lstStyle/>
          <a:p>
            <a:pPr>
              <a:defRPr/>
            </a:pPr>
            <a:r>
              <a:rPr lang="en-US"/>
              <a:t> Introduction</a:t>
            </a:r>
          </a:p>
        </p:txBody>
      </p:sp>
      <p:sp>
        <p:nvSpPr>
          <p:cNvPr id="68613" name="Slide Number Placeholder 4">
            <a:extLst>
              <a:ext uri="{FF2B5EF4-FFF2-40B4-BE49-F238E27FC236}">
                <a16:creationId xmlns:a16="http://schemas.microsoft.com/office/drawing/2014/main" id="{DD00B072-B487-4E76-887D-FCED05CCB9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E508A3DA-5DA1-489F-997E-AD5AC87C18ED}" type="slidenum">
              <a:rPr lang="en-US" altLang="en-US" sz="1200">
                <a:solidFill>
                  <a:srgbClr val="898989"/>
                </a:solidFill>
                <a:latin typeface="Times New Roman" panose="02020603050405020304" pitchFamily="18" charset="0"/>
              </a:rPr>
              <a:pPr>
                <a:spcBef>
                  <a:spcPct val="0"/>
                </a:spcBef>
                <a:buFontTx/>
                <a:buNone/>
              </a:pPr>
              <a:t>55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5040278-0A34-4AC8-820F-A8364B5CC6FF}"/>
              </a:ext>
            </a:extLst>
          </p:cNvPr>
          <p:cNvSpPr>
            <a:spLocks noGrp="1"/>
          </p:cNvSpPr>
          <p:nvPr>
            <p:ph type="title"/>
          </p:nvPr>
        </p:nvSpPr>
        <p:spPr/>
        <p:txBody>
          <a:bodyPr/>
          <a:lstStyle/>
          <a:p>
            <a:r>
              <a:rPr lang="en-US" altLang="en-US"/>
              <a:t>Internet protocol stack</a:t>
            </a:r>
          </a:p>
        </p:txBody>
      </p:sp>
      <p:sp>
        <p:nvSpPr>
          <p:cNvPr id="69635" name="Content Placeholder 2">
            <a:extLst>
              <a:ext uri="{FF2B5EF4-FFF2-40B4-BE49-F238E27FC236}">
                <a16:creationId xmlns:a16="http://schemas.microsoft.com/office/drawing/2014/main" id="{F0263C14-C037-43E7-A0F4-ECA23860A419}"/>
              </a:ext>
            </a:extLst>
          </p:cNvPr>
          <p:cNvSpPr>
            <a:spLocks noGrp="1"/>
          </p:cNvSpPr>
          <p:nvPr>
            <p:ph idx="1"/>
          </p:nvPr>
        </p:nvSpPr>
        <p:spPr/>
        <p:txBody>
          <a:bodyPr/>
          <a:lstStyle/>
          <a:p>
            <a:pPr>
              <a:buFont typeface="Arial" panose="020B0604020202020204" pitchFamily="34" charset="0"/>
              <a:buNone/>
            </a:pPr>
            <a:r>
              <a:rPr lang="en-US" altLang="en-US" b="1"/>
              <a:t>Network Layer</a:t>
            </a:r>
          </a:p>
          <a:p>
            <a:endParaRPr lang="en-US" altLang="en-US"/>
          </a:p>
          <a:p>
            <a:pPr algn="just"/>
            <a:r>
              <a:rPr lang="en-US" altLang="en-US" sz="2400"/>
              <a:t>There is only one IP protocol, and all Internet components that have a network layer must run the IP protocol. </a:t>
            </a:r>
          </a:p>
          <a:p>
            <a:pPr algn="just">
              <a:buFont typeface="Arial" panose="020B0604020202020204" pitchFamily="34" charset="0"/>
              <a:buNone/>
            </a:pPr>
            <a:endParaRPr lang="en-US" altLang="en-US" sz="2400"/>
          </a:p>
          <a:p>
            <a:pPr algn="just"/>
            <a:r>
              <a:rPr lang="en-US" altLang="en-US" sz="2400"/>
              <a:t>The Internet’s network layer also contains routing protocols that determine the routes that datagrams take between sources and destinations.</a:t>
            </a:r>
          </a:p>
          <a:p>
            <a:pPr algn="just"/>
            <a:endParaRPr lang="en-US" altLang="en-US" sz="2400"/>
          </a:p>
          <a:p>
            <a:pPr algn="just"/>
            <a:r>
              <a:rPr lang="en-US" altLang="en-US" sz="2400"/>
              <a:t>The Internet has many routing protocols</a:t>
            </a:r>
          </a:p>
          <a:p>
            <a:endParaRPr lang="en-US" altLang="en-US"/>
          </a:p>
        </p:txBody>
      </p:sp>
      <p:sp>
        <p:nvSpPr>
          <p:cNvPr id="4" name="Footer Placeholder 3">
            <a:extLst>
              <a:ext uri="{FF2B5EF4-FFF2-40B4-BE49-F238E27FC236}">
                <a16:creationId xmlns:a16="http://schemas.microsoft.com/office/drawing/2014/main" id="{79BB273E-DCC7-4D5A-81DD-A991E3590B75}"/>
              </a:ext>
            </a:extLst>
          </p:cNvPr>
          <p:cNvSpPr>
            <a:spLocks noGrp="1"/>
          </p:cNvSpPr>
          <p:nvPr>
            <p:ph type="ftr" sz="quarter" idx="11"/>
          </p:nvPr>
        </p:nvSpPr>
        <p:spPr/>
        <p:txBody>
          <a:bodyPr/>
          <a:lstStyle/>
          <a:p>
            <a:pPr>
              <a:defRPr/>
            </a:pPr>
            <a:r>
              <a:rPr lang="en-US"/>
              <a:t> Introduction</a:t>
            </a:r>
          </a:p>
        </p:txBody>
      </p:sp>
      <p:sp>
        <p:nvSpPr>
          <p:cNvPr id="69637" name="Slide Number Placeholder 4">
            <a:extLst>
              <a:ext uri="{FF2B5EF4-FFF2-40B4-BE49-F238E27FC236}">
                <a16:creationId xmlns:a16="http://schemas.microsoft.com/office/drawing/2014/main" id="{0851EF30-CCE9-48C0-AF41-C407A206C6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0DFCF26-5F03-4777-A0CB-62F65BDBCDEA}" type="slidenum">
              <a:rPr lang="en-US" altLang="en-US" sz="1200">
                <a:solidFill>
                  <a:srgbClr val="898989"/>
                </a:solidFill>
                <a:latin typeface="Times New Roman" panose="02020603050405020304" pitchFamily="18" charset="0"/>
              </a:rPr>
              <a:pPr>
                <a:spcBef>
                  <a:spcPct val="0"/>
                </a:spcBef>
                <a:buFontTx/>
                <a:buNone/>
              </a:pPr>
              <a:t>56</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F3FD1A86-F8C6-4091-9AD6-7234BB3D626A}"/>
              </a:ext>
            </a:extLst>
          </p:cNvPr>
          <p:cNvSpPr>
            <a:spLocks noGrp="1"/>
          </p:cNvSpPr>
          <p:nvPr>
            <p:ph type="title"/>
          </p:nvPr>
        </p:nvSpPr>
        <p:spPr>
          <a:xfrm>
            <a:off x="442913" y="260350"/>
            <a:ext cx="8229600" cy="1143000"/>
          </a:xfrm>
        </p:spPr>
        <p:txBody>
          <a:bodyPr/>
          <a:lstStyle/>
          <a:p>
            <a:r>
              <a:rPr lang="en-US" altLang="en-US"/>
              <a:t>Internet protocol stack</a:t>
            </a:r>
          </a:p>
        </p:txBody>
      </p:sp>
      <p:sp>
        <p:nvSpPr>
          <p:cNvPr id="70659" name="Content Placeholder 2">
            <a:extLst>
              <a:ext uri="{FF2B5EF4-FFF2-40B4-BE49-F238E27FC236}">
                <a16:creationId xmlns:a16="http://schemas.microsoft.com/office/drawing/2014/main" id="{C0DD02E9-8B22-4553-9E91-4F3315C5EF22}"/>
              </a:ext>
            </a:extLst>
          </p:cNvPr>
          <p:cNvSpPr>
            <a:spLocks noGrp="1"/>
          </p:cNvSpPr>
          <p:nvPr>
            <p:ph idx="1"/>
          </p:nvPr>
        </p:nvSpPr>
        <p:spPr/>
        <p:txBody>
          <a:bodyPr/>
          <a:lstStyle/>
          <a:p>
            <a:pPr>
              <a:buFont typeface="Arial" panose="020B0604020202020204" pitchFamily="34" charset="0"/>
              <a:buNone/>
            </a:pPr>
            <a:r>
              <a:rPr lang="en-US" altLang="en-US" b="1"/>
              <a:t>Link Layer</a:t>
            </a:r>
          </a:p>
          <a:p>
            <a:r>
              <a:rPr lang="en-US" altLang="en-US" sz="2800">
                <a:solidFill>
                  <a:srgbClr val="FF0000"/>
                </a:solidFill>
              </a:rPr>
              <a:t>D</a:t>
            </a:r>
            <a:r>
              <a:rPr lang="en-US" altLang="en-US" sz="2800"/>
              <a:t>ata transfer between neighboring  network elements</a:t>
            </a:r>
          </a:p>
          <a:p>
            <a:endParaRPr lang="en-US" altLang="en-US" sz="2800"/>
          </a:p>
          <a:p>
            <a:pPr>
              <a:buFont typeface="Arial" panose="020B0604020202020204" pitchFamily="34" charset="0"/>
              <a:buNone/>
            </a:pPr>
            <a:r>
              <a:rPr lang="en-US" altLang="en-US" b="1"/>
              <a:t>Physical Layer</a:t>
            </a:r>
          </a:p>
          <a:p>
            <a:pPr algn="just"/>
            <a:r>
              <a:rPr lang="en-US" altLang="en-US" sz="2400"/>
              <a:t>While the job of the link layer is to move entire frames from one network element to an adjacent network element, the job of the physical layer is to move the </a:t>
            </a:r>
            <a:r>
              <a:rPr lang="en-US" altLang="en-US" sz="2400" i="1"/>
              <a:t>individual bits within the frame from one node to the next</a:t>
            </a:r>
            <a:r>
              <a:rPr lang="en-US" altLang="en-US" sz="2800" i="1"/>
              <a:t>.</a:t>
            </a:r>
          </a:p>
        </p:txBody>
      </p:sp>
      <p:sp>
        <p:nvSpPr>
          <p:cNvPr id="4" name="Footer Placeholder 3">
            <a:extLst>
              <a:ext uri="{FF2B5EF4-FFF2-40B4-BE49-F238E27FC236}">
                <a16:creationId xmlns:a16="http://schemas.microsoft.com/office/drawing/2014/main" id="{B69BD58D-5BC7-4A63-9346-2CF8C68C17D8}"/>
              </a:ext>
            </a:extLst>
          </p:cNvPr>
          <p:cNvSpPr>
            <a:spLocks noGrp="1"/>
          </p:cNvSpPr>
          <p:nvPr>
            <p:ph type="ftr" sz="quarter" idx="11"/>
          </p:nvPr>
        </p:nvSpPr>
        <p:spPr/>
        <p:txBody>
          <a:bodyPr/>
          <a:lstStyle/>
          <a:p>
            <a:pPr>
              <a:defRPr/>
            </a:pPr>
            <a:r>
              <a:rPr lang="en-US"/>
              <a:t> Introduction</a:t>
            </a:r>
          </a:p>
        </p:txBody>
      </p:sp>
      <p:sp>
        <p:nvSpPr>
          <p:cNvPr id="70661" name="Slide Number Placeholder 4">
            <a:extLst>
              <a:ext uri="{FF2B5EF4-FFF2-40B4-BE49-F238E27FC236}">
                <a16:creationId xmlns:a16="http://schemas.microsoft.com/office/drawing/2014/main" id="{4C3B4F15-23C2-4688-8D45-01546DB108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C3ADEAD4-0CDD-477D-9BA9-A66F725FDD6B}" type="slidenum">
              <a:rPr lang="en-US" altLang="en-US" sz="1200">
                <a:solidFill>
                  <a:srgbClr val="898989"/>
                </a:solidFill>
                <a:latin typeface="Times New Roman" panose="02020603050405020304" pitchFamily="18" charset="0"/>
              </a:rPr>
              <a:pPr>
                <a:spcBef>
                  <a:spcPct val="0"/>
                </a:spcBef>
                <a:buFontTx/>
                <a:buNone/>
              </a:pPr>
              <a:t>57</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CD6E392A-54D2-433B-9F54-D33786C25DFC}"/>
              </a:ext>
            </a:extLst>
          </p:cNvPr>
          <p:cNvSpPr>
            <a:spLocks noGrp="1"/>
          </p:cNvSpPr>
          <p:nvPr>
            <p:ph type="title"/>
          </p:nvPr>
        </p:nvSpPr>
        <p:spPr/>
        <p:txBody>
          <a:bodyPr/>
          <a:lstStyle/>
          <a:p>
            <a:r>
              <a:rPr lang="en-US" altLang="en-US"/>
              <a:t>Internet protocol stack</a:t>
            </a:r>
          </a:p>
        </p:txBody>
      </p:sp>
      <p:sp>
        <p:nvSpPr>
          <p:cNvPr id="71683" name="Content Placeholder 2">
            <a:extLst>
              <a:ext uri="{FF2B5EF4-FFF2-40B4-BE49-F238E27FC236}">
                <a16:creationId xmlns:a16="http://schemas.microsoft.com/office/drawing/2014/main" id="{B13EADC7-DE62-4E79-BD42-04026D67AC14}"/>
              </a:ext>
            </a:extLst>
          </p:cNvPr>
          <p:cNvSpPr>
            <a:spLocks noGrp="1"/>
          </p:cNvSpPr>
          <p:nvPr>
            <p:ph idx="1"/>
          </p:nvPr>
        </p:nvSpPr>
        <p:spPr/>
        <p:txBody>
          <a:bodyPr/>
          <a:lstStyle/>
          <a:p>
            <a:pPr algn="just"/>
            <a:r>
              <a:rPr lang="en-US" altLang="en-US" sz="2400"/>
              <a:t>The protocols in this layer are again link dependent and further depend on the actual transmission medium of the link (for example, twisted-pair copper wire, single-mode fiber optics).</a:t>
            </a:r>
          </a:p>
          <a:p>
            <a:pPr algn="just"/>
            <a:endParaRPr lang="en-US" altLang="en-US" sz="2400"/>
          </a:p>
          <a:p>
            <a:pPr algn="just"/>
            <a:r>
              <a:rPr lang="en-US" altLang="en-US" sz="2400"/>
              <a:t> For example, Ethernet has many physical-layer protocols: </a:t>
            </a:r>
          </a:p>
          <a:p>
            <a:pPr algn="just"/>
            <a:r>
              <a:rPr lang="en-US" altLang="en-US" sz="2400"/>
              <a:t>one for twisted-pair copper wire, another for coaxial cable, another for fiber, and so on.</a:t>
            </a:r>
          </a:p>
          <a:p>
            <a:pPr algn="just"/>
            <a:r>
              <a:rPr lang="en-US" altLang="en-US" sz="2400"/>
              <a:t> In each case, a bit is moved across the link in a different way.</a:t>
            </a:r>
          </a:p>
          <a:p>
            <a:endParaRPr lang="en-US" altLang="en-US"/>
          </a:p>
        </p:txBody>
      </p:sp>
      <p:sp>
        <p:nvSpPr>
          <p:cNvPr id="4" name="Footer Placeholder 3">
            <a:extLst>
              <a:ext uri="{FF2B5EF4-FFF2-40B4-BE49-F238E27FC236}">
                <a16:creationId xmlns:a16="http://schemas.microsoft.com/office/drawing/2014/main" id="{420142C1-F8F7-49A6-B738-0AB1B24F066D}"/>
              </a:ext>
            </a:extLst>
          </p:cNvPr>
          <p:cNvSpPr>
            <a:spLocks noGrp="1"/>
          </p:cNvSpPr>
          <p:nvPr>
            <p:ph type="ftr" sz="quarter" idx="11"/>
          </p:nvPr>
        </p:nvSpPr>
        <p:spPr/>
        <p:txBody>
          <a:bodyPr/>
          <a:lstStyle/>
          <a:p>
            <a:pPr>
              <a:defRPr/>
            </a:pPr>
            <a:r>
              <a:rPr lang="en-US"/>
              <a:t> Introduction</a:t>
            </a:r>
          </a:p>
        </p:txBody>
      </p:sp>
      <p:sp>
        <p:nvSpPr>
          <p:cNvPr id="71685" name="Slide Number Placeholder 4">
            <a:extLst>
              <a:ext uri="{FF2B5EF4-FFF2-40B4-BE49-F238E27FC236}">
                <a16:creationId xmlns:a16="http://schemas.microsoft.com/office/drawing/2014/main" id="{1A2E5E88-A027-4432-B782-A23C270524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93B2E857-D137-4622-8CD4-CA36382649C1}" type="slidenum">
              <a:rPr lang="en-US" altLang="en-US" sz="1200">
                <a:solidFill>
                  <a:srgbClr val="898989"/>
                </a:solidFill>
                <a:latin typeface="Times New Roman" panose="02020603050405020304" pitchFamily="18" charset="0"/>
              </a:rPr>
              <a:pPr>
                <a:spcBef>
                  <a:spcPct val="0"/>
                </a:spcBef>
                <a:buFontTx/>
                <a:buNone/>
              </a:pPr>
              <a:t>58</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E030E7C7-F7C3-4D05-B140-5D1E77956785}"/>
              </a:ext>
            </a:extLst>
          </p:cNvPr>
          <p:cNvSpPr>
            <a:spLocks noGrp="1" noChangeArrowheads="1"/>
          </p:cNvSpPr>
          <p:nvPr>
            <p:ph type="title"/>
          </p:nvPr>
        </p:nvSpPr>
        <p:spPr/>
        <p:txBody>
          <a:bodyPr/>
          <a:lstStyle/>
          <a:p>
            <a:pPr eaLnBrk="1" hangingPunct="1"/>
            <a:r>
              <a:rPr lang="en-US" altLang="en-US"/>
              <a:t>ISO/OSI reference model</a:t>
            </a:r>
          </a:p>
        </p:txBody>
      </p:sp>
      <p:sp>
        <p:nvSpPr>
          <p:cNvPr id="72707" name="Rectangle 4">
            <a:extLst>
              <a:ext uri="{FF2B5EF4-FFF2-40B4-BE49-F238E27FC236}">
                <a16:creationId xmlns:a16="http://schemas.microsoft.com/office/drawing/2014/main" id="{3CE8B5B3-5592-437F-958E-AD5D463EC413}"/>
              </a:ext>
            </a:extLst>
          </p:cNvPr>
          <p:cNvSpPr>
            <a:spLocks noGrp="1" noChangeArrowheads="1"/>
          </p:cNvSpPr>
          <p:nvPr>
            <p:ph sz="half" idx="1"/>
          </p:nvPr>
        </p:nvSpPr>
        <p:spPr>
          <a:xfrm>
            <a:off x="571500" y="1422400"/>
            <a:ext cx="5715000" cy="4648200"/>
          </a:xfrm>
        </p:spPr>
        <p:txBody>
          <a:bodyPr/>
          <a:lstStyle/>
          <a:p>
            <a:pPr algn="just" eaLnBrk="1" hangingPunct="1"/>
            <a:r>
              <a:rPr lang="en-US" altLang="en-US" sz="2400">
                <a:solidFill>
                  <a:srgbClr val="FF0000"/>
                </a:solidFill>
              </a:rPr>
              <a:t>presentation:</a:t>
            </a:r>
            <a:r>
              <a:rPr lang="en-US" altLang="en-US" sz="2400"/>
              <a:t> allow applications to interpret meaning of data, e.g., encryption, compression, machine-specific conventions</a:t>
            </a:r>
          </a:p>
          <a:p>
            <a:pPr algn="just" eaLnBrk="1" hangingPunct="1"/>
            <a:endParaRPr lang="en-US" altLang="en-US" sz="2400"/>
          </a:p>
          <a:p>
            <a:pPr algn="just" eaLnBrk="1" hangingPunct="1"/>
            <a:r>
              <a:rPr lang="en-US" altLang="en-US" sz="2400" i="1">
                <a:solidFill>
                  <a:srgbClr val="FF3300"/>
                </a:solidFill>
              </a:rPr>
              <a:t>session:</a:t>
            </a:r>
            <a:r>
              <a:rPr lang="en-US" altLang="en-US" sz="2400"/>
              <a:t> synchronization, checkpointing</a:t>
            </a:r>
          </a:p>
          <a:p>
            <a:pPr algn="just" eaLnBrk="1" hangingPunct="1"/>
            <a:endParaRPr lang="en-US" altLang="en-US" sz="2400"/>
          </a:p>
          <a:p>
            <a:pPr algn="just" eaLnBrk="1" hangingPunct="1"/>
            <a:r>
              <a:rPr lang="en-US" altLang="en-US" sz="2400"/>
              <a:t>Internet stack “missing” these layers!</a:t>
            </a:r>
          </a:p>
          <a:p>
            <a:pPr lvl="1" algn="just" eaLnBrk="1" hangingPunct="1"/>
            <a:r>
              <a:rPr lang="en-US" altLang="en-US"/>
              <a:t>these services, </a:t>
            </a:r>
            <a:r>
              <a:rPr lang="en-US" altLang="en-US" i="1"/>
              <a:t>if needed,</a:t>
            </a:r>
            <a:r>
              <a:rPr lang="en-US" altLang="en-US"/>
              <a:t> must be implemented in application layer</a:t>
            </a:r>
          </a:p>
        </p:txBody>
      </p:sp>
      <p:sp>
        <p:nvSpPr>
          <p:cNvPr id="14" name="Footer Placeholder 5">
            <a:extLst>
              <a:ext uri="{FF2B5EF4-FFF2-40B4-BE49-F238E27FC236}">
                <a16:creationId xmlns:a16="http://schemas.microsoft.com/office/drawing/2014/main" id="{8119321A-215A-462F-9787-F5E0744A5FC0}"/>
              </a:ext>
            </a:extLst>
          </p:cNvPr>
          <p:cNvSpPr>
            <a:spLocks noGrp="1"/>
          </p:cNvSpPr>
          <p:nvPr>
            <p:ph type="ftr" sz="quarter" idx="11"/>
          </p:nvPr>
        </p:nvSpPr>
        <p:spPr/>
        <p:txBody>
          <a:bodyPr/>
          <a:lstStyle/>
          <a:p>
            <a:pPr>
              <a:defRPr/>
            </a:pPr>
            <a:r>
              <a:rPr lang="en-US"/>
              <a:t> Introduction</a:t>
            </a:r>
          </a:p>
        </p:txBody>
      </p:sp>
      <p:sp>
        <p:nvSpPr>
          <p:cNvPr id="72709" name="Slide Number Placeholder 6">
            <a:extLst>
              <a:ext uri="{FF2B5EF4-FFF2-40B4-BE49-F238E27FC236}">
                <a16:creationId xmlns:a16="http://schemas.microsoft.com/office/drawing/2014/main" id="{BE02F094-E728-45F6-B01E-609C2153E0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1F339FCC-EF76-424A-A9DB-88D4067AA973}" type="slidenum">
              <a:rPr lang="en-US" altLang="en-US" sz="1200">
                <a:solidFill>
                  <a:srgbClr val="898989"/>
                </a:solidFill>
                <a:latin typeface="Times New Roman" panose="02020603050405020304" pitchFamily="18" charset="0"/>
              </a:rPr>
              <a:pPr>
                <a:spcBef>
                  <a:spcPct val="0"/>
                </a:spcBef>
                <a:buFontTx/>
                <a:buNone/>
              </a:pPr>
              <a:t>59</a:t>
            </a:fld>
            <a:endParaRPr lang="en-US" altLang="en-US" sz="1200">
              <a:solidFill>
                <a:srgbClr val="898989"/>
              </a:solidFill>
              <a:latin typeface="Times New Roman" panose="02020603050405020304" pitchFamily="18" charset="0"/>
            </a:endParaRPr>
          </a:p>
        </p:txBody>
      </p:sp>
      <p:sp>
        <p:nvSpPr>
          <p:cNvPr id="72710" name="Rectangle 2">
            <a:extLst>
              <a:ext uri="{FF2B5EF4-FFF2-40B4-BE49-F238E27FC236}">
                <a16:creationId xmlns:a16="http://schemas.microsoft.com/office/drawing/2014/main" id="{0F3CF611-5200-4E6D-82C2-9C4C6B1EC05A}"/>
              </a:ext>
            </a:extLst>
          </p:cNvPr>
          <p:cNvSpPr>
            <a:spLocks noChangeArrowheads="1"/>
          </p:cNvSpPr>
          <p:nvPr/>
        </p:nvSpPr>
        <p:spPr bwMode="auto">
          <a:xfrm>
            <a:off x="7077075" y="1714500"/>
            <a:ext cx="1892300" cy="3530600"/>
          </a:xfrm>
          <a:prstGeom prst="rect">
            <a:avLst/>
          </a:prstGeom>
          <a:solidFill>
            <a:schemeClr val="accent2"/>
          </a:solidFill>
          <a:ln w="38100">
            <a:solidFill>
              <a:schemeClr val="accent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grpSp>
        <p:nvGrpSpPr>
          <p:cNvPr id="72711" name="Group 14">
            <a:extLst>
              <a:ext uri="{FF2B5EF4-FFF2-40B4-BE49-F238E27FC236}">
                <a16:creationId xmlns:a16="http://schemas.microsoft.com/office/drawing/2014/main" id="{2DEC4CB7-8B0A-468C-8A8A-A97496A9E7A1}"/>
              </a:ext>
            </a:extLst>
          </p:cNvPr>
          <p:cNvGrpSpPr>
            <a:grpSpLocks/>
          </p:cNvGrpSpPr>
          <p:nvPr/>
        </p:nvGrpSpPr>
        <p:grpSpPr bwMode="auto">
          <a:xfrm>
            <a:off x="6902450" y="1762125"/>
            <a:ext cx="1982788" cy="3587750"/>
            <a:chOff x="3265" y="1545"/>
            <a:chExt cx="1249" cy="2260"/>
          </a:xfrm>
        </p:grpSpPr>
        <p:sp>
          <p:nvSpPr>
            <p:cNvPr id="72712" name="Rectangle 6">
              <a:extLst>
                <a:ext uri="{FF2B5EF4-FFF2-40B4-BE49-F238E27FC236}">
                  <a16:creationId xmlns:a16="http://schemas.microsoft.com/office/drawing/2014/main" id="{8DFE5855-C24E-442F-9EFF-132E35D42CC0}"/>
                </a:ext>
              </a:extLst>
            </p:cNvPr>
            <p:cNvSpPr>
              <a:spLocks noChangeArrowheads="1"/>
            </p:cNvSpPr>
            <p:nvPr/>
          </p:nvSpPr>
          <p:spPr bwMode="auto">
            <a:xfrm>
              <a:off x="3310" y="1545"/>
              <a:ext cx="1192" cy="2259"/>
            </a:xfrm>
            <a:prstGeom prst="rect">
              <a:avLst/>
            </a:prstGeom>
            <a:solidFill>
              <a:schemeClr val="bg1"/>
            </a:solidFill>
            <a:ln w="38100">
              <a:solidFill>
                <a:schemeClr val="accent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3" name="Text Box 7">
              <a:extLst>
                <a:ext uri="{FF2B5EF4-FFF2-40B4-BE49-F238E27FC236}">
                  <a16:creationId xmlns:a16="http://schemas.microsoft.com/office/drawing/2014/main" id="{FD879D3B-5DEE-4C7C-8E57-0D9A53FE24C9}"/>
                </a:ext>
              </a:extLst>
            </p:cNvPr>
            <p:cNvSpPr txBox="1">
              <a:spLocks noChangeArrowheads="1"/>
            </p:cNvSpPr>
            <p:nvPr/>
          </p:nvSpPr>
          <p:spPr bwMode="auto">
            <a:xfrm>
              <a:off x="3265" y="1654"/>
              <a:ext cx="1249" cy="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0000"/>
                </a:lnSpc>
                <a:spcBef>
                  <a:spcPct val="0"/>
                </a:spcBef>
                <a:buFontTx/>
                <a:buNone/>
              </a:pPr>
              <a:r>
                <a:rPr lang="en-US" altLang="en-US" sz="2400">
                  <a:latin typeface="Comic Sans MS" panose="030F0702030302020204" pitchFamily="66" charset="0"/>
                </a:rPr>
                <a:t>application</a:t>
              </a:r>
            </a:p>
            <a:p>
              <a:pPr algn="ctr">
                <a:lnSpc>
                  <a:spcPct val="70000"/>
                </a:lnSpc>
                <a:spcBef>
                  <a:spcPct val="0"/>
                </a:spcBef>
                <a:buFontTx/>
                <a:buNone/>
              </a:pPr>
              <a:endParaRPr lang="en-US" altLang="en-US" sz="2400">
                <a:latin typeface="Comic Sans MS" panose="030F0702030302020204" pitchFamily="66" charset="0"/>
              </a:endParaRPr>
            </a:p>
            <a:p>
              <a:pPr algn="ctr">
                <a:lnSpc>
                  <a:spcPct val="70000"/>
                </a:lnSpc>
                <a:spcBef>
                  <a:spcPct val="0"/>
                </a:spcBef>
                <a:buFontTx/>
                <a:buNone/>
              </a:pPr>
              <a:r>
                <a:rPr lang="en-US" altLang="en-US" sz="2400">
                  <a:latin typeface="Comic Sans MS" panose="030F0702030302020204" pitchFamily="66" charset="0"/>
                </a:rPr>
                <a:t>presentation</a:t>
              </a:r>
            </a:p>
            <a:p>
              <a:pPr algn="ctr">
                <a:lnSpc>
                  <a:spcPct val="70000"/>
                </a:lnSpc>
                <a:spcBef>
                  <a:spcPct val="0"/>
                </a:spcBef>
                <a:buFontTx/>
                <a:buNone/>
              </a:pPr>
              <a:endParaRPr lang="en-US" altLang="en-US" sz="2400">
                <a:latin typeface="Comic Sans MS" panose="030F0702030302020204" pitchFamily="66" charset="0"/>
              </a:endParaRPr>
            </a:p>
            <a:p>
              <a:pPr algn="ctr">
                <a:lnSpc>
                  <a:spcPct val="70000"/>
                </a:lnSpc>
                <a:spcBef>
                  <a:spcPct val="0"/>
                </a:spcBef>
                <a:buFontTx/>
                <a:buNone/>
              </a:pPr>
              <a:r>
                <a:rPr lang="en-US" altLang="en-US" sz="2400">
                  <a:latin typeface="Comic Sans MS" panose="030F0702030302020204" pitchFamily="66" charset="0"/>
                </a:rPr>
                <a:t>session</a:t>
              </a:r>
            </a:p>
            <a:p>
              <a:pPr algn="ctr">
                <a:lnSpc>
                  <a:spcPct val="70000"/>
                </a:lnSpc>
                <a:spcBef>
                  <a:spcPct val="0"/>
                </a:spcBef>
                <a:buFontTx/>
                <a:buNone/>
              </a:pPr>
              <a:endParaRPr lang="en-US" altLang="en-US" sz="2400">
                <a:latin typeface="Comic Sans MS" panose="030F0702030302020204" pitchFamily="66" charset="0"/>
              </a:endParaRPr>
            </a:p>
            <a:p>
              <a:pPr algn="ctr">
                <a:lnSpc>
                  <a:spcPct val="70000"/>
                </a:lnSpc>
                <a:spcBef>
                  <a:spcPct val="0"/>
                </a:spcBef>
                <a:buFontTx/>
                <a:buNone/>
              </a:pPr>
              <a:r>
                <a:rPr lang="en-US" altLang="en-US" sz="2400">
                  <a:latin typeface="Comic Sans MS" panose="030F0702030302020204" pitchFamily="66" charset="0"/>
                </a:rPr>
                <a:t>transport</a:t>
              </a:r>
            </a:p>
            <a:p>
              <a:pPr algn="ctr">
                <a:lnSpc>
                  <a:spcPct val="70000"/>
                </a:lnSpc>
                <a:spcBef>
                  <a:spcPct val="0"/>
                </a:spcBef>
                <a:buFontTx/>
                <a:buNone/>
              </a:pPr>
              <a:endParaRPr lang="en-US" altLang="en-US" sz="2400">
                <a:latin typeface="Comic Sans MS" panose="030F0702030302020204" pitchFamily="66" charset="0"/>
              </a:endParaRPr>
            </a:p>
            <a:p>
              <a:pPr algn="ctr">
                <a:lnSpc>
                  <a:spcPct val="70000"/>
                </a:lnSpc>
                <a:spcBef>
                  <a:spcPct val="0"/>
                </a:spcBef>
                <a:buFontTx/>
                <a:buNone/>
              </a:pPr>
              <a:r>
                <a:rPr lang="en-US" altLang="en-US" sz="2400">
                  <a:latin typeface="Comic Sans MS" panose="030F0702030302020204" pitchFamily="66" charset="0"/>
                </a:rPr>
                <a:t>network</a:t>
              </a:r>
            </a:p>
            <a:p>
              <a:pPr algn="ctr">
                <a:lnSpc>
                  <a:spcPct val="70000"/>
                </a:lnSpc>
                <a:spcBef>
                  <a:spcPct val="0"/>
                </a:spcBef>
                <a:buFontTx/>
                <a:buNone/>
              </a:pPr>
              <a:endParaRPr lang="en-US" altLang="en-US" sz="2400">
                <a:latin typeface="Comic Sans MS" panose="030F0702030302020204" pitchFamily="66" charset="0"/>
              </a:endParaRPr>
            </a:p>
            <a:p>
              <a:pPr algn="ctr">
                <a:lnSpc>
                  <a:spcPct val="70000"/>
                </a:lnSpc>
                <a:spcBef>
                  <a:spcPct val="0"/>
                </a:spcBef>
                <a:buFontTx/>
                <a:buNone/>
              </a:pPr>
              <a:r>
                <a:rPr lang="en-US" altLang="en-US" sz="2400">
                  <a:latin typeface="Comic Sans MS" panose="030F0702030302020204" pitchFamily="66" charset="0"/>
                </a:rPr>
                <a:t>link</a:t>
              </a:r>
            </a:p>
            <a:p>
              <a:pPr algn="ctr">
                <a:lnSpc>
                  <a:spcPct val="70000"/>
                </a:lnSpc>
                <a:spcBef>
                  <a:spcPct val="0"/>
                </a:spcBef>
                <a:buFontTx/>
                <a:buNone/>
              </a:pPr>
              <a:endParaRPr lang="en-US" altLang="en-US" sz="2400">
                <a:latin typeface="Comic Sans MS" panose="030F0702030302020204" pitchFamily="66" charset="0"/>
              </a:endParaRPr>
            </a:p>
            <a:p>
              <a:pPr algn="ctr">
                <a:lnSpc>
                  <a:spcPct val="70000"/>
                </a:lnSpc>
                <a:spcBef>
                  <a:spcPct val="0"/>
                </a:spcBef>
                <a:buFontTx/>
                <a:buNone/>
              </a:pPr>
              <a:r>
                <a:rPr lang="en-US" altLang="en-US" sz="2400">
                  <a:latin typeface="Comic Sans MS" panose="030F0702030302020204" pitchFamily="66" charset="0"/>
                </a:rPr>
                <a:t>physical</a:t>
              </a:r>
            </a:p>
          </p:txBody>
        </p:sp>
        <p:sp>
          <p:nvSpPr>
            <p:cNvPr id="72714" name="Line 8">
              <a:extLst>
                <a:ext uri="{FF2B5EF4-FFF2-40B4-BE49-F238E27FC236}">
                  <a16:creationId xmlns:a16="http://schemas.microsoft.com/office/drawing/2014/main" id="{9FEEC872-005E-4B0B-9C46-68B8665F0500}"/>
                </a:ext>
              </a:extLst>
            </p:cNvPr>
            <p:cNvSpPr>
              <a:spLocks noChangeShapeType="1"/>
            </p:cNvSpPr>
            <p:nvPr/>
          </p:nvSpPr>
          <p:spPr bwMode="auto">
            <a:xfrm>
              <a:off x="3297" y="191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5" name="Line 9">
              <a:extLst>
                <a:ext uri="{FF2B5EF4-FFF2-40B4-BE49-F238E27FC236}">
                  <a16:creationId xmlns:a16="http://schemas.microsoft.com/office/drawing/2014/main" id="{9E0E445E-0D1B-44D6-AD19-04A79ED4F813}"/>
                </a:ext>
              </a:extLst>
            </p:cNvPr>
            <p:cNvSpPr>
              <a:spLocks noChangeShapeType="1"/>
            </p:cNvSpPr>
            <p:nvPr/>
          </p:nvSpPr>
          <p:spPr bwMode="auto">
            <a:xfrm>
              <a:off x="3306" y="2533"/>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6" name="Line 10">
              <a:extLst>
                <a:ext uri="{FF2B5EF4-FFF2-40B4-BE49-F238E27FC236}">
                  <a16:creationId xmlns:a16="http://schemas.microsoft.com/office/drawing/2014/main" id="{638061A5-1C8A-4773-9971-AFC761CEF9CA}"/>
                </a:ext>
              </a:extLst>
            </p:cNvPr>
            <p:cNvSpPr>
              <a:spLocks noChangeShapeType="1"/>
            </p:cNvSpPr>
            <p:nvPr/>
          </p:nvSpPr>
          <p:spPr bwMode="auto">
            <a:xfrm>
              <a:off x="3306" y="2873"/>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7" name="Line 11">
              <a:extLst>
                <a:ext uri="{FF2B5EF4-FFF2-40B4-BE49-F238E27FC236}">
                  <a16:creationId xmlns:a16="http://schemas.microsoft.com/office/drawing/2014/main" id="{E1D9A6CF-BE62-4C74-8F50-308756D50A36}"/>
                </a:ext>
              </a:extLst>
            </p:cNvPr>
            <p:cNvSpPr>
              <a:spLocks noChangeShapeType="1"/>
            </p:cNvSpPr>
            <p:nvPr/>
          </p:nvSpPr>
          <p:spPr bwMode="auto">
            <a:xfrm>
              <a:off x="3307" y="3513"/>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8" name="Line 12">
              <a:extLst>
                <a:ext uri="{FF2B5EF4-FFF2-40B4-BE49-F238E27FC236}">
                  <a16:creationId xmlns:a16="http://schemas.microsoft.com/office/drawing/2014/main" id="{28087AB4-9C92-431C-A11B-6280EFB7005C}"/>
                </a:ext>
              </a:extLst>
            </p:cNvPr>
            <p:cNvSpPr>
              <a:spLocks noChangeShapeType="1"/>
            </p:cNvSpPr>
            <p:nvPr/>
          </p:nvSpPr>
          <p:spPr bwMode="auto">
            <a:xfrm>
              <a:off x="3297" y="3209"/>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9" name="Line 13">
              <a:extLst>
                <a:ext uri="{FF2B5EF4-FFF2-40B4-BE49-F238E27FC236}">
                  <a16:creationId xmlns:a16="http://schemas.microsoft.com/office/drawing/2014/main" id="{C1BB23E7-A22B-4867-9248-8A2A9A8B200F}"/>
                </a:ext>
              </a:extLst>
            </p:cNvPr>
            <p:cNvSpPr>
              <a:spLocks noChangeShapeType="1"/>
            </p:cNvSpPr>
            <p:nvPr/>
          </p:nvSpPr>
          <p:spPr bwMode="auto">
            <a:xfrm>
              <a:off x="3296" y="2245"/>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D6D9DE1-AA76-4F57-BE51-8C819575EE4A}"/>
              </a:ext>
            </a:extLst>
          </p:cNvPr>
          <p:cNvSpPr>
            <a:spLocks noGrp="1" noChangeArrowheads="1"/>
          </p:cNvSpPr>
          <p:nvPr>
            <p:ph type="title"/>
          </p:nvPr>
        </p:nvSpPr>
        <p:spPr/>
        <p:txBody>
          <a:bodyPr/>
          <a:lstStyle/>
          <a:p>
            <a:pPr eaLnBrk="1" hangingPunct="1"/>
            <a:r>
              <a:rPr lang="en-US" altLang="en-US" sz="3600"/>
              <a:t>Organization of air travel</a:t>
            </a:r>
            <a:endParaRPr lang="en-US" altLang="en-US"/>
          </a:p>
        </p:txBody>
      </p:sp>
      <p:sp>
        <p:nvSpPr>
          <p:cNvPr id="15365" name="Rectangle 3">
            <a:extLst>
              <a:ext uri="{FF2B5EF4-FFF2-40B4-BE49-F238E27FC236}">
                <a16:creationId xmlns:a16="http://schemas.microsoft.com/office/drawing/2014/main" id="{10875345-6DB5-4F33-9E8C-3A2B25297B98}"/>
              </a:ext>
            </a:extLst>
          </p:cNvPr>
          <p:cNvSpPr>
            <a:spLocks noGrp="1" noChangeArrowheads="1"/>
          </p:cNvSpPr>
          <p:nvPr>
            <p:ph idx="1"/>
          </p:nvPr>
        </p:nvSpPr>
        <p:spPr>
          <a:xfrm>
            <a:off x="838200" y="5489575"/>
            <a:ext cx="7772400" cy="542925"/>
          </a:xfrm>
        </p:spPr>
        <p:txBody>
          <a:bodyPr rtlCol="0">
            <a:normAutofit lnSpcReduction="10000"/>
          </a:bodyPr>
          <a:lstStyle/>
          <a:p>
            <a:pPr eaLnBrk="1" fontAlgn="auto" hangingPunct="1">
              <a:spcAft>
                <a:spcPts val="0"/>
              </a:spcAft>
              <a:defRPr/>
            </a:pPr>
            <a:r>
              <a:rPr lang="en-US"/>
              <a:t>a series of steps</a:t>
            </a:r>
          </a:p>
        </p:txBody>
      </p:sp>
      <p:sp>
        <p:nvSpPr>
          <p:cNvPr id="9" name="Footer Placeholder 4">
            <a:extLst>
              <a:ext uri="{FF2B5EF4-FFF2-40B4-BE49-F238E27FC236}">
                <a16:creationId xmlns:a16="http://schemas.microsoft.com/office/drawing/2014/main" id="{16D75329-6AEA-4860-B8E1-A382DFA0BC67}"/>
              </a:ext>
            </a:extLst>
          </p:cNvPr>
          <p:cNvSpPr>
            <a:spLocks noGrp="1"/>
          </p:cNvSpPr>
          <p:nvPr>
            <p:ph type="ftr" sz="quarter" idx="11"/>
          </p:nvPr>
        </p:nvSpPr>
        <p:spPr/>
        <p:txBody>
          <a:bodyPr/>
          <a:lstStyle/>
          <a:p>
            <a:pPr>
              <a:defRPr/>
            </a:pPr>
            <a:r>
              <a:rPr lang="en-US"/>
              <a:t> Introduction</a:t>
            </a:r>
          </a:p>
        </p:txBody>
      </p:sp>
      <p:sp>
        <p:nvSpPr>
          <p:cNvPr id="14341" name="Slide Number Placeholder 5">
            <a:extLst>
              <a:ext uri="{FF2B5EF4-FFF2-40B4-BE49-F238E27FC236}">
                <a16:creationId xmlns:a16="http://schemas.microsoft.com/office/drawing/2014/main" id="{12B300DC-9631-48FB-849F-CC52C1E1C0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DD451DFB-C94D-4B57-BE37-01CFB145C6F9}" type="slidenum">
              <a:rPr lang="en-US" altLang="en-US" sz="1200">
                <a:solidFill>
                  <a:srgbClr val="898989"/>
                </a:solidFill>
                <a:latin typeface="Times New Roman" panose="02020603050405020304" pitchFamily="18" charset="0"/>
              </a:rPr>
              <a:pPr>
                <a:spcBef>
                  <a:spcPct val="0"/>
                </a:spcBef>
                <a:buFontTx/>
                <a:buNone/>
              </a:pPr>
              <a:t>6</a:t>
            </a:fld>
            <a:endParaRPr lang="en-US" altLang="en-US" sz="1200">
              <a:solidFill>
                <a:srgbClr val="898989"/>
              </a:solidFill>
              <a:latin typeface="Times New Roman" panose="02020603050405020304" pitchFamily="18" charset="0"/>
            </a:endParaRPr>
          </a:p>
        </p:txBody>
      </p:sp>
      <p:grpSp>
        <p:nvGrpSpPr>
          <p:cNvPr id="14342" name="Group 4">
            <a:extLst>
              <a:ext uri="{FF2B5EF4-FFF2-40B4-BE49-F238E27FC236}">
                <a16:creationId xmlns:a16="http://schemas.microsoft.com/office/drawing/2014/main" id="{D3E8911E-A4C5-4E1B-BD29-047F60F96A35}"/>
              </a:ext>
            </a:extLst>
          </p:cNvPr>
          <p:cNvGrpSpPr>
            <a:grpSpLocks/>
          </p:cNvGrpSpPr>
          <p:nvPr/>
        </p:nvGrpSpPr>
        <p:grpSpPr bwMode="auto">
          <a:xfrm>
            <a:off x="1111250" y="1587500"/>
            <a:ext cx="6508750" cy="3294063"/>
            <a:chOff x="700" y="1000"/>
            <a:chExt cx="4100" cy="2075"/>
          </a:xfrm>
        </p:grpSpPr>
        <p:sp>
          <p:nvSpPr>
            <p:cNvPr id="14343" name="Text Box 5">
              <a:extLst>
                <a:ext uri="{FF2B5EF4-FFF2-40B4-BE49-F238E27FC236}">
                  <a16:creationId xmlns:a16="http://schemas.microsoft.com/office/drawing/2014/main" id="{930B29BF-1538-4338-B6F7-53E68E0DDDD0}"/>
                </a:ext>
              </a:extLst>
            </p:cNvPr>
            <p:cNvSpPr txBox="1">
              <a:spLocks noChangeArrowheads="1"/>
            </p:cNvSpPr>
            <p:nvPr/>
          </p:nvSpPr>
          <p:spPr bwMode="auto">
            <a:xfrm>
              <a:off x="846" y="1007"/>
              <a:ext cx="1401" cy="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Comic Sans MS" panose="030F0702030302020204" pitchFamily="66" charset="0"/>
                </a:rPr>
                <a:t>ticket (purchase)</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baggage (check)</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gates (load)</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runway takeoff</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airplane routing</a:t>
              </a:r>
            </a:p>
          </p:txBody>
        </p:sp>
        <p:sp>
          <p:nvSpPr>
            <p:cNvPr id="14344" name="Text Box 6">
              <a:extLst>
                <a:ext uri="{FF2B5EF4-FFF2-40B4-BE49-F238E27FC236}">
                  <a16:creationId xmlns:a16="http://schemas.microsoft.com/office/drawing/2014/main" id="{1E15686E-EF67-4D33-9717-9DBB16974D3E}"/>
                </a:ext>
              </a:extLst>
            </p:cNvPr>
            <p:cNvSpPr txBox="1">
              <a:spLocks noChangeArrowheads="1"/>
            </p:cNvSpPr>
            <p:nvPr/>
          </p:nvSpPr>
          <p:spPr bwMode="auto">
            <a:xfrm>
              <a:off x="3242" y="1001"/>
              <a:ext cx="1364" cy="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Comic Sans MS" panose="030F0702030302020204" pitchFamily="66" charset="0"/>
                </a:rPr>
                <a:t>ticket (complain)</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baggage (claim)</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gates (unload)</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runway landing</a:t>
              </a:r>
            </a:p>
            <a:p>
              <a:pPr>
                <a:spcBef>
                  <a:spcPct val="0"/>
                </a:spcBef>
                <a:buFontTx/>
                <a:buNone/>
              </a:pPr>
              <a:endParaRPr lang="en-US" altLang="en-US" sz="2000">
                <a:latin typeface="Comic Sans MS" panose="030F0702030302020204" pitchFamily="66" charset="0"/>
              </a:endParaRPr>
            </a:p>
            <a:p>
              <a:pPr>
                <a:spcBef>
                  <a:spcPct val="0"/>
                </a:spcBef>
                <a:buFontTx/>
                <a:buNone/>
              </a:pPr>
              <a:r>
                <a:rPr lang="en-US" altLang="en-US" sz="2000">
                  <a:latin typeface="Comic Sans MS" panose="030F0702030302020204" pitchFamily="66" charset="0"/>
                </a:rPr>
                <a:t>airplane routing</a:t>
              </a:r>
            </a:p>
          </p:txBody>
        </p:sp>
        <p:sp>
          <p:nvSpPr>
            <p:cNvPr id="14345" name="Text Box 7">
              <a:extLst>
                <a:ext uri="{FF2B5EF4-FFF2-40B4-BE49-F238E27FC236}">
                  <a16:creationId xmlns:a16="http://schemas.microsoft.com/office/drawing/2014/main" id="{1EC0A835-012A-4220-846B-F7CCC5B095A0}"/>
                </a:ext>
              </a:extLst>
            </p:cNvPr>
            <p:cNvSpPr txBox="1">
              <a:spLocks noChangeArrowheads="1"/>
            </p:cNvSpPr>
            <p:nvPr/>
          </p:nvSpPr>
          <p:spPr bwMode="auto">
            <a:xfrm>
              <a:off x="2074" y="2825"/>
              <a:ext cx="1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Comic Sans MS" panose="030F0702030302020204" pitchFamily="66" charset="0"/>
                </a:rPr>
                <a:t>airplane routing</a:t>
              </a:r>
            </a:p>
          </p:txBody>
        </p:sp>
        <p:sp>
          <p:nvSpPr>
            <p:cNvPr id="14346" name="Freeform 8">
              <a:extLst>
                <a:ext uri="{FF2B5EF4-FFF2-40B4-BE49-F238E27FC236}">
                  <a16:creationId xmlns:a16="http://schemas.microsoft.com/office/drawing/2014/main" id="{B5B242DB-50D9-424E-B192-0A4F1E00AF6A}"/>
                </a:ext>
              </a:extLst>
            </p:cNvPr>
            <p:cNvSpPr>
              <a:spLocks/>
            </p:cNvSpPr>
            <p:nvPr/>
          </p:nvSpPr>
          <p:spPr bwMode="auto">
            <a:xfrm>
              <a:off x="700" y="1000"/>
              <a:ext cx="4100" cy="2072"/>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Lst>
              <a:ahLst/>
              <a:cxnLst>
                <a:cxn ang="T12">
                  <a:pos x="T0" y="T1"/>
                </a:cxn>
                <a:cxn ang="T13">
                  <a:pos x="T2" y="T3"/>
                </a:cxn>
                <a:cxn ang="T14">
                  <a:pos x="T4" y="T5"/>
                </a:cxn>
                <a:cxn ang="T15">
                  <a:pos x="T6" y="T7"/>
                </a:cxn>
                <a:cxn ang="T16">
                  <a:pos x="T8" y="T9"/>
                </a:cxn>
                <a:cxn ang="T17">
                  <a:pos x="T10" y="T11"/>
                </a:cxn>
              </a:cxnLst>
              <a:rect l="T18" t="T19" r="T20" b="T21"/>
              <a:pathLst>
                <a:path w="4100" h="2072">
                  <a:moveTo>
                    <a:pt x="0" y="0"/>
                  </a:moveTo>
                  <a:lnTo>
                    <a:pt x="4" y="1736"/>
                  </a:lnTo>
                  <a:lnTo>
                    <a:pt x="804" y="2064"/>
                  </a:lnTo>
                  <a:lnTo>
                    <a:pt x="3468" y="2072"/>
                  </a:lnTo>
                  <a:lnTo>
                    <a:pt x="4100" y="1736"/>
                  </a:lnTo>
                  <a:lnTo>
                    <a:pt x="4100" y="96"/>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68">
            <a:extLst>
              <a:ext uri="{FF2B5EF4-FFF2-40B4-BE49-F238E27FC236}">
                <a16:creationId xmlns:a16="http://schemas.microsoft.com/office/drawing/2014/main" id="{3FFAB5AF-71F9-413E-807D-7F4D635BDD1C}"/>
              </a:ext>
            </a:extLst>
          </p:cNvPr>
          <p:cNvSpPr>
            <a:spLocks noGrp="1" noChangeArrowheads="1"/>
          </p:cNvSpPr>
          <p:nvPr>
            <p:ph type="title"/>
          </p:nvPr>
        </p:nvSpPr>
        <p:spPr>
          <a:xfrm>
            <a:off x="4995863" y="0"/>
            <a:ext cx="3805237" cy="1143000"/>
          </a:xfrm>
        </p:spPr>
        <p:txBody>
          <a:bodyPr/>
          <a:lstStyle/>
          <a:p>
            <a:pPr eaLnBrk="1" hangingPunct="1"/>
            <a:r>
              <a:rPr lang="en-US" altLang="en-US"/>
              <a:t>Encapsulation</a:t>
            </a:r>
          </a:p>
        </p:txBody>
      </p:sp>
      <p:sp>
        <p:nvSpPr>
          <p:cNvPr id="149" name="Footer Placeholder 3">
            <a:extLst>
              <a:ext uri="{FF2B5EF4-FFF2-40B4-BE49-F238E27FC236}">
                <a16:creationId xmlns:a16="http://schemas.microsoft.com/office/drawing/2014/main" id="{32FB45CF-590B-4F96-877D-7C137B569BCE}"/>
              </a:ext>
            </a:extLst>
          </p:cNvPr>
          <p:cNvSpPr>
            <a:spLocks noGrp="1"/>
          </p:cNvSpPr>
          <p:nvPr>
            <p:ph type="ftr" sz="quarter" idx="11"/>
          </p:nvPr>
        </p:nvSpPr>
        <p:spPr/>
        <p:txBody>
          <a:bodyPr/>
          <a:lstStyle/>
          <a:p>
            <a:pPr>
              <a:defRPr/>
            </a:pPr>
            <a:r>
              <a:rPr lang="en-US"/>
              <a:t> Introduction</a:t>
            </a:r>
          </a:p>
        </p:txBody>
      </p:sp>
      <p:sp>
        <p:nvSpPr>
          <p:cNvPr id="74756" name="Slide Number Placeholder 4">
            <a:extLst>
              <a:ext uri="{FF2B5EF4-FFF2-40B4-BE49-F238E27FC236}">
                <a16:creationId xmlns:a16="http://schemas.microsoft.com/office/drawing/2014/main" id="{8656D7FE-1EAE-4DA7-8CC4-3A9D19755BBA}"/>
              </a:ext>
            </a:extLst>
          </p:cNvPr>
          <p:cNvSpPr>
            <a:spLocks noGrp="1"/>
          </p:cNvSpPr>
          <p:nvPr>
            <p:ph type="sldNum" sz="quarter" idx="12"/>
          </p:nvPr>
        </p:nvSpPr>
        <p:spPr bwMode="auto">
          <a:xfrm>
            <a:off x="6553200" y="637063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3321C22D-A318-4963-B2FB-36507B2E6DB1}" type="slidenum">
              <a:rPr lang="en-US" altLang="en-US" sz="1200">
                <a:solidFill>
                  <a:srgbClr val="898989"/>
                </a:solidFill>
                <a:latin typeface="Times New Roman" panose="02020603050405020304" pitchFamily="18" charset="0"/>
              </a:rPr>
              <a:pPr>
                <a:spcBef>
                  <a:spcPct val="0"/>
                </a:spcBef>
                <a:buFontTx/>
                <a:buNone/>
              </a:pPr>
              <a:t>60</a:t>
            </a:fld>
            <a:endParaRPr lang="en-US" altLang="en-US" sz="1200">
              <a:solidFill>
                <a:srgbClr val="898989"/>
              </a:solidFill>
              <a:latin typeface="Times New Roman" panose="02020603050405020304" pitchFamily="18" charset="0"/>
            </a:endParaRPr>
          </a:p>
        </p:txBody>
      </p:sp>
      <p:sp>
        <p:nvSpPr>
          <p:cNvPr id="74757" name="Freeform 2">
            <a:extLst>
              <a:ext uri="{FF2B5EF4-FFF2-40B4-BE49-F238E27FC236}">
                <a16:creationId xmlns:a16="http://schemas.microsoft.com/office/drawing/2014/main" id="{601ED654-1C72-431F-9557-F2536F16980A}"/>
              </a:ext>
            </a:extLst>
          </p:cNvPr>
          <p:cNvSpPr>
            <a:spLocks/>
          </p:cNvSpPr>
          <p:nvPr/>
        </p:nvSpPr>
        <p:spPr bwMode="auto">
          <a:xfrm>
            <a:off x="3817938" y="1447800"/>
            <a:ext cx="4048125" cy="3833813"/>
          </a:xfrm>
          <a:custGeom>
            <a:avLst/>
            <a:gdLst>
              <a:gd name="T0" fmla="*/ 2147483646 w 2550"/>
              <a:gd name="T1" fmla="*/ 0 h 2415"/>
              <a:gd name="T2" fmla="*/ 2147483646 w 2550"/>
              <a:gd name="T3" fmla="*/ 0 h 2415"/>
              <a:gd name="T4" fmla="*/ 2147483646 w 2550"/>
              <a:gd name="T5" fmla="*/ 2147483646 h 2415"/>
              <a:gd name="T6" fmla="*/ 0 w 2550"/>
              <a:gd name="T7" fmla="*/ 2147483646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58" name="Freeform 3">
            <a:extLst>
              <a:ext uri="{FF2B5EF4-FFF2-40B4-BE49-F238E27FC236}">
                <a16:creationId xmlns:a16="http://schemas.microsoft.com/office/drawing/2014/main" id="{FBA15086-DC39-4A2E-BE29-0C2F64D18977}"/>
              </a:ext>
            </a:extLst>
          </p:cNvPr>
          <p:cNvSpPr>
            <a:spLocks/>
          </p:cNvSpPr>
          <p:nvPr/>
        </p:nvSpPr>
        <p:spPr bwMode="auto">
          <a:xfrm>
            <a:off x="7129463" y="2246313"/>
            <a:ext cx="638175" cy="852487"/>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9" name="Text Box 8">
            <a:extLst>
              <a:ext uri="{FF2B5EF4-FFF2-40B4-BE49-F238E27FC236}">
                <a16:creationId xmlns:a16="http://schemas.microsoft.com/office/drawing/2014/main" id="{172AEC34-17C9-4574-8FEA-26D0C221C2B5}"/>
              </a:ext>
            </a:extLst>
          </p:cNvPr>
          <p:cNvSpPr txBox="1">
            <a:spLocks noChangeArrowheads="1"/>
          </p:cNvSpPr>
          <p:nvPr/>
        </p:nvSpPr>
        <p:spPr bwMode="auto">
          <a:xfrm>
            <a:off x="2716213" y="223838"/>
            <a:ext cx="1120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chemeClr val="accent2"/>
                </a:solidFill>
                <a:latin typeface="Comic Sans MS" panose="030F0702030302020204" pitchFamily="66" charset="0"/>
              </a:rPr>
              <a:t>source</a:t>
            </a:r>
          </a:p>
        </p:txBody>
      </p:sp>
      <p:graphicFrame>
        <p:nvGraphicFramePr>
          <p:cNvPr id="74760" name="Object 9">
            <a:extLst>
              <a:ext uri="{FF2B5EF4-FFF2-40B4-BE49-F238E27FC236}">
                <a16:creationId xmlns:a16="http://schemas.microsoft.com/office/drawing/2014/main" id="{DB83C220-B9A1-43AA-A4AC-509EBA2473E5}"/>
              </a:ext>
            </a:extLst>
          </p:cNvPr>
          <p:cNvGraphicFramePr>
            <a:graphicFrameLocks noChangeAspect="1"/>
          </p:cNvGraphicFramePr>
          <p:nvPr/>
        </p:nvGraphicFramePr>
        <p:xfrm>
          <a:off x="4098925" y="1201738"/>
          <a:ext cx="646113" cy="533400"/>
        </p:xfrm>
        <a:graphic>
          <a:graphicData uri="http://schemas.openxmlformats.org/presentationml/2006/ole">
            <mc:AlternateContent xmlns:mc="http://schemas.openxmlformats.org/markup-compatibility/2006">
              <mc:Choice xmlns:v="urn:schemas-microsoft-com:vml" Requires="v">
                <p:oleObj spid="_x0000_s1025" name="Clip" r:id="rId4" imgW="1307263" imgH="1084139" progId="MS_ClipArt_Gallery.2">
                  <p:embed/>
                </p:oleObj>
              </mc:Choice>
              <mc:Fallback>
                <p:oleObj name="Clip" r:id="rId4" imgW="1307263" imgH="1084139" progId="MS_ClipArt_Gallery.2">
                  <p:embed/>
                  <p:pic>
                    <p:nvPicPr>
                      <p:cNvPr id="74760" name="Object 9">
                        <a:extLst>
                          <a:ext uri="{FF2B5EF4-FFF2-40B4-BE49-F238E27FC236}">
                            <a16:creationId xmlns:a16="http://schemas.microsoft.com/office/drawing/2014/main" id="{DB83C220-B9A1-43AA-A4AC-509EBA247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1201738"/>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1" name="Freeform 10">
            <a:extLst>
              <a:ext uri="{FF2B5EF4-FFF2-40B4-BE49-F238E27FC236}">
                <a16:creationId xmlns:a16="http://schemas.microsoft.com/office/drawing/2014/main" id="{A358CE8C-6659-4310-9D50-3C18F6A8990E}"/>
              </a:ext>
            </a:extLst>
          </p:cNvPr>
          <p:cNvSpPr>
            <a:spLocks/>
          </p:cNvSpPr>
          <p:nvPr/>
        </p:nvSpPr>
        <p:spPr bwMode="auto">
          <a:xfrm>
            <a:off x="3868738" y="654050"/>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4762" name="Group 11">
            <a:extLst>
              <a:ext uri="{FF2B5EF4-FFF2-40B4-BE49-F238E27FC236}">
                <a16:creationId xmlns:a16="http://schemas.microsoft.com/office/drawing/2014/main" id="{5C7E37C5-446B-4E80-9F74-9125D2C3DA80}"/>
              </a:ext>
            </a:extLst>
          </p:cNvPr>
          <p:cNvGrpSpPr>
            <a:grpSpLocks/>
          </p:cNvGrpSpPr>
          <p:nvPr/>
        </p:nvGrpSpPr>
        <p:grpSpPr bwMode="auto">
          <a:xfrm>
            <a:off x="7488238" y="2827338"/>
            <a:ext cx="976312" cy="277812"/>
            <a:chOff x="198" y="3765"/>
            <a:chExt cx="693" cy="287"/>
          </a:xfrm>
        </p:grpSpPr>
        <p:sp>
          <p:nvSpPr>
            <p:cNvPr id="74892" name="Freeform 12">
              <a:extLst>
                <a:ext uri="{FF2B5EF4-FFF2-40B4-BE49-F238E27FC236}">
                  <a16:creationId xmlns:a16="http://schemas.microsoft.com/office/drawing/2014/main" id="{B51CF70E-DA04-49C3-BEB7-EC39F35790BE}"/>
                </a:ext>
              </a:extLst>
            </p:cNvPr>
            <p:cNvSpPr>
              <a:spLocks/>
            </p:cNvSpPr>
            <p:nvPr/>
          </p:nvSpPr>
          <p:spPr bwMode="auto">
            <a:xfrm>
              <a:off x="198" y="3888"/>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en-US"/>
            </a:p>
          </p:txBody>
        </p:sp>
        <p:sp>
          <p:nvSpPr>
            <p:cNvPr id="74893" name="Freeform 13">
              <a:extLst>
                <a:ext uri="{FF2B5EF4-FFF2-40B4-BE49-F238E27FC236}">
                  <a16:creationId xmlns:a16="http://schemas.microsoft.com/office/drawing/2014/main" id="{08B18BCC-D019-4150-89AD-7F60DF103D1D}"/>
                </a:ext>
              </a:extLst>
            </p:cNvPr>
            <p:cNvSpPr>
              <a:spLocks/>
            </p:cNvSpPr>
            <p:nvPr/>
          </p:nvSpPr>
          <p:spPr bwMode="auto">
            <a:xfrm>
              <a:off x="213" y="3765"/>
              <a:ext cx="658" cy="281"/>
            </a:xfrm>
            <a:custGeom>
              <a:avLst/>
              <a:gdLst>
                <a:gd name="T0" fmla="*/ 0 w 658"/>
                <a:gd name="T1" fmla="*/ 281 h 281"/>
                <a:gd name="T2" fmla="*/ 13 w 658"/>
                <a:gd name="T3" fmla="*/ 150 h 281"/>
                <a:gd name="T4" fmla="*/ 658 w 658"/>
                <a:gd name="T5" fmla="*/ 0 h 281"/>
                <a:gd name="T6" fmla="*/ 658 w 658"/>
                <a:gd name="T7" fmla="*/ 130 h 281"/>
                <a:gd name="T8" fmla="*/ 0 w 658"/>
                <a:gd name="T9" fmla="*/ 281 h 281"/>
                <a:gd name="T10" fmla="*/ 0 60000 65536"/>
                <a:gd name="T11" fmla="*/ 0 60000 65536"/>
                <a:gd name="T12" fmla="*/ 0 60000 65536"/>
                <a:gd name="T13" fmla="*/ 0 60000 65536"/>
                <a:gd name="T14" fmla="*/ 0 60000 65536"/>
                <a:gd name="T15" fmla="*/ 0 w 658"/>
                <a:gd name="T16" fmla="*/ 0 h 281"/>
                <a:gd name="T17" fmla="*/ 658 w 658"/>
                <a:gd name="T18" fmla="*/ 281 h 281"/>
              </a:gdLst>
              <a:ahLst/>
              <a:cxnLst>
                <a:cxn ang="T10">
                  <a:pos x="T0" y="T1"/>
                </a:cxn>
                <a:cxn ang="T11">
                  <a:pos x="T2" y="T3"/>
                </a:cxn>
                <a:cxn ang="T12">
                  <a:pos x="T4" y="T5"/>
                </a:cxn>
                <a:cxn ang="T13">
                  <a:pos x="T6" y="T7"/>
                </a:cxn>
                <a:cxn ang="T14">
                  <a:pos x="T8" y="T9"/>
                </a:cxn>
              </a:cxnLst>
              <a:rect l="T15" t="T16" r="T17" b="T18"/>
              <a:pathLst>
                <a:path w="658" h="281">
                  <a:moveTo>
                    <a:pt x="0" y="281"/>
                  </a:moveTo>
                  <a:lnTo>
                    <a:pt x="13" y="150"/>
                  </a:lnTo>
                  <a:lnTo>
                    <a:pt x="658" y="0"/>
                  </a:lnTo>
                  <a:lnTo>
                    <a:pt x="658" y="130"/>
                  </a:lnTo>
                  <a:lnTo>
                    <a:pt x="0" y="281"/>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94" name="Freeform 14">
              <a:extLst>
                <a:ext uri="{FF2B5EF4-FFF2-40B4-BE49-F238E27FC236}">
                  <a16:creationId xmlns:a16="http://schemas.microsoft.com/office/drawing/2014/main" id="{7827613D-20C7-44EB-9F3F-2A62398290D1}"/>
                </a:ext>
              </a:extLst>
            </p:cNvPr>
            <p:cNvSpPr>
              <a:spLocks/>
            </p:cNvSpPr>
            <p:nvPr/>
          </p:nvSpPr>
          <p:spPr bwMode="auto">
            <a:xfrm>
              <a:off x="219" y="3765"/>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en-US"/>
            </a:p>
          </p:txBody>
        </p:sp>
        <p:grpSp>
          <p:nvGrpSpPr>
            <p:cNvPr id="74895" name="Group 15">
              <a:extLst>
                <a:ext uri="{FF2B5EF4-FFF2-40B4-BE49-F238E27FC236}">
                  <a16:creationId xmlns:a16="http://schemas.microsoft.com/office/drawing/2014/main" id="{81A7AD34-DA44-4216-9B6B-AF1C479E114A}"/>
                </a:ext>
              </a:extLst>
            </p:cNvPr>
            <p:cNvGrpSpPr>
              <a:grpSpLocks/>
            </p:cNvGrpSpPr>
            <p:nvPr/>
          </p:nvGrpSpPr>
          <p:grpSpPr bwMode="auto">
            <a:xfrm>
              <a:off x="423" y="3789"/>
              <a:ext cx="238" cy="103"/>
              <a:chOff x="2848" y="848"/>
              <a:chExt cx="140" cy="98"/>
            </a:xfrm>
          </p:grpSpPr>
          <p:sp>
            <p:nvSpPr>
              <p:cNvPr id="74900" name="Line 16">
                <a:extLst>
                  <a:ext uri="{FF2B5EF4-FFF2-40B4-BE49-F238E27FC236}">
                    <a16:creationId xmlns:a16="http://schemas.microsoft.com/office/drawing/2014/main" id="{5ACE968B-BA27-45D5-B223-9502E0A03A4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901" name="Line 17">
                <a:extLst>
                  <a:ext uri="{FF2B5EF4-FFF2-40B4-BE49-F238E27FC236}">
                    <a16:creationId xmlns:a16="http://schemas.microsoft.com/office/drawing/2014/main" id="{C889B617-FA52-4D13-A130-C58634E24FF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902" name="Line 18">
                <a:extLst>
                  <a:ext uri="{FF2B5EF4-FFF2-40B4-BE49-F238E27FC236}">
                    <a16:creationId xmlns:a16="http://schemas.microsoft.com/office/drawing/2014/main" id="{C2A1BDAF-649E-4C7D-8652-F1FD20F8DC5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4896" name="Group 19">
              <a:extLst>
                <a:ext uri="{FF2B5EF4-FFF2-40B4-BE49-F238E27FC236}">
                  <a16:creationId xmlns:a16="http://schemas.microsoft.com/office/drawing/2014/main" id="{7290A079-E77B-45E2-8DA5-601444390774}"/>
                </a:ext>
              </a:extLst>
            </p:cNvPr>
            <p:cNvGrpSpPr>
              <a:grpSpLocks/>
            </p:cNvGrpSpPr>
            <p:nvPr/>
          </p:nvGrpSpPr>
          <p:grpSpPr bwMode="auto">
            <a:xfrm flipV="1">
              <a:off x="437" y="3787"/>
              <a:ext cx="238" cy="103"/>
              <a:chOff x="2848" y="848"/>
              <a:chExt cx="140" cy="98"/>
            </a:xfrm>
          </p:grpSpPr>
          <p:sp>
            <p:nvSpPr>
              <p:cNvPr id="74897" name="Line 20">
                <a:extLst>
                  <a:ext uri="{FF2B5EF4-FFF2-40B4-BE49-F238E27FC236}">
                    <a16:creationId xmlns:a16="http://schemas.microsoft.com/office/drawing/2014/main" id="{0338FFD8-B6DF-49E8-AB1F-6547C161780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98" name="Line 21">
                <a:extLst>
                  <a:ext uri="{FF2B5EF4-FFF2-40B4-BE49-F238E27FC236}">
                    <a16:creationId xmlns:a16="http://schemas.microsoft.com/office/drawing/2014/main" id="{FB0E6AB9-6604-4F05-AABB-6477675418C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99" name="Line 22">
                <a:extLst>
                  <a:ext uri="{FF2B5EF4-FFF2-40B4-BE49-F238E27FC236}">
                    <a16:creationId xmlns:a16="http://schemas.microsoft.com/office/drawing/2014/main" id="{0B3EEF5B-A83E-446E-BB3E-022B7F32835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4763" name="Rectangle 23">
            <a:extLst>
              <a:ext uri="{FF2B5EF4-FFF2-40B4-BE49-F238E27FC236}">
                <a16:creationId xmlns:a16="http://schemas.microsoft.com/office/drawing/2014/main" id="{88086653-87AA-4E51-853B-92BCA01CB03A}"/>
              </a:ext>
            </a:extLst>
          </p:cNvPr>
          <p:cNvSpPr>
            <a:spLocks noChangeArrowheads="1"/>
          </p:cNvSpPr>
          <p:nvPr/>
        </p:nvSpPr>
        <p:spPr bwMode="auto">
          <a:xfrm>
            <a:off x="2644775" y="660400"/>
            <a:ext cx="1296988"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4" name="Rectangle 24">
            <a:extLst>
              <a:ext uri="{FF2B5EF4-FFF2-40B4-BE49-F238E27FC236}">
                <a16:creationId xmlns:a16="http://schemas.microsoft.com/office/drawing/2014/main" id="{26778E5F-1778-4B12-9372-C617C23AF651}"/>
              </a:ext>
            </a:extLst>
          </p:cNvPr>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5" name="Line 25">
            <a:extLst>
              <a:ext uri="{FF2B5EF4-FFF2-40B4-BE49-F238E27FC236}">
                <a16:creationId xmlns:a16="http://schemas.microsoft.com/office/drawing/2014/main" id="{B263B96B-DD09-4322-8CAD-2C9CB61B284C}"/>
              </a:ext>
            </a:extLst>
          </p:cNvPr>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6" name="Text Box 26">
            <a:extLst>
              <a:ext uri="{FF2B5EF4-FFF2-40B4-BE49-F238E27FC236}">
                <a16:creationId xmlns:a16="http://schemas.microsoft.com/office/drawing/2014/main" id="{CEA0550F-A6D1-4786-82A5-B31CEDAAE8F5}"/>
              </a:ext>
            </a:extLst>
          </p:cNvPr>
          <p:cNvSpPr txBox="1">
            <a:spLocks noChangeArrowheads="1"/>
          </p:cNvSpPr>
          <p:nvPr/>
        </p:nvSpPr>
        <p:spPr bwMode="auto">
          <a:xfrm>
            <a:off x="2554288" y="6985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10000"/>
              </a:lnSpc>
              <a:spcBef>
                <a:spcPct val="0"/>
              </a:spcBef>
              <a:buFontTx/>
              <a:buNone/>
            </a:pPr>
            <a:r>
              <a:rPr lang="en-US" altLang="en-US" sz="1800">
                <a:latin typeface="Comic Sans MS" panose="030F0702030302020204" pitchFamily="66" charset="0"/>
              </a:rPr>
              <a:t>application</a:t>
            </a:r>
          </a:p>
          <a:p>
            <a:pPr algn="ctr">
              <a:lnSpc>
                <a:spcPct val="110000"/>
              </a:lnSpc>
              <a:spcBef>
                <a:spcPct val="0"/>
              </a:spcBef>
              <a:buFontTx/>
              <a:buNone/>
            </a:pPr>
            <a:r>
              <a:rPr lang="en-US" altLang="en-US" sz="1800">
                <a:latin typeface="Comic Sans MS" panose="030F0702030302020204" pitchFamily="66" charset="0"/>
              </a:rPr>
              <a:t>transport</a:t>
            </a:r>
          </a:p>
          <a:p>
            <a:pPr algn="ctr">
              <a:lnSpc>
                <a:spcPct val="110000"/>
              </a:lnSpc>
              <a:spcBef>
                <a:spcPct val="0"/>
              </a:spcBef>
              <a:buFontTx/>
              <a:buNone/>
            </a:pPr>
            <a:r>
              <a:rPr lang="en-US" altLang="en-US" sz="1800">
                <a:latin typeface="Comic Sans MS" panose="030F0702030302020204" pitchFamily="66" charset="0"/>
              </a:rPr>
              <a:t>network</a:t>
            </a:r>
          </a:p>
          <a:p>
            <a:pPr algn="ctr">
              <a:lnSpc>
                <a:spcPct val="110000"/>
              </a:lnSpc>
              <a:spcBef>
                <a:spcPct val="0"/>
              </a:spcBef>
              <a:buFontTx/>
              <a:buNone/>
            </a:pPr>
            <a:r>
              <a:rPr lang="en-US" altLang="en-US" sz="1800">
                <a:latin typeface="Comic Sans MS" panose="030F0702030302020204" pitchFamily="66" charset="0"/>
              </a:rPr>
              <a:t>link</a:t>
            </a:r>
          </a:p>
          <a:p>
            <a:pPr algn="ctr">
              <a:lnSpc>
                <a:spcPct val="110000"/>
              </a:lnSpc>
              <a:spcBef>
                <a:spcPct val="0"/>
              </a:spcBef>
              <a:buFontTx/>
              <a:buNone/>
            </a:pPr>
            <a:r>
              <a:rPr lang="en-US" altLang="en-US" sz="1800">
                <a:latin typeface="Comic Sans MS" panose="030F0702030302020204" pitchFamily="66" charset="0"/>
              </a:rPr>
              <a:t>physical</a:t>
            </a:r>
          </a:p>
        </p:txBody>
      </p:sp>
      <p:sp>
        <p:nvSpPr>
          <p:cNvPr id="74767" name="Line 27">
            <a:extLst>
              <a:ext uri="{FF2B5EF4-FFF2-40B4-BE49-F238E27FC236}">
                <a16:creationId xmlns:a16="http://schemas.microsoft.com/office/drawing/2014/main" id="{19F57B80-5E38-41CE-9F08-CF80308C7AD4}"/>
              </a:ext>
            </a:extLst>
          </p:cNvPr>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8" name="Line 28">
            <a:extLst>
              <a:ext uri="{FF2B5EF4-FFF2-40B4-BE49-F238E27FC236}">
                <a16:creationId xmlns:a16="http://schemas.microsoft.com/office/drawing/2014/main" id="{BDE68EDD-7F54-4824-844A-4C95A34763A9}"/>
              </a:ext>
            </a:extLst>
          </p:cNvPr>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9" name="Line 29">
            <a:extLst>
              <a:ext uri="{FF2B5EF4-FFF2-40B4-BE49-F238E27FC236}">
                <a16:creationId xmlns:a16="http://schemas.microsoft.com/office/drawing/2014/main" id="{F15DD315-14AB-4FB1-B334-E1371DEA84E5}"/>
              </a:ext>
            </a:extLst>
          </p:cNvPr>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39">
            <a:extLst>
              <a:ext uri="{FF2B5EF4-FFF2-40B4-BE49-F238E27FC236}">
                <a16:creationId xmlns:a16="http://schemas.microsoft.com/office/drawing/2014/main" id="{D12F58F9-0A53-4864-9CA6-7E7C713E333D}"/>
              </a:ext>
            </a:extLst>
          </p:cNvPr>
          <p:cNvGrpSpPr>
            <a:grpSpLocks/>
          </p:cNvGrpSpPr>
          <p:nvPr/>
        </p:nvGrpSpPr>
        <p:grpSpPr bwMode="auto">
          <a:xfrm>
            <a:off x="1219200" y="1368425"/>
            <a:ext cx="1208088" cy="303213"/>
            <a:chOff x="501" y="1990"/>
            <a:chExt cx="761" cy="191"/>
          </a:xfrm>
        </p:grpSpPr>
        <p:sp>
          <p:nvSpPr>
            <p:cNvPr id="74886" name="Rectangle 40">
              <a:extLst>
                <a:ext uri="{FF2B5EF4-FFF2-40B4-BE49-F238E27FC236}">
                  <a16:creationId xmlns:a16="http://schemas.microsoft.com/office/drawing/2014/main" id="{FB322AC0-49FD-4442-BA2C-22481410F855}"/>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87" name="Rectangle 41">
              <a:extLst>
                <a:ext uri="{FF2B5EF4-FFF2-40B4-BE49-F238E27FC236}">
                  <a16:creationId xmlns:a16="http://schemas.microsoft.com/office/drawing/2014/main" id="{DD1A71BC-D109-4A5F-99DA-8DE29BF18197}"/>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88" name="Rectangle 42">
              <a:extLst>
                <a:ext uri="{FF2B5EF4-FFF2-40B4-BE49-F238E27FC236}">
                  <a16:creationId xmlns:a16="http://schemas.microsoft.com/office/drawing/2014/main" id="{8BA860A7-1087-4DED-9CF4-1A19232CE5F4}"/>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89" name="Rectangle 43">
              <a:extLst>
                <a:ext uri="{FF2B5EF4-FFF2-40B4-BE49-F238E27FC236}">
                  <a16:creationId xmlns:a16="http://schemas.microsoft.com/office/drawing/2014/main" id="{828EE064-6035-4F35-8966-7FEE230E993A}"/>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90" name="Line 44">
              <a:extLst>
                <a:ext uri="{FF2B5EF4-FFF2-40B4-BE49-F238E27FC236}">
                  <a16:creationId xmlns:a16="http://schemas.microsoft.com/office/drawing/2014/main" id="{E5538E9B-5488-4ACA-A637-1D740700CA2F}"/>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91" name="Line 45">
              <a:extLst>
                <a:ext uri="{FF2B5EF4-FFF2-40B4-BE49-F238E27FC236}">
                  <a16:creationId xmlns:a16="http://schemas.microsoft.com/office/drawing/2014/main" id="{9445442E-C41C-4D7E-9E57-00509E87AB2C}"/>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45" name="Text Box 5">
            <a:extLst>
              <a:ext uri="{FF2B5EF4-FFF2-40B4-BE49-F238E27FC236}">
                <a16:creationId xmlns:a16="http://schemas.microsoft.com/office/drawing/2014/main" id="{9C5EFCE0-B813-4D20-B7F7-0AE5CD42B2FC}"/>
              </a:ext>
            </a:extLst>
          </p:cNvPr>
          <p:cNvSpPr txBox="1">
            <a:spLocks noChangeArrowheads="1"/>
          </p:cNvSpPr>
          <p:nvPr/>
        </p:nvSpPr>
        <p:spPr bwMode="auto">
          <a:xfrm>
            <a:off x="395288" y="996950"/>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Comic Sans MS" panose="030F0702030302020204" pitchFamily="66" charset="0"/>
              </a:rPr>
              <a:t>segment</a:t>
            </a:r>
            <a:endParaRPr lang="en-US" altLang="en-US" sz="1600">
              <a:solidFill>
                <a:schemeClr val="accent2"/>
              </a:solidFill>
              <a:latin typeface="Comic Sans MS" panose="030F0702030302020204" pitchFamily="66" charset="0"/>
            </a:endParaRPr>
          </a:p>
        </p:txBody>
      </p:sp>
      <p:grpSp>
        <p:nvGrpSpPr>
          <p:cNvPr id="6" name="Group 178">
            <a:extLst>
              <a:ext uri="{FF2B5EF4-FFF2-40B4-BE49-F238E27FC236}">
                <a16:creationId xmlns:a16="http://schemas.microsoft.com/office/drawing/2014/main" id="{D0333238-DAD3-4308-9998-DD78F4279375}"/>
              </a:ext>
            </a:extLst>
          </p:cNvPr>
          <p:cNvGrpSpPr>
            <a:grpSpLocks/>
          </p:cNvGrpSpPr>
          <p:nvPr/>
        </p:nvGrpSpPr>
        <p:grpSpPr bwMode="auto">
          <a:xfrm>
            <a:off x="1533525" y="1033463"/>
            <a:ext cx="301625" cy="292100"/>
            <a:chOff x="1962" y="2058"/>
            <a:chExt cx="190" cy="184"/>
          </a:xfrm>
        </p:grpSpPr>
        <p:sp>
          <p:nvSpPr>
            <p:cNvPr id="74884" name="Rectangle 47">
              <a:extLst>
                <a:ext uri="{FF2B5EF4-FFF2-40B4-BE49-F238E27FC236}">
                  <a16:creationId xmlns:a16="http://schemas.microsoft.com/office/drawing/2014/main" id="{C2A043C4-3A78-46DC-BF05-753F9310230A}"/>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85" name="Rectangle 48">
              <a:extLst>
                <a:ext uri="{FF2B5EF4-FFF2-40B4-BE49-F238E27FC236}">
                  <a16:creationId xmlns:a16="http://schemas.microsoft.com/office/drawing/2014/main" id="{FFD4122B-3A17-402A-BD62-11595DE687AE}"/>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grpSp>
      <p:sp>
        <p:nvSpPr>
          <p:cNvPr id="112644" name="Text Box 4">
            <a:extLst>
              <a:ext uri="{FF2B5EF4-FFF2-40B4-BE49-F238E27FC236}">
                <a16:creationId xmlns:a16="http://schemas.microsoft.com/office/drawing/2014/main" id="{37F243C7-5B0A-421C-89E7-D706AE66E623}"/>
              </a:ext>
            </a:extLst>
          </p:cNvPr>
          <p:cNvSpPr txBox="1">
            <a:spLocks noChangeArrowheads="1"/>
          </p:cNvSpPr>
          <p:nvPr/>
        </p:nvSpPr>
        <p:spPr bwMode="auto">
          <a:xfrm>
            <a:off x="195263" y="13366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Comic Sans MS" panose="030F0702030302020204" pitchFamily="66" charset="0"/>
              </a:rPr>
              <a:t>datagram</a:t>
            </a:r>
            <a:endParaRPr lang="en-US" altLang="en-US" sz="1600">
              <a:solidFill>
                <a:schemeClr val="accent2"/>
              </a:solidFill>
              <a:latin typeface="Comic Sans MS" panose="030F0702030302020204" pitchFamily="66" charset="0"/>
            </a:endParaRPr>
          </a:p>
        </p:txBody>
      </p:sp>
      <p:sp>
        <p:nvSpPr>
          <p:cNvPr id="74774" name="Text Box 54">
            <a:extLst>
              <a:ext uri="{FF2B5EF4-FFF2-40B4-BE49-F238E27FC236}">
                <a16:creationId xmlns:a16="http://schemas.microsoft.com/office/drawing/2014/main" id="{66F8E1F1-A47A-407D-A94B-C1EA715501D8}"/>
              </a:ext>
            </a:extLst>
          </p:cNvPr>
          <p:cNvSpPr txBox="1">
            <a:spLocks noChangeArrowheads="1"/>
          </p:cNvSpPr>
          <p:nvPr/>
        </p:nvSpPr>
        <p:spPr bwMode="auto">
          <a:xfrm>
            <a:off x="1547813" y="4157663"/>
            <a:ext cx="150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accent2"/>
                </a:solidFill>
                <a:latin typeface="Comic Sans MS" panose="030F0702030302020204" pitchFamily="66" charset="0"/>
              </a:rPr>
              <a:t>destination</a:t>
            </a:r>
          </a:p>
        </p:txBody>
      </p:sp>
      <p:graphicFrame>
        <p:nvGraphicFramePr>
          <p:cNvPr id="74775" name="Object 55">
            <a:extLst>
              <a:ext uri="{FF2B5EF4-FFF2-40B4-BE49-F238E27FC236}">
                <a16:creationId xmlns:a16="http://schemas.microsoft.com/office/drawing/2014/main" id="{883A284F-30C2-4E0D-A41D-C819200424D9}"/>
              </a:ext>
            </a:extLst>
          </p:cNvPr>
          <p:cNvGraphicFramePr>
            <a:graphicFrameLocks noChangeAspect="1"/>
          </p:cNvGraphicFramePr>
          <p:nvPr/>
        </p:nvGraphicFramePr>
        <p:xfrm>
          <a:off x="3209925" y="5087938"/>
          <a:ext cx="646113" cy="533400"/>
        </p:xfrm>
        <a:graphic>
          <a:graphicData uri="http://schemas.openxmlformats.org/presentationml/2006/ole">
            <mc:AlternateContent xmlns:mc="http://schemas.openxmlformats.org/markup-compatibility/2006">
              <mc:Choice xmlns:v="urn:schemas-microsoft-com:vml" Requires="v">
                <p:oleObj spid="_x0000_s1026" name="Clip" r:id="rId6" imgW="1307263" imgH="1084139" progId="MS_ClipArt_Gallery.2">
                  <p:embed/>
                </p:oleObj>
              </mc:Choice>
              <mc:Fallback>
                <p:oleObj name="Clip" r:id="rId6" imgW="1307263" imgH="1084139" progId="MS_ClipArt_Gallery.2">
                  <p:embed/>
                  <p:pic>
                    <p:nvPicPr>
                      <p:cNvPr id="74775" name="Object 55">
                        <a:extLst>
                          <a:ext uri="{FF2B5EF4-FFF2-40B4-BE49-F238E27FC236}">
                            <a16:creationId xmlns:a16="http://schemas.microsoft.com/office/drawing/2014/main" id="{883A284F-30C2-4E0D-A41D-C81920042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5087938"/>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6" name="Freeform 56">
            <a:extLst>
              <a:ext uri="{FF2B5EF4-FFF2-40B4-BE49-F238E27FC236}">
                <a16:creationId xmlns:a16="http://schemas.microsoft.com/office/drawing/2014/main" id="{C769BFF3-6AB8-48FE-B34D-A9DE7533E74E}"/>
              </a:ext>
            </a:extLst>
          </p:cNvPr>
          <p:cNvSpPr>
            <a:spLocks/>
          </p:cNvSpPr>
          <p:nvPr/>
        </p:nvSpPr>
        <p:spPr bwMode="auto">
          <a:xfrm>
            <a:off x="2979738" y="4540250"/>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77" name="Rectangle 57">
            <a:extLst>
              <a:ext uri="{FF2B5EF4-FFF2-40B4-BE49-F238E27FC236}">
                <a16:creationId xmlns:a16="http://schemas.microsoft.com/office/drawing/2014/main" id="{2B1F3677-6CBA-4E7F-908B-3AC8665815AE}"/>
              </a:ext>
            </a:extLst>
          </p:cNvPr>
          <p:cNvSpPr>
            <a:spLocks noChangeArrowheads="1"/>
          </p:cNvSpPr>
          <p:nvPr/>
        </p:nvSpPr>
        <p:spPr bwMode="auto">
          <a:xfrm>
            <a:off x="1755775" y="4546600"/>
            <a:ext cx="1296988"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78" name="Rectangle 58">
            <a:extLst>
              <a:ext uri="{FF2B5EF4-FFF2-40B4-BE49-F238E27FC236}">
                <a16:creationId xmlns:a16="http://schemas.microsoft.com/office/drawing/2014/main" id="{CDB1E6F4-614C-4514-9754-76783C04752D}"/>
              </a:ext>
            </a:extLst>
          </p:cNvPr>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79" name="Line 59">
            <a:extLst>
              <a:ext uri="{FF2B5EF4-FFF2-40B4-BE49-F238E27FC236}">
                <a16:creationId xmlns:a16="http://schemas.microsoft.com/office/drawing/2014/main" id="{BDE248D6-26B7-4768-A28F-A8B703DABA2C}"/>
              </a:ext>
            </a:extLst>
          </p:cNvPr>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80" name="Text Box 60">
            <a:extLst>
              <a:ext uri="{FF2B5EF4-FFF2-40B4-BE49-F238E27FC236}">
                <a16:creationId xmlns:a16="http://schemas.microsoft.com/office/drawing/2014/main" id="{A5DD734E-48AB-4C5F-856E-58FE076D78C1}"/>
              </a:ext>
            </a:extLst>
          </p:cNvPr>
          <p:cNvSpPr txBox="1">
            <a:spLocks noChangeArrowheads="1"/>
          </p:cNvSpPr>
          <p:nvPr/>
        </p:nvSpPr>
        <p:spPr bwMode="auto">
          <a:xfrm>
            <a:off x="1665288" y="45847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10000"/>
              </a:lnSpc>
              <a:spcBef>
                <a:spcPct val="0"/>
              </a:spcBef>
              <a:buFontTx/>
              <a:buNone/>
            </a:pPr>
            <a:r>
              <a:rPr lang="en-US" altLang="en-US" sz="1800">
                <a:latin typeface="Comic Sans MS" panose="030F0702030302020204" pitchFamily="66" charset="0"/>
              </a:rPr>
              <a:t>application</a:t>
            </a:r>
          </a:p>
          <a:p>
            <a:pPr algn="ctr">
              <a:lnSpc>
                <a:spcPct val="110000"/>
              </a:lnSpc>
              <a:spcBef>
                <a:spcPct val="0"/>
              </a:spcBef>
              <a:buFontTx/>
              <a:buNone/>
            </a:pPr>
            <a:r>
              <a:rPr lang="en-US" altLang="en-US" sz="1800">
                <a:latin typeface="Comic Sans MS" panose="030F0702030302020204" pitchFamily="66" charset="0"/>
              </a:rPr>
              <a:t>transport</a:t>
            </a:r>
          </a:p>
          <a:p>
            <a:pPr algn="ctr">
              <a:lnSpc>
                <a:spcPct val="110000"/>
              </a:lnSpc>
              <a:spcBef>
                <a:spcPct val="0"/>
              </a:spcBef>
              <a:buFontTx/>
              <a:buNone/>
            </a:pPr>
            <a:r>
              <a:rPr lang="en-US" altLang="en-US" sz="1800">
                <a:latin typeface="Comic Sans MS" panose="030F0702030302020204" pitchFamily="66" charset="0"/>
              </a:rPr>
              <a:t>network</a:t>
            </a:r>
          </a:p>
          <a:p>
            <a:pPr algn="ctr">
              <a:lnSpc>
                <a:spcPct val="110000"/>
              </a:lnSpc>
              <a:spcBef>
                <a:spcPct val="0"/>
              </a:spcBef>
              <a:buFontTx/>
              <a:buNone/>
            </a:pPr>
            <a:r>
              <a:rPr lang="en-US" altLang="en-US" sz="1800">
                <a:latin typeface="Comic Sans MS" panose="030F0702030302020204" pitchFamily="66" charset="0"/>
              </a:rPr>
              <a:t>link</a:t>
            </a:r>
          </a:p>
          <a:p>
            <a:pPr algn="ctr">
              <a:lnSpc>
                <a:spcPct val="110000"/>
              </a:lnSpc>
              <a:spcBef>
                <a:spcPct val="0"/>
              </a:spcBef>
              <a:buFontTx/>
              <a:buNone/>
            </a:pPr>
            <a:r>
              <a:rPr lang="en-US" altLang="en-US" sz="1800">
                <a:latin typeface="Comic Sans MS" panose="030F0702030302020204" pitchFamily="66" charset="0"/>
              </a:rPr>
              <a:t>physical</a:t>
            </a:r>
          </a:p>
        </p:txBody>
      </p:sp>
      <p:sp>
        <p:nvSpPr>
          <p:cNvPr id="74781" name="Line 61">
            <a:extLst>
              <a:ext uri="{FF2B5EF4-FFF2-40B4-BE49-F238E27FC236}">
                <a16:creationId xmlns:a16="http://schemas.microsoft.com/office/drawing/2014/main" id="{580C1C1B-28EC-447B-8001-E7EEF18687A5}"/>
              </a:ext>
            </a:extLst>
          </p:cNvPr>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82" name="Line 62">
            <a:extLst>
              <a:ext uri="{FF2B5EF4-FFF2-40B4-BE49-F238E27FC236}">
                <a16:creationId xmlns:a16="http://schemas.microsoft.com/office/drawing/2014/main" id="{739C088E-19D2-4E97-A43D-6CB5690838C3}"/>
              </a:ext>
            </a:extLst>
          </p:cNvPr>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83" name="Line 63">
            <a:extLst>
              <a:ext uri="{FF2B5EF4-FFF2-40B4-BE49-F238E27FC236}">
                <a16:creationId xmlns:a16="http://schemas.microsoft.com/office/drawing/2014/main" id="{2C0D7A95-D6ED-4F2D-859A-82F79D25F320}"/>
              </a:ext>
            </a:extLst>
          </p:cNvPr>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4784" name="Group 64">
            <a:extLst>
              <a:ext uri="{FF2B5EF4-FFF2-40B4-BE49-F238E27FC236}">
                <a16:creationId xmlns:a16="http://schemas.microsoft.com/office/drawing/2014/main" id="{3179736C-2DB6-48F5-ABB3-C0EEB15F0396}"/>
              </a:ext>
            </a:extLst>
          </p:cNvPr>
          <p:cNvGrpSpPr>
            <a:grpSpLocks/>
          </p:cNvGrpSpPr>
          <p:nvPr/>
        </p:nvGrpSpPr>
        <p:grpSpPr bwMode="auto">
          <a:xfrm>
            <a:off x="152400" y="5527675"/>
            <a:ext cx="1479550" cy="303213"/>
            <a:chOff x="332" y="2224"/>
            <a:chExt cx="932" cy="191"/>
          </a:xfrm>
        </p:grpSpPr>
        <p:sp>
          <p:nvSpPr>
            <p:cNvPr id="74876" name="Rectangle 65">
              <a:extLst>
                <a:ext uri="{FF2B5EF4-FFF2-40B4-BE49-F238E27FC236}">
                  <a16:creationId xmlns:a16="http://schemas.microsoft.com/office/drawing/2014/main" id="{4FCB7415-AC39-4147-B915-6D355567FC24}"/>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77" name="Rectangle 66">
              <a:extLst>
                <a:ext uri="{FF2B5EF4-FFF2-40B4-BE49-F238E27FC236}">
                  <a16:creationId xmlns:a16="http://schemas.microsoft.com/office/drawing/2014/main" id="{36ED7D88-4FE6-4B2E-A45A-7FB2F5731566}"/>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78" name="Rectangle 67">
              <a:extLst>
                <a:ext uri="{FF2B5EF4-FFF2-40B4-BE49-F238E27FC236}">
                  <a16:creationId xmlns:a16="http://schemas.microsoft.com/office/drawing/2014/main" id="{CD2D0674-FC28-4B5B-AA79-4D0A1AAA4FE0}"/>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79" name="Rectangle 68">
              <a:extLst>
                <a:ext uri="{FF2B5EF4-FFF2-40B4-BE49-F238E27FC236}">
                  <a16:creationId xmlns:a16="http://schemas.microsoft.com/office/drawing/2014/main" id="{8CC10B8C-E407-4444-AF89-817C4C620F4B}"/>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l</a:t>
              </a:r>
            </a:p>
          </p:txBody>
        </p:sp>
        <p:sp>
          <p:nvSpPr>
            <p:cNvPr id="74880" name="Rectangle 69">
              <a:extLst>
                <a:ext uri="{FF2B5EF4-FFF2-40B4-BE49-F238E27FC236}">
                  <a16:creationId xmlns:a16="http://schemas.microsoft.com/office/drawing/2014/main" id="{3E736F63-63E3-4971-8AA3-0E7277C5B8E1}"/>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81" name="Line 70">
              <a:extLst>
                <a:ext uri="{FF2B5EF4-FFF2-40B4-BE49-F238E27FC236}">
                  <a16:creationId xmlns:a16="http://schemas.microsoft.com/office/drawing/2014/main" id="{F4E0D0CA-95DB-4834-A42A-AFD796B14600}"/>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82" name="Line 71">
              <a:extLst>
                <a:ext uri="{FF2B5EF4-FFF2-40B4-BE49-F238E27FC236}">
                  <a16:creationId xmlns:a16="http://schemas.microsoft.com/office/drawing/2014/main" id="{67BE1BAA-22CF-4B9E-AB07-B9676FEABA65}"/>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83" name="Line 72">
              <a:extLst>
                <a:ext uri="{FF2B5EF4-FFF2-40B4-BE49-F238E27FC236}">
                  <a16:creationId xmlns:a16="http://schemas.microsoft.com/office/drawing/2014/main" id="{66525C89-31B8-4942-849C-63670C2D5BEC}"/>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5" name="Group 73">
            <a:extLst>
              <a:ext uri="{FF2B5EF4-FFF2-40B4-BE49-F238E27FC236}">
                <a16:creationId xmlns:a16="http://schemas.microsoft.com/office/drawing/2014/main" id="{2861CA8D-7293-4D3F-9A28-37D0306F087D}"/>
              </a:ext>
            </a:extLst>
          </p:cNvPr>
          <p:cNvGrpSpPr>
            <a:grpSpLocks/>
          </p:cNvGrpSpPr>
          <p:nvPr/>
        </p:nvGrpSpPr>
        <p:grpSpPr bwMode="auto">
          <a:xfrm>
            <a:off x="420688" y="5229225"/>
            <a:ext cx="1208087" cy="303213"/>
            <a:chOff x="501" y="1990"/>
            <a:chExt cx="761" cy="191"/>
          </a:xfrm>
        </p:grpSpPr>
        <p:sp>
          <p:nvSpPr>
            <p:cNvPr id="74870" name="Rectangle 74">
              <a:extLst>
                <a:ext uri="{FF2B5EF4-FFF2-40B4-BE49-F238E27FC236}">
                  <a16:creationId xmlns:a16="http://schemas.microsoft.com/office/drawing/2014/main" id="{7D6FF254-F918-4AA6-BEB8-EC7AD11F71CA}"/>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71" name="Rectangle 75">
              <a:extLst>
                <a:ext uri="{FF2B5EF4-FFF2-40B4-BE49-F238E27FC236}">
                  <a16:creationId xmlns:a16="http://schemas.microsoft.com/office/drawing/2014/main" id="{2C8358FC-42BB-49D4-845D-46D500587BA5}"/>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72" name="Rectangle 76">
              <a:extLst>
                <a:ext uri="{FF2B5EF4-FFF2-40B4-BE49-F238E27FC236}">
                  <a16:creationId xmlns:a16="http://schemas.microsoft.com/office/drawing/2014/main" id="{A4EC5AA8-FBB1-4904-A308-DDE555851873}"/>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73" name="Rectangle 77">
              <a:extLst>
                <a:ext uri="{FF2B5EF4-FFF2-40B4-BE49-F238E27FC236}">
                  <a16:creationId xmlns:a16="http://schemas.microsoft.com/office/drawing/2014/main" id="{3E7765BA-4F1F-4D3A-A829-A6F038AE3E67}"/>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74" name="Line 78">
              <a:extLst>
                <a:ext uri="{FF2B5EF4-FFF2-40B4-BE49-F238E27FC236}">
                  <a16:creationId xmlns:a16="http://schemas.microsoft.com/office/drawing/2014/main" id="{44EE5FD6-448E-409F-BFD7-E3105FA85365}"/>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75" name="Line 79">
              <a:extLst>
                <a:ext uri="{FF2B5EF4-FFF2-40B4-BE49-F238E27FC236}">
                  <a16:creationId xmlns:a16="http://schemas.microsoft.com/office/drawing/2014/main" id="{81A23D1F-D169-46E4-AD6B-08D7BE7D0A49}"/>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6" name="Group 80">
            <a:extLst>
              <a:ext uri="{FF2B5EF4-FFF2-40B4-BE49-F238E27FC236}">
                <a16:creationId xmlns:a16="http://schemas.microsoft.com/office/drawing/2014/main" id="{06CD3E1B-9994-4FF2-B8B2-58F9DFD0AC18}"/>
              </a:ext>
            </a:extLst>
          </p:cNvPr>
          <p:cNvGrpSpPr>
            <a:grpSpLocks/>
          </p:cNvGrpSpPr>
          <p:nvPr/>
        </p:nvGrpSpPr>
        <p:grpSpPr bwMode="auto">
          <a:xfrm>
            <a:off x="723900" y="4921250"/>
            <a:ext cx="890588" cy="303213"/>
            <a:chOff x="645" y="1734"/>
            <a:chExt cx="561" cy="191"/>
          </a:xfrm>
        </p:grpSpPr>
        <p:sp>
          <p:nvSpPr>
            <p:cNvPr id="74866" name="Rectangle 81">
              <a:extLst>
                <a:ext uri="{FF2B5EF4-FFF2-40B4-BE49-F238E27FC236}">
                  <a16:creationId xmlns:a16="http://schemas.microsoft.com/office/drawing/2014/main" id="{F114341C-DCEE-42BA-B32C-1DC3DA14B5AA}"/>
                </a:ext>
              </a:extLst>
            </p:cNvPr>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67" name="Rectangle 82">
              <a:extLst>
                <a:ext uri="{FF2B5EF4-FFF2-40B4-BE49-F238E27FC236}">
                  <a16:creationId xmlns:a16="http://schemas.microsoft.com/office/drawing/2014/main" id="{97B95697-824B-4B25-9F1E-05A20DCACC64}"/>
                </a:ext>
              </a:extLst>
            </p:cNvPr>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68" name="Rectangle 83">
              <a:extLst>
                <a:ext uri="{FF2B5EF4-FFF2-40B4-BE49-F238E27FC236}">
                  <a16:creationId xmlns:a16="http://schemas.microsoft.com/office/drawing/2014/main" id="{4F757D1A-6171-475F-ADA7-6E3E03D4931C}"/>
                </a:ext>
              </a:extLst>
            </p:cNvPr>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69" name="Line 84">
              <a:extLst>
                <a:ext uri="{FF2B5EF4-FFF2-40B4-BE49-F238E27FC236}">
                  <a16:creationId xmlns:a16="http://schemas.microsoft.com/office/drawing/2014/main" id="{5BB24F5E-46BB-4FCA-9599-CB339D43D132}"/>
                </a:ext>
              </a:extLst>
            </p:cNvPr>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7" name="Group 85">
            <a:extLst>
              <a:ext uri="{FF2B5EF4-FFF2-40B4-BE49-F238E27FC236}">
                <a16:creationId xmlns:a16="http://schemas.microsoft.com/office/drawing/2014/main" id="{2A5796C5-6D3B-47C8-9FB0-F5CF6AD6EE85}"/>
              </a:ext>
            </a:extLst>
          </p:cNvPr>
          <p:cNvGrpSpPr>
            <a:grpSpLocks/>
          </p:cNvGrpSpPr>
          <p:nvPr/>
        </p:nvGrpSpPr>
        <p:grpSpPr bwMode="auto">
          <a:xfrm>
            <a:off x="930275" y="4610100"/>
            <a:ext cx="679450" cy="301625"/>
            <a:chOff x="780" y="1553"/>
            <a:chExt cx="428" cy="190"/>
          </a:xfrm>
        </p:grpSpPr>
        <p:sp>
          <p:nvSpPr>
            <p:cNvPr id="74864" name="Rectangle 86">
              <a:extLst>
                <a:ext uri="{FF2B5EF4-FFF2-40B4-BE49-F238E27FC236}">
                  <a16:creationId xmlns:a16="http://schemas.microsoft.com/office/drawing/2014/main" id="{EB1E8A04-BE3D-46F1-8E6C-F9B43E45A281}"/>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65" name="Rectangle 87">
              <a:extLst>
                <a:ext uri="{FF2B5EF4-FFF2-40B4-BE49-F238E27FC236}">
                  <a16:creationId xmlns:a16="http://schemas.microsoft.com/office/drawing/2014/main" id="{E7602E95-33CE-4CBD-833D-948F22586309}"/>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grpSp>
      <p:grpSp>
        <p:nvGrpSpPr>
          <p:cNvPr id="74788" name="Group 88">
            <a:extLst>
              <a:ext uri="{FF2B5EF4-FFF2-40B4-BE49-F238E27FC236}">
                <a16:creationId xmlns:a16="http://schemas.microsoft.com/office/drawing/2014/main" id="{208836D9-AA8D-49E3-9A1F-84F7AA556419}"/>
              </a:ext>
            </a:extLst>
          </p:cNvPr>
          <p:cNvGrpSpPr>
            <a:grpSpLocks/>
          </p:cNvGrpSpPr>
          <p:nvPr/>
        </p:nvGrpSpPr>
        <p:grpSpPr bwMode="auto">
          <a:xfrm>
            <a:off x="5654675" y="4164013"/>
            <a:ext cx="1387475" cy="1035050"/>
            <a:chOff x="3601" y="168"/>
            <a:chExt cx="874" cy="652"/>
          </a:xfrm>
        </p:grpSpPr>
        <p:sp>
          <p:nvSpPr>
            <p:cNvPr id="74859" name="Rectangle 89">
              <a:extLst>
                <a:ext uri="{FF2B5EF4-FFF2-40B4-BE49-F238E27FC236}">
                  <a16:creationId xmlns:a16="http://schemas.microsoft.com/office/drawing/2014/main" id="{8154D530-7136-4E30-8DDE-14E4D6D66C58}"/>
                </a:ext>
              </a:extLst>
            </p:cNvPr>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60" name="Rectangle 90">
              <a:extLst>
                <a:ext uri="{FF2B5EF4-FFF2-40B4-BE49-F238E27FC236}">
                  <a16:creationId xmlns:a16="http://schemas.microsoft.com/office/drawing/2014/main" id="{01632757-2680-4C6F-9C1A-5ED37CBA72F2}"/>
                </a:ext>
              </a:extLst>
            </p:cNvPr>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61" name="Line 91">
              <a:extLst>
                <a:ext uri="{FF2B5EF4-FFF2-40B4-BE49-F238E27FC236}">
                  <a16:creationId xmlns:a16="http://schemas.microsoft.com/office/drawing/2014/main" id="{A11FDD4C-585A-402D-8452-FD9CBD3353FB}"/>
                </a:ext>
              </a:extLst>
            </p:cNvPr>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2" name="Text Box 92">
              <a:extLst>
                <a:ext uri="{FF2B5EF4-FFF2-40B4-BE49-F238E27FC236}">
                  <a16:creationId xmlns:a16="http://schemas.microsoft.com/office/drawing/2014/main" id="{2BA78E9E-64C8-4092-BD2E-B9C0BB8BB058}"/>
                </a:ext>
              </a:extLst>
            </p:cNvPr>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10000"/>
                </a:lnSpc>
                <a:spcBef>
                  <a:spcPct val="0"/>
                </a:spcBef>
                <a:buFontTx/>
                <a:buNone/>
              </a:pPr>
              <a:r>
                <a:rPr lang="en-US" altLang="en-US" sz="1800">
                  <a:latin typeface="Comic Sans MS" panose="030F0702030302020204" pitchFamily="66" charset="0"/>
                </a:rPr>
                <a:t>network</a:t>
              </a:r>
            </a:p>
            <a:p>
              <a:pPr algn="ctr">
                <a:lnSpc>
                  <a:spcPct val="110000"/>
                </a:lnSpc>
                <a:spcBef>
                  <a:spcPct val="0"/>
                </a:spcBef>
                <a:buFontTx/>
                <a:buNone/>
              </a:pPr>
              <a:r>
                <a:rPr lang="en-US" altLang="en-US" sz="1800">
                  <a:latin typeface="Comic Sans MS" panose="030F0702030302020204" pitchFamily="66" charset="0"/>
                </a:rPr>
                <a:t>link</a:t>
              </a:r>
            </a:p>
            <a:p>
              <a:pPr algn="ctr">
                <a:lnSpc>
                  <a:spcPct val="110000"/>
                </a:lnSpc>
                <a:spcBef>
                  <a:spcPct val="0"/>
                </a:spcBef>
                <a:buFontTx/>
                <a:buNone/>
              </a:pPr>
              <a:r>
                <a:rPr lang="en-US" altLang="en-US" sz="1800">
                  <a:latin typeface="Comic Sans MS" panose="030F0702030302020204" pitchFamily="66" charset="0"/>
                </a:rPr>
                <a:t>physical</a:t>
              </a:r>
            </a:p>
          </p:txBody>
        </p:sp>
        <p:sp>
          <p:nvSpPr>
            <p:cNvPr id="74863" name="Line 93">
              <a:extLst>
                <a:ext uri="{FF2B5EF4-FFF2-40B4-BE49-F238E27FC236}">
                  <a16:creationId xmlns:a16="http://schemas.microsoft.com/office/drawing/2014/main" id="{1E47E60D-D9A3-4041-9D4E-B299B3E67E3D}"/>
                </a:ext>
              </a:extLst>
            </p:cNvPr>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4789" name="Group 94">
            <a:extLst>
              <a:ext uri="{FF2B5EF4-FFF2-40B4-BE49-F238E27FC236}">
                <a16:creationId xmlns:a16="http://schemas.microsoft.com/office/drawing/2014/main" id="{473D8E72-CFA8-456A-B3E5-FB733599D901}"/>
              </a:ext>
            </a:extLst>
          </p:cNvPr>
          <p:cNvGrpSpPr>
            <a:grpSpLocks/>
          </p:cNvGrpSpPr>
          <p:nvPr/>
        </p:nvGrpSpPr>
        <p:grpSpPr bwMode="auto">
          <a:xfrm>
            <a:off x="5821363" y="2271713"/>
            <a:ext cx="1387475" cy="733425"/>
            <a:chOff x="4696" y="597"/>
            <a:chExt cx="874" cy="462"/>
          </a:xfrm>
        </p:grpSpPr>
        <p:sp>
          <p:nvSpPr>
            <p:cNvPr id="74855" name="Rectangle 95">
              <a:extLst>
                <a:ext uri="{FF2B5EF4-FFF2-40B4-BE49-F238E27FC236}">
                  <a16:creationId xmlns:a16="http://schemas.microsoft.com/office/drawing/2014/main" id="{D0A4BB3D-B980-43AD-B782-18DC5CBBAC8E}"/>
                </a:ext>
              </a:extLst>
            </p:cNvPr>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56" name="Rectangle 96">
              <a:extLst>
                <a:ext uri="{FF2B5EF4-FFF2-40B4-BE49-F238E27FC236}">
                  <a16:creationId xmlns:a16="http://schemas.microsoft.com/office/drawing/2014/main" id="{ECE7A187-F0A1-4B5B-AC08-7A9D22A64B3F}"/>
                </a:ext>
              </a:extLst>
            </p:cNvPr>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57" name="Line 97">
              <a:extLst>
                <a:ext uri="{FF2B5EF4-FFF2-40B4-BE49-F238E27FC236}">
                  <a16:creationId xmlns:a16="http://schemas.microsoft.com/office/drawing/2014/main" id="{48C3FE31-39D8-49BF-8FF6-CFEAEC01E7EF}"/>
                </a:ext>
              </a:extLst>
            </p:cNvPr>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8" name="Text Box 98">
              <a:extLst>
                <a:ext uri="{FF2B5EF4-FFF2-40B4-BE49-F238E27FC236}">
                  <a16:creationId xmlns:a16="http://schemas.microsoft.com/office/drawing/2014/main" id="{5ED8F6F2-F04D-4220-8C86-5E7B6BC94AEF}"/>
                </a:ext>
              </a:extLst>
            </p:cNvPr>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10000"/>
                </a:lnSpc>
                <a:spcBef>
                  <a:spcPct val="0"/>
                </a:spcBef>
                <a:buFontTx/>
                <a:buNone/>
              </a:pPr>
              <a:r>
                <a:rPr lang="en-US" altLang="en-US" sz="1800">
                  <a:latin typeface="Comic Sans MS" panose="030F0702030302020204" pitchFamily="66" charset="0"/>
                </a:rPr>
                <a:t>link</a:t>
              </a:r>
            </a:p>
            <a:p>
              <a:pPr algn="ctr">
                <a:lnSpc>
                  <a:spcPct val="110000"/>
                </a:lnSpc>
                <a:spcBef>
                  <a:spcPct val="0"/>
                </a:spcBef>
                <a:buFontTx/>
                <a:buNone/>
              </a:pPr>
              <a:r>
                <a:rPr lang="en-US" altLang="en-US" sz="1800">
                  <a:latin typeface="Comic Sans MS" panose="030F0702030302020204" pitchFamily="66" charset="0"/>
                </a:rPr>
                <a:t>physical</a:t>
              </a:r>
            </a:p>
          </p:txBody>
        </p:sp>
      </p:grpSp>
      <p:sp>
        <p:nvSpPr>
          <p:cNvPr id="74790" name="Freeform 99">
            <a:extLst>
              <a:ext uri="{FF2B5EF4-FFF2-40B4-BE49-F238E27FC236}">
                <a16:creationId xmlns:a16="http://schemas.microsoft.com/office/drawing/2014/main" id="{4BE07E06-C3FC-4B1B-AB97-E20439F315C6}"/>
              </a:ext>
            </a:extLst>
          </p:cNvPr>
          <p:cNvSpPr>
            <a:spLocks/>
          </p:cNvSpPr>
          <p:nvPr/>
        </p:nvSpPr>
        <p:spPr bwMode="auto">
          <a:xfrm>
            <a:off x="6978650" y="4156075"/>
            <a:ext cx="655638" cy="1135063"/>
          </a:xfrm>
          <a:custGeom>
            <a:avLst/>
            <a:gdLst>
              <a:gd name="T0" fmla="*/ 2147483646 w 413"/>
              <a:gd name="T1" fmla="*/ 2147483646 h 715"/>
              <a:gd name="T2" fmla="*/ 2147483646 w 413"/>
              <a:gd name="T3" fmla="*/ 0 h 715"/>
              <a:gd name="T4" fmla="*/ 0 w 413"/>
              <a:gd name="T5" fmla="*/ 2147483646 h 715"/>
              <a:gd name="T6" fmla="*/ 2147483646 w 413"/>
              <a:gd name="T7" fmla="*/ 2147483646 h 715"/>
              <a:gd name="T8" fmla="*/ 2147483646 w 413"/>
              <a:gd name="T9" fmla="*/ 2147483646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4791" name="Group 100">
            <a:extLst>
              <a:ext uri="{FF2B5EF4-FFF2-40B4-BE49-F238E27FC236}">
                <a16:creationId xmlns:a16="http://schemas.microsoft.com/office/drawing/2014/main" id="{0FCC0CC2-0493-48BC-9748-85CBEE53ACBF}"/>
              </a:ext>
            </a:extLst>
          </p:cNvPr>
          <p:cNvGrpSpPr>
            <a:grpSpLocks/>
          </p:cNvGrpSpPr>
          <p:nvPr/>
        </p:nvGrpSpPr>
        <p:grpSpPr bwMode="auto">
          <a:xfrm>
            <a:off x="7581900" y="4983163"/>
            <a:ext cx="766763" cy="433387"/>
            <a:chOff x="3600" y="219"/>
            <a:chExt cx="360" cy="175"/>
          </a:xfrm>
        </p:grpSpPr>
        <p:sp>
          <p:nvSpPr>
            <p:cNvPr id="74842" name="Oval 101">
              <a:extLst>
                <a:ext uri="{FF2B5EF4-FFF2-40B4-BE49-F238E27FC236}">
                  <a16:creationId xmlns:a16="http://schemas.microsoft.com/office/drawing/2014/main" id="{D4BB3B9A-F4CC-4669-B57B-828BB12192C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43" name="Line 102">
              <a:extLst>
                <a:ext uri="{FF2B5EF4-FFF2-40B4-BE49-F238E27FC236}">
                  <a16:creationId xmlns:a16="http://schemas.microsoft.com/office/drawing/2014/main" id="{945E3826-2030-407A-A279-EA5BE7C4D84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44" name="Line 103">
              <a:extLst>
                <a:ext uri="{FF2B5EF4-FFF2-40B4-BE49-F238E27FC236}">
                  <a16:creationId xmlns:a16="http://schemas.microsoft.com/office/drawing/2014/main" id="{34D4FF7A-9002-42CE-85DB-58424F254F0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45" name="Rectangle 104">
              <a:extLst>
                <a:ext uri="{FF2B5EF4-FFF2-40B4-BE49-F238E27FC236}">
                  <a16:creationId xmlns:a16="http://schemas.microsoft.com/office/drawing/2014/main" id="{D0BE3623-2113-49E3-A4A7-E9E093709E0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latin typeface="Times New Roman" panose="02020603050405020304" pitchFamily="18" charset="0"/>
              </a:endParaRPr>
            </a:p>
          </p:txBody>
        </p:sp>
        <p:sp>
          <p:nvSpPr>
            <p:cNvPr id="74846" name="Oval 105">
              <a:extLst>
                <a:ext uri="{FF2B5EF4-FFF2-40B4-BE49-F238E27FC236}">
                  <a16:creationId xmlns:a16="http://schemas.microsoft.com/office/drawing/2014/main" id="{577BD6AC-BD90-4545-8559-3C5AFC91B34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grpSp>
          <p:nvGrpSpPr>
            <p:cNvPr id="74847" name="Group 106">
              <a:extLst>
                <a:ext uri="{FF2B5EF4-FFF2-40B4-BE49-F238E27FC236}">
                  <a16:creationId xmlns:a16="http://schemas.microsoft.com/office/drawing/2014/main" id="{89BA5550-315F-44AA-8800-EB9B39FC2B53}"/>
                </a:ext>
              </a:extLst>
            </p:cNvPr>
            <p:cNvGrpSpPr>
              <a:grpSpLocks/>
            </p:cNvGrpSpPr>
            <p:nvPr/>
          </p:nvGrpSpPr>
          <p:grpSpPr bwMode="auto">
            <a:xfrm>
              <a:off x="3686" y="244"/>
              <a:ext cx="177" cy="66"/>
              <a:chOff x="2848" y="848"/>
              <a:chExt cx="140" cy="98"/>
            </a:xfrm>
          </p:grpSpPr>
          <p:sp>
            <p:nvSpPr>
              <p:cNvPr id="74852" name="Line 107">
                <a:extLst>
                  <a:ext uri="{FF2B5EF4-FFF2-40B4-BE49-F238E27FC236}">
                    <a16:creationId xmlns:a16="http://schemas.microsoft.com/office/drawing/2014/main" id="{55E5533F-8C53-405A-A997-D7BAA773A84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3" name="Line 108">
                <a:extLst>
                  <a:ext uri="{FF2B5EF4-FFF2-40B4-BE49-F238E27FC236}">
                    <a16:creationId xmlns:a16="http://schemas.microsoft.com/office/drawing/2014/main" id="{CAA4D4AF-AB8F-40EB-8DFA-3C0F707EF17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4" name="Line 109">
                <a:extLst>
                  <a:ext uri="{FF2B5EF4-FFF2-40B4-BE49-F238E27FC236}">
                    <a16:creationId xmlns:a16="http://schemas.microsoft.com/office/drawing/2014/main" id="{A388EC7C-C2F9-4EF4-BDAF-B6A6BBDCEEA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4848" name="Group 110">
              <a:extLst>
                <a:ext uri="{FF2B5EF4-FFF2-40B4-BE49-F238E27FC236}">
                  <a16:creationId xmlns:a16="http://schemas.microsoft.com/office/drawing/2014/main" id="{2105205B-007D-41FA-900D-DFBC591E371D}"/>
                </a:ext>
              </a:extLst>
            </p:cNvPr>
            <p:cNvGrpSpPr>
              <a:grpSpLocks/>
            </p:cNvGrpSpPr>
            <p:nvPr/>
          </p:nvGrpSpPr>
          <p:grpSpPr bwMode="auto">
            <a:xfrm flipV="1">
              <a:off x="3686" y="243"/>
              <a:ext cx="177" cy="66"/>
              <a:chOff x="2848" y="848"/>
              <a:chExt cx="140" cy="98"/>
            </a:xfrm>
          </p:grpSpPr>
          <p:sp>
            <p:nvSpPr>
              <p:cNvPr id="74849" name="Line 111">
                <a:extLst>
                  <a:ext uri="{FF2B5EF4-FFF2-40B4-BE49-F238E27FC236}">
                    <a16:creationId xmlns:a16="http://schemas.microsoft.com/office/drawing/2014/main" id="{084D23D9-D5A6-4EF3-ACA3-B7D8743312C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0" name="Line 112">
                <a:extLst>
                  <a:ext uri="{FF2B5EF4-FFF2-40B4-BE49-F238E27FC236}">
                    <a16:creationId xmlns:a16="http://schemas.microsoft.com/office/drawing/2014/main" id="{94364692-BEE0-48C2-96DE-B25427E427C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1" name="Line 113">
                <a:extLst>
                  <a:ext uri="{FF2B5EF4-FFF2-40B4-BE49-F238E27FC236}">
                    <a16:creationId xmlns:a16="http://schemas.microsoft.com/office/drawing/2014/main" id="{044E4273-B40F-4C73-86E3-BAD84A27F9C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4792" name="Freeform 114">
            <a:extLst>
              <a:ext uri="{FF2B5EF4-FFF2-40B4-BE49-F238E27FC236}">
                <a16:creationId xmlns:a16="http://schemas.microsoft.com/office/drawing/2014/main" id="{C66DC46B-3524-42F5-B8B0-F3B4BE826ED2}"/>
              </a:ext>
            </a:extLst>
          </p:cNvPr>
          <p:cNvSpPr>
            <a:spLocks/>
          </p:cNvSpPr>
          <p:nvPr/>
        </p:nvSpPr>
        <p:spPr bwMode="auto">
          <a:xfrm>
            <a:off x="1828800" y="533400"/>
            <a:ext cx="5264150" cy="5494338"/>
          </a:xfrm>
          <a:custGeom>
            <a:avLst/>
            <a:gdLst>
              <a:gd name="T0" fmla="*/ 2147483646 w 3316"/>
              <a:gd name="T1" fmla="*/ 0 h 3461"/>
              <a:gd name="T2" fmla="*/ 2147483646 w 3316"/>
              <a:gd name="T3" fmla="*/ 2147483646 h 3461"/>
              <a:gd name="T4" fmla="*/ 2147483646 w 3316"/>
              <a:gd name="T5" fmla="*/ 2147483646 h 3461"/>
              <a:gd name="T6" fmla="*/ 2147483646 w 3316"/>
              <a:gd name="T7" fmla="*/ 2147483646 h 3461"/>
              <a:gd name="T8" fmla="*/ 2147483646 w 3316"/>
              <a:gd name="T9" fmla="*/ 2147483646 h 3461"/>
              <a:gd name="T10" fmla="*/ 2147483646 w 3316"/>
              <a:gd name="T11" fmla="*/ 2147483646 h 3461"/>
              <a:gd name="T12" fmla="*/ 2147483646 w 3316"/>
              <a:gd name="T13" fmla="*/ 2147483646 h 3461"/>
              <a:gd name="T14" fmla="*/ 2147483646 w 3316"/>
              <a:gd name="T15" fmla="*/ 2147483646 h 3461"/>
              <a:gd name="T16" fmla="*/ 2147483646 w 3316"/>
              <a:gd name="T17" fmla="*/ 2147483646 h 3461"/>
              <a:gd name="T18" fmla="*/ 2147483646 w 3316"/>
              <a:gd name="T19" fmla="*/ 2147483646 h 3461"/>
              <a:gd name="T20" fmla="*/ 2147483646 w 3316"/>
              <a:gd name="T21" fmla="*/ 2147483646 h 3461"/>
              <a:gd name="T22" fmla="*/ 0 w 3316"/>
              <a:gd name="T23" fmla="*/ 2147483646 h 3461"/>
              <a:gd name="T24" fmla="*/ 0 w 3316"/>
              <a:gd name="T25" fmla="*/ 2147483646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4793" name="Group 115">
            <a:extLst>
              <a:ext uri="{FF2B5EF4-FFF2-40B4-BE49-F238E27FC236}">
                <a16:creationId xmlns:a16="http://schemas.microsoft.com/office/drawing/2014/main" id="{1949D10F-7375-4727-9860-C2D2B9FD8A00}"/>
              </a:ext>
            </a:extLst>
          </p:cNvPr>
          <p:cNvGrpSpPr>
            <a:grpSpLocks/>
          </p:cNvGrpSpPr>
          <p:nvPr/>
        </p:nvGrpSpPr>
        <p:grpSpPr bwMode="auto">
          <a:xfrm>
            <a:off x="4238625" y="4546600"/>
            <a:ext cx="1479550" cy="303213"/>
            <a:chOff x="332" y="2224"/>
            <a:chExt cx="932" cy="191"/>
          </a:xfrm>
        </p:grpSpPr>
        <p:sp>
          <p:nvSpPr>
            <p:cNvPr id="74834" name="Rectangle 116">
              <a:extLst>
                <a:ext uri="{FF2B5EF4-FFF2-40B4-BE49-F238E27FC236}">
                  <a16:creationId xmlns:a16="http://schemas.microsoft.com/office/drawing/2014/main" id="{43CF4FBC-E540-406E-9DCA-20FC172F8F40}"/>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35" name="Rectangle 117">
              <a:extLst>
                <a:ext uri="{FF2B5EF4-FFF2-40B4-BE49-F238E27FC236}">
                  <a16:creationId xmlns:a16="http://schemas.microsoft.com/office/drawing/2014/main" id="{7B66A8B0-69A6-49FB-AF96-C138A58A52DD}"/>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36" name="Rectangle 118">
              <a:extLst>
                <a:ext uri="{FF2B5EF4-FFF2-40B4-BE49-F238E27FC236}">
                  <a16:creationId xmlns:a16="http://schemas.microsoft.com/office/drawing/2014/main" id="{FBEA2576-6D77-4F0D-9075-805B9F7ACB71}"/>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37" name="Rectangle 119">
              <a:extLst>
                <a:ext uri="{FF2B5EF4-FFF2-40B4-BE49-F238E27FC236}">
                  <a16:creationId xmlns:a16="http://schemas.microsoft.com/office/drawing/2014/main" id="{456D68AA-C37D-4238-A622-00BFE1E81FE1}"/>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l</a:t>
              </a:r>
            </a:p>
          </p:txBody>
        </p:sp>
        <p:sp>
          <p:nvSpPr>
            <p:cNvPr id="74838" name="Rectangle 120">
              <a:extLst>
                <a:ext uri="{FF2B5EF4-FFF2-40B4-BE49-F238E27FC236}">
                  <a16:creationId xmlns:a16="http://schemas.microsoft.com/office/drawing/2014/main" id="{926334B1-8F3A-4EDA-B94E-43C5C7834F96}"/>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39" name="Line 121">
              <a:extLst>
                <a:ext uri="{FF2B5EF4-FFF2-40B4-BE49-F238E27FC236}">
                  <a16:creationId xmlns:a16="http://schemas.microsoft.com/office/drawing/2014/main" id="{4B47DF9E-74ED-421F-9FAC-9C267A402825}"/>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0" name="Line 122">
              <a:extLst>
                <a:ext uri="{FF2B5EF4-FFF2-40B4-BE49-F238E27FC236}">
                  <a16:creationId xmlns:a16="http://schemas.microsoft.com/office/drawing/2014/main" id="{30B6C2D2-58E3-4D78-9875-5450794C3369}"/>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1" name="Line 123">
              <a:extLst>
                <a:ext uri="{FF2B5EF4-FFF2-40B4-BE49-F238E27FC236}">
                  <a16:creationId xmlns:a16="http://schemas.microsoft.com/office/drawing/2014/main" id="{6B08BB69-DA75-41F7-A9CB-8CDCAC5D0083}"/>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94" name="Group 124">
            <a:extLst>
              <a:ext uri="{FF2B5EF4-FFF2-40B4-BE49-F238E27FC236}">
                <a16:creationId xmlns:a16="http://schemas.microsoft.com/office/drawing/2014/main" id="{0EB70665-E314-4BFC-8925-F0D8EE494A14}"/>
              </a:ext>
            </a:extLst>
          </p:cNvPr>
          <p:cNvGrpSpPr>
            <a:grpSpLocks/>
          </p:cNvGrpSpPr>
          <p:nvPr/>
        </p:nvGrpSpPr>
        <p:grpSpPr bwMode="auto">
          <a:xfrm>
            <a:off x="4497388" y="4240213"/>
            <a:ext cx="1208087" cy="303212"/>
            <a:chOff x="501" y="1990"/>
            <a:chExt cx="761" cy="191"/>
          </a:xfrm>
        </p:grpSpPr>
        <p:sp>
          <p:nvSpPr>
            <p:cNvPr id="74828" name="Rectangle 125">
              <a:extLst>
                <a:ext uri="{FF2B5EF4-FFF2-40B4-BE49-F238E27FC236}">
                  <a16:creationId xmlns:a16="http://schemas.microsoft.com/office/drawing/2014/main" id="{23023C61-479F-4DE7-B761-0E09EED91457}"/>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29" name="Rectangle 126">
              <a:extLst>
                <a:ext uri="{FF2B5EF4-FFF2-40B4-BE49-F238E27FC236}">
                  <a16:creationId xmlns:a16="http://schemas.microsoft.com/office/drawing/2014/main" id="{0156BDC6-48B6-420A-8032-662756BBE75F}"/>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30" name="Rectangle 127">
              <a:extLst>
                <a:ext uri="{FF2B5EF4-FFF2-40B4-BE49-F238E27FC236}">
                  <a16:creationId xmlns:a16="http://schemas.microsoft.com/office/drawing/2014/main" id="{8645C2FF-9A47-404B-A289-8F90D1F17DC9}"/>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31" name="Rectangle 128">
              <a:extLst>
                <a:ext uri="{FF2B5EF4-FFF2-40B4-BE49-F238E27FC236}">
                  <a16:creationId xmlns:a16="http://schemas.microsoft.com/office/drawing/2014/main" id="{DB720ADD-66DC-445B-8B38-8C883128CBEC}"/>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32" name="Line 129">
              <a:extLst>
                <a:ext uri="{FF2B5EF4-FFF2-40B4-BE49-F238E27FC236}">
                  <a16:creationId xmlns:a16="http://schemas.microsoft.com/office/drawing/2014/main" id="{08E74F7F-011E-41D7-BF19-1490370962CE}"/>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3" name="Line 130">
              <a:extLst>
                <a:ext uri="{FF2B5EF4-FFF2-40B4-BE49-F238E27FC236}">
                  <a16:creationId xmlns:a16="http://schemas.microsoft.com/office/drawing/2014/main" id="{DD2402DA-83E6-4953-B076-F9A5A1FA9EB5}"/>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 name="Group 140">
            <a:extLst>
              <a:ext uri="{FF2B5EF4-FFF2-40B4-BE49-F238E27FC236}">
                <a16:creationId xmlns:a16="http://schemas.microsoft.com/office/drawing/2014/main" id="{A009CD6D-54AA-4910-BB1C-476B2BD6B15C}"/>
              </a:ext>
            </a:extLst>
          </p:cNvPr>
          <p:cNvGrpSpPr>
            <a:grpSpLocks/>
          </p:cNvGrpSpPr>
          <p:nvPr/>
        </p:nvGrpSpPr>
        <p:grpSpPr bwMode="auto">
          <a:xfrm>
            <a:off x="7269163" y="4606925"/>
            <a:ext cx="1208087" cy="303213"/>
            <a:chOff x="501" y="1990"/>
            <a:chExt cx="761" cy="191"/>
          </a:xfrm>
        </p:grpSpPr>
        <p:sp>
          <p:nvSpPr>
            <p:cNvPr id="74822" name="Rectangle 141">
              <a:extLst>
                <a:ext uri="{FF2B5EF4-FFF2-40B4-BE49-F238E27FC236}">
                  <a16:creationId xmlns:a16="http://schemas.microsoft.com/office/drawing/2014/main" id="{5A9E5719-4167-4E39-91C9-B2C23E9F9F20}"/>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23" name="Rectangle 142">
              <a:extLst>
                <a:ext uri="{FF2B5EF4-FFF2-40B4-BE49-F238E27FC236}">
                  <a16:creationId xmlns:a16="http://schemas.microsoft.com/office/drawing/2014/main" id="{069985B8-8618-4119-AE92-67BE20F6B1EF}"/>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24" name="Rectangle 143">
              <a:extLst>
                <a:ext uri="{FF2B5EF4-FFF2-40B4-BE49-F238E27FC236}">
                  <a16:creationId xmlns:a16="http://schemas.microsoft.com/office/drawing/2014/main" id="{DBE31083-6B83-425A-9845-0FDFDF38CEF3}"/>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25" name="Rectangle 144">
              <a:extLst>
                <a:ext uri="{FF2B5EF4-FFF2-40B4-BE49-F238E27FC236}">
                  <a16:creationId xmlns:a16="http://schemas.microsoft.com/office/drawing/2014/main" id="{2AFCC7FC-6A82-4A99-B955-6190F1E6A540}"/>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26" name="Line 145">
              <a:extLst>
                <a:ext uri="{FF2B5EF4-FFF2-40B4-BE49-F238E27FC236}">
                  <a16:creationId xmlns:a16="http://schemas.microsoft.com/office/drawing/2014/main" id="{71BA74F7-2A02-436B-9A37-C163BAD962B3}"/>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7" name="Line 146">
              <a:extLst>
                <a:ext uri="{FF2B5EF4-FFF2-40B4-BE49-F238E27FC236}">
                  <a16:creationId xmlns:a16="http://schemas.microsoft.com/office/drawing/2014/main" id="{038C1C3C-9831-4C25-89DF-EB0B611B1354}"/>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 name="Group 156">
            <a:extLst>
              <a:ext uri="{FF2B5EF4-FFF2-40B4-BE49-F238E27FC236}">
                <a16:creationId xmlns:a16="http://schemas.microsoft.com/office/drawing/2014/main" id="{A0EC308F-E07F-4410-8C3D-49A24561096C}"/>
              </a:ext>
            </a:extLst>
          </p:cNvPr>
          <p:cNvGrpSpPr>
            <a:grpSpLocks/>
          </p:cNvGrpSpPr>
          <p:nvPr/>
        </p:nvGrpSpPr>
        <p:grpSpPr bwMode="auto">
          <a:xfrm>
            <a:off x="938213" y="1665288"/>
            <a:ext cx="1479550" cy="303212"/>
            <a:chOff x="332" y="2224"/>
            <a:chExt cx="932" cy="191"/>
          </a:xfrm>
        </p:grpSpPr>
        <p:sp>
          <p:nvSpPr>
            <p:cNvPr id="74814" name="Rectangle 157">
              <a:extLst>
                <a:ext uri="{FF2B5EF4-FFF2-40B4-BE49-F238E27FC236}">
                  <a16:creationId xmlns:a16="http://schemas.microsoft.com/office/drawing/2014/main" id="{40AB1226-5B43-4CBE-AE16-1DDA0945D11E}"/>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15" name="Rectangle 158">
              <a:extLst>
                <a:ext uri="{FF2B5EF4-FFF2-40B4-BE49-F238E27FC236}">
                  <a16:creationId xmlns:a16="http://schemas.microsoft.com/office/drawing/2014/main" id="{7D771325-368D-42E6-8411-052000F635D1}"/>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sp>
          <p:nvSpPr>
            <p:cNvPr id="74816" name="Rectangle 159">
              <a:extLst>
                <a:ext uri="{FF2B5EF4-FFF2-40B4-BE49-F238E27FC236}">
                  <a16:creationId xmlns:a16="http://schemas.microsoft.com/office/drawing/2014/main" id="{B049C79D-5C12-47BD-B8E5-10306F3CB649}"/>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sp>
          <p:nvSpPr>
            <p:cNvPr id="74817" name="Rectangle 160">
              <a:extLst>
                <a:ext uri="{FF2B5EF4-FFF2-40B4-BE49-F238E27FC236}">
                  <a16:creationId xmlns:a16="http://schemas.microsoft.com/office/drawing/2014/main" id="{2780CBD4-14C9-48A5-B6A8-96FCBFE2115A}"/>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l</a:t>
              </a:r>
            </a:p>
          </p:txBody>
        </p:sp>
        <p:sp>
          <p:nvSpPr>
            <p:cNvPr id="74818" name="Rectangle 161">
              <a:extLst>
                <a:ext uri="{FF2B5EF4-FFF2-40B4-BE49-F238E27FC236}">
                  <a16:creationId xmlns:a16="http://schemas.microsoft.com/office/drawing/2014/main" id="{5FB559A1-8F91-45AC-A43A-FBB7302233FB}"/>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sp>
          <p:nvSpPr>
            <p:cNvPr id="74819" name="Line 162">
              <a:extLst>
                <a:ext uri="{FF2B5EF4-FFF2-40B4-BE49-F238E27FC236}">
                  <a16:creationId xmlns:a16="http://schemas.microsoft.com/office/drawing/2014/main" id="{857EB3D0-E69B-4035-9194-970784F6E88B}"/>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0" name="Line 163">
              <a:extLst>
                <a:ext uri="{FF2B5EF4-FFF2-40B4-BE49-F238E27FC236}">
                  <a16:creationId xmlns:a16="http://schemas.microsoft.com/office/drawing/2014/main" id="{DE30B366-580E-4907-A774-75C5CF1C7508}"/>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1" name="Line 164">
              <a:extLst>
                <a:ext uri="{FF2B5EF4-FFF2-40B4-BE49-F238E27FC236}">
                  <a16:creationId xmlns:a16="http://schemas.microsoft.com/office/drawing/2014/main" id="{B926CBA5-A8C9-43B8-8C1B-9B38C1D8F4C6}"/>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4797" name="Text Box 166">
            <a:extLst>
              <a:ext uri="{FF2B5EF4-FFF2-40B4-BE49-F238E27FC236}">
                <a16:creationId xmlns:a16="http://schemas.microsoft.com/office/drawing/2014/main" id="{BEF92440-34CD-4FA8-A3C4-3764EB114019}"/>
              </a:ext>
            </a:extLst>
          </p:cNvPr>
          <p:cNvSpPr txBox="1">
            <a:spLocks noChangeArrowheads="1"/>
          </p:cNvSpPr>
          <p:nvPr/>
        </p:nvSpPr>
        <p:spPr bwMode="auto">
          <a:xfrm>
            <a:off x="7921625" y="5411788"/>
            <a:ext cx="879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Comic Sans MS" panose="030F0702030302020204" pitchFamily="66" charset="0"/>
              </a:rPr>
              <a:t>router</a:t>
            </a:r>
          </a:p>
        </p:txBody>
      </p:sp>
      <p:sp>
        <p:nvSpPr>
          <p:cNvPr id="74798" name="Text Box 167">
            <a:extLst>
              <a:ext uri="{FF2B5EF4-FFF2-40B4-BE49-F238E27FC236}">
                <a16:creationId xmlns:a16="http://schemas.microsoft.com/office/drawing/2014/main" id="{3233986A-0051-4D8A-9E2F-BB93802B02A8}"/>
              </a:ext>
            </a:extLst>
          </p:cNvPr>
          <p:cNvSpPr txBox="1">
            <a:spLocks noChangeArrowheads="1"/>
          </p:cNvSpPr>
          <p:nvPr/>
        </p:nvSpPr>
        <p:spPr bwMode="auto">
          <a:xfrm>
            <a:off x="7935913" y="30988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Comic Sans MS" panose="030F0702030302020204" pitchFamily="66" charset="0"/>
              </a:rPr>
              <a:t>switch</a:t>
            </a:r>
          </a:p>
        </p:txBody>
      </p:sp>
      <p:sp>
        <p:nvSpPr>
          <p:cNvPr id="112814" name="Text Box 174">
            <a:extLst>
              <a:ext uri="{FF2B5EF4-FFF2-40B4-BE49-F238E27FC236}">
                <a16:creationId xmlns:a16="http://schemas.microsoft.com/office/drawing/2014/main" id="{A3AECBAE-582D-4075-B6CC-667037960FDD}"/>
              </a:ext>
            </a:extLst>
          </p:cNvPr>
          <p:cNvSpPr txBox="1">
            <a:spLocks noChangeArrowheads="1"/>
          </p:cNvSpPr>
          <p:nvPr/>
        </p:nvSpPr>
        <p:spPr bwMode="auto">
          <a:xfrm>
            <a:off x="703263" y="692150"/>
            <a:ext cx="973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Comic Sans MS" panose="030F0702030302020204" pitchFamily="66" charset="0"/>
              </a:rPr>
              <a:t>message</a:t>
            </a:r>
            <a:endParaRPr lang="en-US" altLang="en-US" sz="1600">
              <a:solidFill>
                <a:schemeClr val="accent2"/>
              </a:solidFill>
              <a:latin typeface="Comic Sans MS" panose="030F0702030302020204" pitchFamily="66" charset="0"/>
            </a:endParaRPr>
          </a:p>
        </p:txBody>
      </p:sp>
      <p:grpSp>
        <p:nvGrpSpPr>
          <p:cNvPr id="20" name="Group 175">
            <a:extLst>
              <a:ext uri="{FF2B5EF4-FFF2-40B4-BE49-F238E27FC236}">
                <a16:creationId xmlns:a16="http://schemas.microsoft.com/office/drawing/2014/main" id="{2E4EB499-A3C4-40F6-8094-EF756A30B9C9}"/>
              </a:ext>
            </a:extLst>
          </p:cNvPr>
          <p:cNvGrpSpPr>
            <a:grpSpLocks/>
          </p:cNvGrpSpPr>
          <p:nvPr/>
        </p:nvGrpSpPr>
        <p:grpSpPr bwMode="auto">
          <a:xfrm>
            <a:off x="1763713" y="719138"/>
            <a:ext cx="679450" cy="301625"/>
            <a:chOff x="780" y="1553"/>
            <a:chExt cx="428" cy="190"/>
          </a:xfrm>
        </p:grpSpPr>
        <p:sp>
          <p:nvSpPr>
            <p:cNvPr id="74812" name="Rectangle 176">
              <a:extLst>
                <a:ext uri="{FF2B5EF4-FFF2-40B4-BE49-F238E27FC236}">
                  <a16:creationId xmlns:a16="http://schemas.microsoft.com/office/drawing/2014/main" id="{066997DC-A0E6-4EEE-B3EC-14D989B7AF5A}"/>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13" name="Rectangle 177">
              <a:extLst>
                <a:ext uri="{FF2B5EF4-FFF2-40B4-BE49-F238E27FC236}">
                  <a16:creationId xmlns:a16="http://schemas.microsoft.com/office/drawing/2014/main" id="{8FEDBB24-AA7F-46EF-AEEF-6FD708B71A7A}"/>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grpSp>
      <p:grpSp>
        <p:nvGrpSpPr>
          <p:cNvPr id="21" name="Group 185">
            <a:extLst>
              <a:ext uri="{FF2B5EF4-FFF2-40B4-BE49-F238E27FC236}">
                <a16:creationId xmlns:a16="http://schemas.microsoft.com/office/drawing/2014/main" id="{78A3D0BF-D8EB-4E37-AB40-13CDEF6ED22D}"/>
              </a:ext>
            </a:extLst>
          </p:cNvPr>
          <p:cNvGrpSpPr>
            <a:grpSpLocks/>
          </p:cNvGrpSpPr>
          <p:nvPr/>
        </p:nvGrpSpPr>
        <p:grpSpPr bwMode="auto">
          <a:xfrm>
            <a:off x="1528763" y="1039813"/>
            <a:ext cx="903287" cy="301625"/>
            <a:chOff x="1851" y="2046"/>
            <a:chExt cx="569" cy="190"/>
          </a:xfrm>
        </p:grpSpPr>
        <p:grpSp>
          <p:nvGrpSpPr>
            <p:cNvPr id="74806" name="Group 179">
              <a:extLst>
                <a:ext uri="{FF2B5EF4-FFF2-40B4-BE49-F238E27FC236}">
                  <a16:creationId xmlns:a16="http://schemas.microsoft.com/office/drawing/2014/main" id="{9EBC2435-B711-4BA3-AB50-00D89E9F0C87}"/>
                </a:ext>
              </a:extLst>
            </p:cNvPr>
            <p:cNvGrpSpPr>
              <a:grpSpLocks/>
            </p:cNvGrpSpPr>
            <p:nvPr/>
          </p:nvGrpSpPr>
          <p:grpSpPr bwMode="auto">
            <a:xfrm>
              <a:off x="1851" y="2047"/>
              <a:ext cx="190" cy="184"/>
              <a:chOff x="1962" y="2058"/>
              <a:chExt cx="190" cy="184"/>
            </a:xfrm>
          </p:grpSpPr>
          <p:sp>
            <p:nvSpPr>
              <p:cNvPr id="74810" name="Rectangle 180">
                <a:extLst>
                  <a:ext uri="{FF2B5EF4-FFF2-40B4-BE49-F238E27FC236}">
                    <a16:creationId xmlns:a16="http://schemas.microsoft.com/office/drawing/2014/main" id="{1B26B148-1C56-4D5A-8C61-8F81E591ECB0}"/>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11" name="Rectangle 181">
                <a:extLst>
                  <a:ext uri="{FF2B5EF4-FFF2-40B4-BE49-F238E27FC236}">
                    <a16:creationId xmlns:a16="http://schemas.microsoft.com/office/drawing/2014/main" id="{5F01ECFD-62BA-44F0-88E4-8565ED6B7C6A}"/>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t</a:t>
                </a:r>
              </a:p>
            </p:txBody>
          </p:sp>
        </p:grpSp>
        <p:grpSp>
          <p:nvGrpSpPr>
            <p:cNvPr id="74807" name="Group 182">
              <a:extLst>
                <a:ext uri="{FF2B5EF4-FFF2-40B4-BE49-F238E27FC236}">
                  <a16:creationId xmlns:a16="http://schemas.microsoft.com/office/drawing/2014/main" id="{91A74CB8-4D1A-4FCD-ADC7-69FE1CD99EA6}"/>
                </a:ext>
              </a:extLst>
            </p:cNvPr>
            <p:cNvGrpSpPr>
              <a:grpSpLocks/>
            </p:cNvGrpSpPr>
            <p:nvPr/>
          </p:nvGrpSpPr>
          <p:grpSpPr bwMode="auto">
            <a:xfrm>
              <a:off x="1992" y="2046"/>
              <a:ext cx="428" cy="190"/>
              <a:chOff x="780" y="1553"/>
              <a:chExt cx="428" cy="190"/>
            </a:xfrm>
          </p:grpSpPr>
          <p:sp>
            <p:nvSpPr>
              <p:cNvPr id="74808" name="Rectangle 183">
                <a:extLst>
                  <a:ext uri="{FF2B5EF4-FFF2-40B4-BE49-F238E27FC236}">
                    <a16:creationId xmlns:a16="http://schemas.microsoft.com/office/drawing/2014/main" id="{7414F8A0-CFDA-4975-9E7D-B3ADE9A85EB8}"/>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09" name="Rectangle 184">
                <a:extLst>
                  <a:ext uri="{FF2B5EF4-FFF2-40B4-BE49-F238E27FC236}">
                    <a16:creationId xmlns:a16="http://schemas.microsoft.com/office/drawing/2014/main" id="{993B291E-41EB-451F-83BA-AD3C449BA57B}"/>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M</a:t>
                </a:r>
                <a:endParaRPr lang="en-US" altLang="en-US" sz="1400">
                  <a:latin typeface="Times New Roman" panose="02020603050405020304" pitchFamily="18" charset="0"/>
                </a:endParaRPr>
              </a:p>
            </p:txBody>
          </p:sp>
        </p:grpSp>
      </p:grpSp>
      <p:grpSp>
        <p:nvGrpSpPr>
          <p:cNvPr id="24" name="Group 187">
            <a:extLst>
              <a:ext uri="{FF2B5EF4-FFF2-40B4-BE49-F238E27FC236}">
                <a16:creationId xmlns:a16="http://schemas.microsoft.com/office/drawing/2014/main" id="{9468CA45-B566-4E89-97CC-93FCC504B95C}"/>
              </a:ext>
            </a:extLst>
          </p:cNvPr>
          <p:cNvGrpSpPr>
            <a:grpSpLocks/>
          </p:cNvGrpSpPr>
          <p:nvPr/>
        </p:nvGrpSpPr>
        <p:grpSpPr bwMode="auto">
          <a:xfrm>
            <a:off x="1235075" y="1363663"/>
            <a:ext cx="301625" cy="292100"/>
            <a:chOff x="1962" y="2058"/>
            <a:chExt cx="190" cy="184"/>
          </a:xfrm>
        </p:grpSpPr>
        <p:sp>
          <p:nvSpPr>
            <p:cNvPr id="74804" name="Rectangle 188">
              <a:extLst>
                <a:ext uri="{FF2B5EF4-FFF2-40B4-BE49-F238E27FC236}">
                  <a16:creationId xmlns:a16="http://schemas.microsoft.com/office/drawing/2014/main" id="{0824EBCB-DA7B-43C7-A404-2B07A5F52B55}"/>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805" name="Rectangle 189">
              <a:extLst>
                <a:ext uri="{FF2B5EF4-FFF2-40B4-BE49-F238E27FC236}">
                  <a16:creationId xmlns:a16="http://schemas.microsoft.com/office/drawing/2014/main" id="{D48D275C-8685-4DC8-90D1-41B6F28254B2}"/>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Comic Sans MS" panose="030F0702030302020204" pitchFamily="66" charset="0"/>
                </a:rPr>
                <a:t>H</a:t>
              </a:r>
              <a:r>
                <a:rPr lang="en-US" altLang="en-US" sz="1800" baseline="-25000">
                  <a:latin typeface="Comic Sans MS" panose="030F0702030302020204" pitchFamily="66" charset="0"/>
                </a:rPr>
                <a:t>n</a:t>
              </a:r>
            </a:p>
          </p:txBody>
        </p:sp>
      </p:grpSp>
      <p:sp>
        <p:nvSpPr>
          <p:cNvPr id="112647" name="Text Box 7">
            <a:extLst>
              <a:ext uri="{FF2B5EF4-FFF2-40B4-BE49-F238E27FC236}">
                <a16:creationId xmlns:a16="http://schemas.microsoft.com/office/drawing/2014/main" id="{D96932BF-6A9A-415F-B40E-33C24B44824F}"/>
              </a:ext>
            </a:extLst>
          </p:cNvPr>
          <p:cNvSpPr txBox="1">
            <a:spLocks noChangeArrowheads="1"/>
          </p:cNvSpPr>
          <p:nvPr/>
        </p:nvSpPr>
        <p:spPr bwMode="auto">
          <a:xfrm>
            <a:off x="157163" y="1643063"/>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Comic Sans MS" panose="030F0702030302020204" pitchFamily="66" charset="0"/>
              </a:rPr>
              <a:t>frame</a:t>
            </a:r>
            <a:endParaRPr lang="en-US" altLang="en-US" sz="1600">
              <a:solidFill>
                <a:schemeClr val="accent2"/>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20"/>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21"/>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9"/>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9"/>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8"/>
                                        </p:tgtEl>
                                        <p:attrNameLst>
                                          <p:attrName>ppt_x</p:attrName>
                                          <p:attrName>ppt_y</p:attrName>
                                        </p:attrNameLst>
                                      </p:cBhvr>
                                      <p:rCtr x="0" y="-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9">
            <a:extLst>
              <a:ext uri="{FF2B5EF4-FFF2-40B4-BE49-F238E27FC236}">
                <a16:creationId xmlns:a16="http://schemas.microsoft.com/office/drawing/2014/main" id="{497E84C6-A891-48EE-9478-2E2C08641CE9}"/>
              </a:ext>
            </a:extLst>
          </p:cNvPr>
          <p:cNvSpPr>
            <a:spLocks noGrp="1" noChangeArrowheads="1"/>
          </p:cNvSpPr>
          <p:nvPr>
            <p:ph type="title"/>
          </p:nvPr>
        </p:nvSpPr>
        <p:spPr>
          <a:xfrm>
            <a:off x="533400" y="3175"/>
            <a:ext cx="7772400" cy="1143000"/>
          </a:xfrm>
        </p:spPr>
        <p:txBody>
          <a:bodyPr/>
          <a:lstStyle/>
          <a:p>
            <a:pPr eaLnBrk="1" hangingPunct="1"/>
            <a:r>
              <a:rPr lang="en-US" altLang="en-US"/>
              <a:t>Layering of airline functionality</a:t>
            </a:r>
          </a:p>
        </p:txBody>
      </p:sp>
      <p:sp>
        <p:nvSpPr>
          <p:cNvPr id="16387" name="Rectangle 40">
            <a:extLst>
              <a:ext uri="{FF2B5EF4-FFF2-40B4-BE49-F238E27FC236}">
                <a16:creationId xmlns:a16="http://schemas.microsoft.com/office/drawing/2014/main" id="{8DD220A6-FA86-4574-9B4C-5E097767FF58}"/>
              </a:ext>
            </a:extLst>
          </p:cNvPr>
          <p:cNvSpPr>
            <a:spLocks noGrp="1" noChangeArrowheads="1"/>
          </p:cNvSpPr>
          <p:nvPr>
            <p:ph idx="1"/>
          </p:nvPr>
        </p:nvSpPr>
        <p:spPr>
          <a:xfrm>
            <a:off x="533400" y="4867275"/>
            <a:ext cx="7613650" cy="1327150"/>
          </a:xfrm>
        </p:spPr>
        <p:txBody>
          <a:bodyPr/>
          <a:lstStyle/>
          <a:p>
            <a:pPr eaLnBrk="1" hangingPunct="1">
              <a:buFont typeface="Wingdings" panose="05000000000000000000" pitchFamily="2" charset="2"/>
              <a:buNone/>
            </a:pPr>
            <a:r>
              <a:rPr lang="en-US" altLang="en-US" sz="2400">
                <a:solidFill>
                  <a:srgbClr val="FF0000"/>
                </a:solidFill>
              </a:rPr>
              <a:t>Layers: </a:t>
            </a:r>
            <a:r>
              <a:rPr lang="en-US" altLang="en-US" sz="2400"/>
              <a:t>each layer implements a service</a:t>
            </a:r>
            <a:endParaRPr lang="en-US" altLang="en-US"/>
          </a:p>
          <a:p>
            <a:pPr lvl="1" eaLnBrk="1" hangingPunct="1"/>
            <a:r>
              <a:rPr lang="en-US" altLang="en-US"/>
              <a:t>via its own internal-layer actions</a:t>
            </a:r>
          </a:p>
          <a:p>
            <a:pPr lvl="1" eaLnBrk="1" hangingPunct="1"/>
            <a:r>
              <a:rPr lang="en-US" altLang="en-US"/>
              <a:t>relying on services provided by layer below</a:t>
            </a:r>
          </a:p>
          <a:p>
            <a:pPr eaLnBrk="1" hangingPunct="1">
              <a:buFont typeface="Wingdings" panose="05000000000000000000" pitchFamily="2" charset="2"/>
              <a:buNone/>
            </a:pPr>
            <a:endParaRPr lang="en-US" altLang="en-US"/>
          </a:p>
        </p:txBody>
      </p:sp>
      <p:sp>
        <p:nvSpPr>
          <p:cNvPr id="40" name="Footer Placeholder 4">
            <a:extLst>
              <a:ext uri="{FF2B5EF4-FFF2-40B4-BE49-F238E27FC236}">
                <a16:creationId xmlns:a16="http://schemas.microsoft.com/office/drawing/2014/main" id="{5CB13C33-4F6D-4219-B80F-804968802B22}"/>
              </a:ext>
            </a:extLst>
          </p:cNvPr>
          <p:cNvSpPr>
            <a:spLocks noGrp="1"/>
          </p:cNvSpPr>
          <p:nvPr>
            <p:ph type="ftr" sz="quarter" idx="11"/>
          </p:nvPr>
        </p:nvSpPr>
        <p:spPr/>
        <p:txBody>
          <a:bodyPr/>
          <a:lstStyle/>
          <a:p>
            <a:pPr>
              <a:defRPr/>
            </a:pPr>
            <a:r>
              <a:rPr lang="en-US"/>
              <a:t> Introduction</a:t>
            </a:r>
          </a:p>
        </p:txBody>
      </p:sp>
      <p:sp>
        <p:nvSpPr>
          <p:cNvPr id="16389" name="Slide Number Placeholder 5">
            <a:extLst>
              <a:ext uri="{FF2B5EF4-FFF2-40B4-BE49-F238E27FC236}">
                <a16:creationId xmlns:a16="http://schemas.microsoft.com/office/drawing/2014/main" id="{53176912-0D5E-4DA9-A32E-FC1BA5302C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20017B02-8C0E-4FC0-80E0-FB677530B730}" type="slidenum">
              <a:rPr lang="en-US" altLang="en-US" sz="1200">
                <a:solidFill>
                  <a:srgbClr val="898989"/>
                </a:solidFill>
                <a:latin typeface="Times New Roman" panose="02020603050405020304" pitchFamily="18" charset="0"/>
              </a:rPr>
              <a:pPr>
                <a:spcBef>
                  <a:spcPct val="0"/>
                </a:spcBef>
                <a:buFontTx/>
                <a:buNone/>
              </a:pPr>
              <a:t>7</a:t>
            </a:fld>
            <a:endParaRPr lang="en-US" altLang="en-US" sz="1200">
              <a:solidFill>
                <a:srgbClr val="898989"/>
              </a:solidFill>
              <a:latin typeface="Times New Roman" panose="02020603050405020304" pitchFamily="18" charset="0"/>
            </a:endParaRPr>
          </a:p>
        </p:txBody>
      </p:sp>
      <p:grpSp>
        <p:nvGrpSpPr>
          <p:cNvPr id="16390" name="Group 38">
            <a:extLst>
              <a:ext uri="{FF2B5EF4-FFF2-40B4-BE49-F238E27FC236}">
                <a16:creationId xmlns:a16="http://schemas.microsoft.com/office/drawing/2014/main" id="{46FB8E73-B468-4557-B66D-CE215A4569A1}"/>
              </a:ext>
            </a:extLst>
          </p:cNvPr>
          <p:cNvGrpSpPr>
            <a:grpSpLocks/>
          </p:cNvGrpSpPr>
          <p:nvPr/>
        </p:nvGrpSpPr>
        <p:grpSpPr bwMode="auto">
          <a:xfrm>
            <a:off x="298450" y="1343025"/>
            <a:ext cx="8648700" cy="3440113"/>
            <a:chOff x="225" y="1214"/>
            <a:chExt cx="5336" cy="1786"/>
          </a:xfrm>
        </p:grpSpPr>
        <p:sp>
          <p:nvSpPr>
            <p:cNvPr id="16391" name="Rectangle 2">
              <a:extLst>
                <a:ext uri="{FF2B5EF4-FFF2-40B4-BE49-F238E27FC236}">
                  <a16:creationId xmlns:a16="http://schemas.microsoft.com/office/drawing/2014/main" id="{284B8E39-8CA3-4077-A674-BD5411D956DD}"/>
                </a:ext>
              </a:extLst>
            </p:cNvPr>
            <p:cNvSpPr>
              <a:spLocks noChangeArrowheads="1"/>
            </p:cNvSpPr>
            <p:nvPr/>
          </p:nvSpPr>
          <p:spPr bwMode="auto">
            <a:xfrm>
              <a:off x="264" y="1544"/>
              <a:ext cx="1028" cy="1082"/>
            </a:xfrm>
            <a:prstGeom prst="rect">
              <a:avLst/>
            </a:prstGeom>
            <a:solidFill>
              <a:schemeClr val="bg1"/>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392" name="Text Box 3">
              <a:extLst>
                <a:ext uri="{FF2B5EF4-FFF2-40B4-BE49-F238E27FC236}">
                  <a16:creationId xmlns:a16="http://schemas.microsoft.com/office/drawing/2014/main" id="{CA4E8A28-8EA2-4094-9DBB-3FFF6F850193}"/>
                </a:ext>
              </a:extLst>
            </p:cNvPr>
            <p:cNvSpPr txBox="1">
              <a:spLocks noChangeArrowheads="1"/>
            </p:cNvSpPr>
            <p:nvPr/>
          </p:nvSpPr>
          <p:spPr bwMode="auto">
            <a:xfrm>
              <a:off x="258" y="1597"/>
              <a:ext cx="1071"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spcBef>
                  <a:spcPct val="0"/>
                </a:spcBef>
                <a:buFontTx/>
                <a:buNone/>
              </a:pPr>
              <a:r>
                <a:rPr lang="en-US" altLang="en-US" sz="1400">
                  <a:latin typeface="Arial" panose="020B0604020202020204" pitchFamily="34" charset="0"/>
                </a:rPr>
                <a:t>ticket (purchase)</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baggage (check)</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gates (load)</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runway (takeoff)</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airplane routing</a:t>
              </a:r>
            </a:p>
          </p:txBody>
        </p:sp>
        <p:sp>
          <p:nvSpPr>
            <p:cNvPr id="16393" name="Line 4">
              <a:extLst>
                <a:ext uri="{FF2B5EF4-FFF2-40B4-BE49-F238E27FC236}">
                  <a16:creationId xmlns:a16="http://schemas.microsoft.com/office/drawing/2014/main" id="{9E31A85E-EEC2-410B-A4EF-A78F5A457079}"/>
                </a:ext>
              </a:extLst>
            </p:cNvPr>
            <p:cNvSpPr>
              <a:spLocks noChangeShapeType="1"/>
            </p:cNvSpPr>
            <p:nvPr/>
          </p:nvSpPr>
          <p:spPr bwMode="auto">
            <a:xfrm>
              <a:off x="271" y="1770"/>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5">
              <a:extLst>
                <a:ext uri="{FF2B5EF4-FFF2-40B4-BE49-F238E27FC236}">
                  <a16:creationId xmlns:a16="http://schemas.microsoft.com/office/drawing/2014/main" id="{2D568E5D-C426-49A2-A37E-AE61DEE08EE1}"/>
                </a:ext>
              </a:extLst>
            </p:cNvPr>
            <p:cNvSpPr>
              <a:spLocks noChangeShapeType="1"/>
            </p:cNvSpPr>
            <p:nvPr/>
          </p:nvSpPr>
          <p:spPr bwMode="auto">
            <a:xfrm>
              <a:off x="266" y="1938"/>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6">
              <a:extLst>
                <a:ext uri="{FF2B5EF4-FFF2-40B4-BE49-F238E27FC236}">
                  <a16:creationId xmlns:a16="http://schemas.microsoft.com/office/drawing/2014/main" id="{FFC17038-E93F-4925-B2E1-5639A0A3379E}"/>
                </a:ext>
              </a:extLst>
            </p:cNvPr>
            <p:cNvSpPr>
              <a:spLocks noChangeShapeType="1"/>
            </p:cNvSpPr>
            <p:nvPr/>
          </p:nvSpPr>
          <p:spPr bwMode="auto">
            <a:xfrm>
              <a:off x="288" y="2134"/>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7">
              <a:extLst>
                <a:ext uri="{FF2B5EF4-FFF2-40B4-BE49-F238E27FC236}">
                  <a16:creationId xmlns:a16="http://schemas.microsoft.com/office/drawing/2014/main" id="{6B2C4B8C-1C9F-4CC2-B332-4A60385B7F24}"/>
                </a:ext>
              </a:extLst>
            </p:cNvPr>
            <p:cNvSpPr>
              <a:spLocks noChangeShapeType="1"/>
            </p:cNvSpPr>
            <p:nvPr/>
          </p:nvSpPr>
          <p:spPr bwMode="auto">
            <a:xfrm>
              <a:off x="236" y="2295"/>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Text Box 8">
              <a:extLst>
                <a:ext uri="{FF2B5EF4-FFF2-40B4-BE49-F238E27FC236}">
                  <a16:creationId xmlns:a16="http://schemas.microsoft.com/office/drawing/2014/main" id="{C1CF7BF3-9278-4308-8568-D0DCB38D15E0}"/>
                </a:ext>
              </a:extLst>
            </p:cNvPr>
            <p:cNvSpPr txBox="1">
              <a:spLocks noChangeArrowheads="1"/>
            </p:cNvSpPr>
            <p:nvPr/>
          </p:nvSpPr>
          <p:spPr bwMode="auto">
            <a:xfrm>
              <a:off x="493" y="2706"/>
              <a:ext cx="5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departure</a:t>
              </a:r>
            </a:p>
            <a:p>
              <a:pPr algn="ctr" eaLnBrk="1" hangingPunct="1">
                <a:spcBef>
                  <a:spcPct val="0"/>
                </a:spcBef>
                <a:buFontTx/>
                <a:buNone/>
              </a:pPr>
              <a:r>
                <a:rPr lang="en-US" altLang="en-US" sz="1200">
                  <a:latin typeface="Arial" panose="020B0604020202020204" pitchFamily="34" charset="0"/>
                </a:rPr>
                <a:t>airport</a:t>
              </a:r>
            </a:p>
          </p:txBody>
        </p:sp>
        <p:sp>
          <p:nvSpPr>
            <p:cNvPr id="16398" name="Text Box 9">
              <a:extLst>
                <a:ext uri="{FF2B5EF4-FFF2-40B4-BE49-F238E27FC236}">
                  <a16:creationId xmlns:a16="http://schemas.microsoft.com/office/drawing/2014/main" id="{FA504EA5-E8B6-498A-99EB-D8880286DDD5}"/>
                </a:ext>
              </a:extLst>
            </p:cNvPr>
            <p:cNvSpPr txBox="1">
              <a:spLocks noChangeArrowheads="1"/>
            </p:cNvSpPr>
            <p:nvPr/>
          </p:nvSpPr>
          <p:spPr bwMode="auto">
            <a:xfrm>
              <a:off x="3756" y="2712"/>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arrival</a:t>
              </a:r>
            </a:p>
            <a:p>
              <a:pPr algn="ctr" eaLnBrk="1" hangingPunct="1">
                <a:spcBef>
                  <a:spcPct val="0"/>
                </a:spcBef>
                <a:buFontTx/>
                <a:buNone/>
              </a:pPr>
              <a:r>
                <a:rPr lang="en-US" altLang="en-US" sz="1200">
                  <a:latin typeface="Arial" panose="020B0604020202020204" pitchFamily="34" charset="0"/>
                </a:rPr>
                <a:t>airport</a:t>
              </a:r>
            </a:p>
          </p:txBody>
        </p:sp>
        <p:sp>
          <p:nvSpPr>
            <p:cNvPr id="16399" name="Text Box 10">
              <a:extLst>
                <a:ext uri="{FF2B5EF4-FFF2-40B4-BE49-F238E27FC236}">
                  <a16:creationId xmlns:a16="http://schemas.microsoft.com/office/drawing/2014/main" id="{EBE3692A-E54E-45A1-BEBC-A8DA114F7F61}"/>
                </a:ext>
              </a:extLst>
            </p:cNvPr>
            <p:cNvSpPr txBox="1">
              <a:spLocks noChangeArrowheads="1"/>
            </p:cNvSpPr>
            <p:nvPr/>
          </p:nvSpPr>
          <p:spPr bwMode="auto">
            <a:xfrm>
              <a:off x="1859" y="2709"/>
              <a:ext cx="10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intermediate air-traffic</a:t>
              </a:r>
            </a:p>
            <a:p>
              <a:pPr algn="ctr" eaLnBrk="1" hangingPunct="1">
                <a:spcBef>
                  <a:spcPct val="0"/>
                </a:spcBef>
                <a:buFontTx/>
                <a:buNone/>
              </a:pPr>
              <a:r>
                <a:rPr lang="en-US" altLang="en-US" sz="1200">
                  <a:latin typeface="Arial" panose="020B0604020202020204" pitchFamily="34" charset="0"/>
                </a:rPr>
                <a:t>control centers</a:t>
              </a:r>
            </a:p>
          </p:txBody>
        </p:sp>
        <p:pic>
          <p:nvPicPr>
            <p:cNvPr id="16400" name="Picture 11" descr="yylgaifm[1]">
              <a:extLst>
                <a:ext uri="{FF2B5EF4-FFF2-40B4-BE49-F238E27FC236}">
                  <a16:creationId xmlns:a16="http://schemas.microsoft.com/office/drawing/2014/main" id="{037767CA-3CD0-4C6D-A8ED-8279DCF69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30" y="1315"/>
              <a:ext cx="96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Line 12">
              <a:extLst>
                <a:ext uri="{FF2B5EF4-FFF2-40B4-BE49-F238E27FC236}">
                  <a16:creationId xmlns:a16="http://schemas.microsoft.com/office/drawing/2014/main" id="{EBCD8593-8949-4FE9-BE12-D5CB279B55AE}"/>
                </a:ext>
              </a:extLst>
            </p:cNvPr>
            <p:cNvSpPr>
              <a:spLocks noChangeShapeType="1"/>
            </p:cNvSpPr>
            <p:nvPr/>
          </p:nvSpPr>
          <p:spPr bwMode="auto">
            <a:xfrm>
              <a:off x="2133" y="1214"/>
              <a:ext cx="28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13">
              <a:extLst>
                <a:ext uri="{FF2B5EF4-FFF2-40B4-BE49-F238E27FC236}">
                  <a16:creationId xmlns:a16="http://schemas.microsoft.com/office/drawing/2014/main" id="{0C79C1BF-7DE5-440A-81FB-57B6A40F1AF6}"/>
                </a:ext>
              </a:extLst>
            </p:cNvPr>
            <p:cNvSpPr>
              <a:spLocks noChangeShapeType="1"/>
            </p:cNvSpPr>
            <p:nvPr/>
          </p:nvSpPr>
          <p:spPr bwMode="auto">
            <a:xfrm>
              <a:off x="2229" y="1310"/>
              <a:ext cx="28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3" name="Line 14">
              <a:extLst>
                <a:ext uri="{FF2B5EF4-FFF2-40B4-BE49-F238E27FC236}">
                  <a16:creationId xmlns:a16="http://schemas.microsoft.com/office/drawing/2014/main" id="{4FDF4A56-4120-419E-B9B0-CD0CF2414424}"/>
                </a:ext>
              </a:extLst>
            </p:cNvPr>
            <p:cNvSpPr>
              <a:spLocks noChangeShapeType="1"/>
            </p:cNvSpPr>
            <p:nvPr/>
          </p:nvSpPr>
          <p:spPr bwMode="auto">
            <a:xfrm>
              <a:off x="2325" y="1406"/>
              <a:ext cx="28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4" name="Group 15">
              <a:extLst>
                <a:ext uri="{FF2B5EF4-FFF2-40B4-BE49-F238E27FC236}">
                  <a16:creationId xmlns:a16="http://schemas.microsoft.com/office/drawing/2014/main" id="{E492F68E-15B4-483D-A9D9-6752EF06D814}"/>
                </a:ext>
              </a:extLst>
            </p:cNvPr>
            <p:cNvGrpSpPr>
              <a:grpSpLocks/>
            </p:cNvGrpSpPr>
            <p:nvPr/>
          </p:nvGrpSpPr>
          <p:grpSpPr bwMode="auto">
            <a:xfrm>
              <a:off x="1436" y="2441"/>
              <a:ext cx="1071" cy="186"/>
              <a:chOff x="1813" y="2187"/>
              <a:chExt cx="1071" cy="186"/>
            </a:xfrm>
          </p:grpSpPr>
          <p:sp>
            <p:nvSpPr>
              <p:cNvPr id="16424" name="Rectangle 16">
                <a:extLst>
                  <a:ext uri="{FF2B5EF4-FFF2-40B4-BE49-F238E27FC236}">
                    <a16:creationId xmlns:a16="http://schemas.microsoft.com/office/drawing/2014/main" id="{0AAB2FAD-8DC8-4514-A602-8CF85BDDB5F6}"/>
                  </a:ext>
                </a:extLst>
              </p:cNvPr>
              <p:cNvSpPr>
                <a:spLocks noChangeArrowheads="1"/>
              </p:cNvSpPr>
              <p:nvPr/>
            </p:nvSpPr>
            <p:spPr bwMode="auto">
              <a:xfrm>
                <a:off x="1817" y="2187"/>
                <a:ext cx="871" cy="186"/>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25" name="Text Box 17">
                <a:extLst>
                  <a:ext uri="{FF2B5EF4-FFF2-40B4-BE49-F238E27FC236}">
                    <a16:creationId xmlns:a16="http://schemas.microsoft.com/office/drawing/2014/main" id="{81128C1F-C93A-45B9-8FCA-A25EFD2CB477}"/>
                  </a:ext>
                </a:extLst>
              </p:cNvPr>
              <p:cNvSpPr txBox="1">
                <a:spLocks noChangeArrowheads="1"/>
              </p:cNvSpPr>
              <p:nvPr/>
            </p:nvSpPr>
            <p:spPr bwMode="auto">
              <a:xfrm>
                <a:off x="1813" y="2200"/>
                <a:ext cx="107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buFontTx/>
                  <a:buNone/>
                </a:pPr>
                <a:r>
                  <a:rPr lang="en-US" altLang="en-US" sz="1400">
                    <a:latin typeface="Arial" panose="020B0604020202020204" pitchFamily="34" charset="0"/>
                  </a:rPr>
                  <a:t>airplane routing</a:t>
                </a:r>
              </a:p>
            </p:txBody>
          </p:sp>
        </p:grpSp>
        <p:grpSp>
          <p:nvGrpSpPr>
            <p:cNvPr id="16405" name="Group 18">
              <a:extLst>
                <a:ext uri="{FF2B5EF4-FFF2-40B4-BE49-F238E27FC236}">
                  <a16:creationId xmlns:a16="http://schemas.microsoft.com/office/drawing/2014/main" id="{2EFE8F6E-4E00-427F-ABEF-6AF37CE8C306}"/>
                </a:ext>
              </a:extLst>
            </p:cNvPr>
            <p:cNvGrpSpPr>
              <a:grpSpLocks/>
            </p:cNvGrpSpPr>
            <p:nvPr/>
          </p:nvGrpSpPr>
          <p:grpSpPr bwMode="auto">
            <a:xfrm>
              <a:off x="2417" y="2441"/>
              <a:ext cx="1071" cy="186"/>
              <a:chOff x="1813" y="2187"/>
              <a:chExt cx="1071" cy="186"/>
            </a:xfrm>
          </p:grpSpPr>
          <p:sp>
            <p:nvSpPr>
              <p:cNvPr id="16422" name="Rectangle 19">
                <a:extLst>
                  <a:ext uri="{FF2B5EF4-FFF2-40B4-BE49-F238E27FC236}">
                    <a16:creationId xmlns:a16="http://schemas.microsoft.com/office/drawing/2014/main" id="{EB58DF26-DFD3-425D-9168-DEDD8FDDC34D}"/>
                  </a:ext>
                </a:extLst>
              </p:cNvPr>
              <p:cNvSpPr>
                <a:spLocks noChangeArrowheads="1"/>
              </p:cNvSpPr>
              <p:nvPr/>
            </p:nvSpPr>
            <p:spPr bwMode="auto">
              <a:xfrm>
                <a:off x="1817" y="2187"/>
                <a:ext cx="871" cy="186"/>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23" name="Text Box 20">
                <a:extLst>
                  <a:ext uri="{FF2B5EF4-FFF2-40B4-BE49-F238E27FC236}">
                    <a16:creationId xmlns:a16="http://schemas.microsoft.com/office/drawing/2014/main" id="{11AE4D78-078D-48C5-A09D-092750F74086}"/>
                  </a:ext>
                </a:extLst>
              </p:cNvPr>
              <p:cNvSpPr txBox="1">
                <a:spLocks noChangeArrowheads="1"/>
              </p:cNvSpPr>
              <p:nvPr/>
            </p:nvSpPr>
            <p:spPr bwMode="auto">
              <a:xfrm>
                <a:off x="1813" y="2200"/>
                <a:ext cx="107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buFontTx/>
                  <a:buNone/>
                </a:pPr>
                <a:r>
                  <a:rPr lang="en-US" altLang="en-US" sz="1400">
                    <a:latin typeface="Arial" panose="020B0604020202020204" pitchFamily="34" charset="0"/>
                  </a:rPr>
                  <a:t>airplane routing</a:t>
                </a:r>
              </a:p>
            </p:txBody>
          </p:sp>
        </p:grpSp>
        <p:sp>
          <p:nvSpPr>
            <p:cNvPr id="16406" name="Rectangle 21">
              <a:extLst>
                <a:ext uri="{FF2B5EF4-FFF2-40B4-BE49-F238E27FC236}">
                  <a16:creationId xmlns:a16="http://schemas.microsoft.com/office/drawing/2014/main" id="{61435382-6967-43EC-B5A5-987B1AEBAE15}"/>
                </a:ext>
              </a:extLst>
            </p:cNvPr>
            <p:cNvSpPr>
              <a:spLocks noChangeArrowheads="1"/>
            </p:cNvSpPr>
            <p:nvPr/>
          </p:nvSpPr>
          <p:spPr bwMode="auto">
            <a:xfrm>
              <a:off x="3446" y="1551"/>
              <a:ext cx="1028" cy="1082"/>
            </a:xfrm>
            <a:prstGeom prst="rect">
              <a:avLst/>
            </a:prstGeom>
            <a:solidFill>
              <a:schemeClr val="bg1"/>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07" name="Text Box 22">
              <a:extLst>
                <a:ext uri="{FF2B5EF4-FFF2-40B4-BE49-F238E27FC236}">
                  <a16:creationId xmlns:a16="http://schemas.microsoft.com/office/drawing/2014/main" id="{47778572-ADF9-474E-88A2-10E2A1C313E4}"/>
                </a:ext>
              </a:extLst>
            </p:cNvPr>
            <p:cNvSpPr txBox="1">
              <a:spLocks noChangeArrowheads="1"/>
            </p:cNvSpPr>
            <p:nvPr/>
          </p:nvSpPr>
          <p:spPr bwMode="auto">
            <a:xfrm>
              <a:off x="3412" y="1598"/>
              <a:ext cx="1071"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spcBef>
                  <a:spcPct val="0"/>
                </a:spcBef>
                <a:buFontTx/>
                <a:buNone/>
              </a:pPr>
              <a:r>
                <a:rPr lang="en-US" altLang="en-US" sz="1400">
                  <a:latin typeface="Arial" panose="020B0604020202020204" pitchFamily="34" charset="0"/>
                </a:rPr>
                <a:t>ticket (complain)</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baggage (claim</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gates (unload)</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runway (land)</a:t>
              </a:r>
            </a:p>
            <a:p>
              <a:pPr algn="ctr">
                <a:lnSpc>
                  <a:spcPct val="80000"/>
                </a:lnSpc>
                <a:spcBef>
                  <a:spcPct val="0"/>
                </a:spcBef>
                <a:buFontTx/>
                <a:buNone/>
              </a:pPr>
              <a:endParaRPr lang="en-US" altLang="en-US" sz="1400">
                <a:latin typeface="Arial" panose="020B0604020202020204" pitchFamily="34" charset="0"/>
              </a:endParaRPr>
            </a:p>
            <a:p>
              <a:pPr algn="ctr">
                <a:lnSpc>
                  <a:spcPct val="80000"/>
                </a:lnSpc>
                <a:spcBef>
                  <a:spcPct val="0"/>
                </a:spcBef>
                <a:buFontTx/>
                <a:buNone/>
              </a:pPr>
              <a:r>
                <a:rPr lang="en-US" altLang="en-US" sz="1400">
                  <a:latin typeface="Arial" panose="020B0604020202020204" pitchFamily="34" charset="0"/>
                </a:rPr>
                <a:t>airplane routing</a:t>
              </a:r>
            </a:p>
          </p:txBody>
        </p:sp>
        <p:sp>
          <p:nvSpPr>
            <p:cNvPr id="16408" name="Line 23">
              <a:extLst>
                <a:ext uri="{FF2B5EF4-FFF2-40B4-BE49-F238E27FC236}">
                  <a16:creationId xmlns:a16="http://schemas.microsoft.com/office/drawing/2014/main" id="{470C6083-93F9-4015-9434-A4537A90CC6B}"/>
                </a:ext>
              </a:extLst>
            </p:cNvPr>
            <p:cNvSpPr>
              <a:spLocks noChangeShapeType="1"/>
            </p:cNvSpPr>
            <p:nvPr/>
          </p:nvSpPr>
          <p:spPr bwMode="auto">
            <a:xfrm>
              <a:off x="3453" y="1777"/>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24">
              <a:extLst>
                <a:ext uri="{FF2B5EF4-FFF2-40B4-BE49-F238E27FC236}">
                  <a16:creationId xmlns:a16="http://schemas.microsoft.com/office/drawing/2014/main" id="{51DAFD49-389E-4E8C-ADDA-7BF32B7FCF33}"/>
                </a:ext>
              </a:extLst>
            </p:cNvPr>
            <p:cNvSpPr>
              <a:spLocks noChangeShapeType="1"/>
            </p:cNvSpPr>
            <p:nvPr/>
          </p:nvSpPr>
          <p:spPr bwMode="auto">
            <a:xfrm>
              <a:off x="3431" y="1923"/>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25">
              <a:extLst>
                <a:ext uri="{FF2B5EF4-FFF2-40B4-BE49-F238E27FC236}">
                  <a16:creationId xmlns:a16="http://schemas.microsoft.com/office/drawing/2014/main" id="{2E95AF99-5D47-476E-A595-739C8E467405}"/>
                </a:ext>
              </a:extLst>
            </p:cNvPr>
            <p:cNvSpPr>
              <a:spLocks noChangeShapeType="1"/>
            </p:cNvSpPr>
            <p:nvPr/>
          </p:nvSpPr>
          <p:spPr bwMode="auto">
            <a:xfrm>
              <a:off x="3418" y="2119"/>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26">
              <a:extLst>
                <a:ext uri="{FF2B5EF4-FFF2-40B4-BE49-F238E27FC236}">
                  <a16:creationId xmlns:a16="http://schemas.microsoft.com/office/drawing/2014/main" id="{CF189DBE-EA54-4FB4-8964-6CB4C0352221}"/>
                </a:ext>
              </a:extLst>
            </p:cNvPr>
            <p:cNvSpPr>
              <a:spLocks noChangeShapeType="1"/>
            </p:cNvSpPr>
            <p:nvPr/>
          </p:nvSpPr>
          <p:spPr bwMode="auto">
            <a:xfrm>
              <a:off x="3461" y="2302"/>
              <a:ext cx="102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Rectangle 27">
              <a:extLst>
                <a:ext uri="{FF2B5EF4-FFF2-40B4-BE49-F238E27FC236}">
                  <a16:creationId xmlns:a16="http://schemas.microsoft.com/office/drawing/2014/main" id="{6245DF1F-D43F-4883-AB93-56BFD7694C94}"/>
                </a:ext>
              </a:extLst>
            </p:cNvPr>
            <p:cNvSpPr>
              <a:spLocks noChangeArrowheads="1"/>
            </p:cNvSpPr>
            <p:nvPr/>
          </p:nvSpPr>
          <p:spPr bwMode="auto">
            <a:xfrm>
              <a:off x="268" y="2476"/>
              <a:ext cx="5293" cy="116"/>
            </a:xfrm>
            <a:prstGeom prst="rect">
              <a:avLst/>
            </a:prstGeom>
            <a:gradFill rotWithShape="1">
              <a:gsLst>
                <a:gs pos="0">
                  <a:schemeClr val="accent1">
                    <a:alpha val="50000"/>
                  </a:schemeClr>
                </a:gs>
                <a:gs pos="100000">
                  <a:schemeClr val="accent1">
                    <a:alpha val="53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13" name="Rectangle 28">
              <a:extLst>
                <a:ext uri="{FF2B5EF4-FFF2-40B4-BE49-F238E27FC236}">
                  <a16:creationId xmlns:a16="http://schemas.microsoft.com/office/drawing/2014/main" id="{B1E25D99-A01A-47A0-9786-9F96251A55F8}"/>
                </a:ext>
              </a:extLst>
            </p:cNvPr>
            <p:cNvSpPr>
              <a:spLocks noChangeArrowheads="1"/>
            </p:cNvSpPr>
            <p:nvPr/>
          </p:nvSpPr>
          <p:spPr bwMode="auto">
            <a:xfrm>
              <a:off x="225" y="2212"/>
              <a:ext cx="5293" cy="123"/>
            </a:xfrm>
            <a:prstGeom prst="rect">
              <a:avLst/>
            </a:prstGeom>
            <a:gradFill rotWithShape="1">
              <a:gsLst>
                <a:gs pos="0">
                  <a:schemeClr val="accent1">
                    <a:alpha val="50000"/>
                  </a:schemeClr>
                </a:gs>
                <a:gs pos="100000">
                  <a:schemeClr val="accent1">
                    <a:alpha val="53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14" name="Rectangle 29">
              <a:extLst>
                <a:ext uri="{FF2B5EF4-FFF2-40B4-BE49-F238E27FC236}">
                  <a16:creationId xmlns:a16="http://schemas.microsoft.com/office/drawing/2014/main" id="{19AD86F5-179B-4D83-9401-819E74B73423}"/>
                </a:ext>
              </a:extLst>
            </p:cNvPr>
            <p:cNvSpPr>
              <a:spLocks noChangeArrowheads="1"/>
            </p:cNvSpPr>
            <p:nvPr/>
          </p:nvSpPr>
          <p:spPr bwMode="auto">
            <a:xfrm>
              <a:off x="268" y="2050"/>
              <a:ext cx="5293" cy="116"/>
            </a:xfrm>
            <a:prstGeom prst="rect">
              <a:avLst/>
            </a:prstGeom>
            <a:gradFill rotWithShape="1">
              <a:gsLst>
                <a:gs pos="0">
                  <a:schemeClr val="accent1">
                    <a:alpha val="50000"/>
                  </a:schemeClr>
                </a:gs>
                <a:gs pos="100000">
                  <a:schemeClr val="accent1">
                    <a:alpha val="53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15" name="Rectangle 30">
              <a:extLst>
                <a:ext uri="{FF2B5EF4-FFF2-40B4-BE49-F238E27FC236}">
                  <a16:creationId xmlns:a16="http://schemas.microsoft.com/office/drawing/2014/main" id="{12899E4B-1712-4DC6-A067-8A7CCB594347}"/>
                </a:ext>
              </a:extLst>
            </p:cNvPr>
            <p:cNvSpPr>
              <a:spLocks noChangeArrowheads="1"/>
            </p:cNvSpPr>
            <p:nvPr/>
          </p:nvSpPr>
          <p:spPr bwMode="auto">
            <a:xfrm>
              <a:off x="268" y="1830"/>
              <a:ext cx="5286" cy="123"/>
            </a:xfrm>
            <a:prstGeom prst="rect">
              <a:avLst/>
            </a:prstGeom>
            <a:gradFill rotWithShape="1">
              <a:gsLst>
                <a:gs pos="0">
                  <a:schemeClr val="accent1">
                    <a:alpha val="50000"/>
                  </a:schemeClr>
                </a:gs>
                <a:gs pos="100000">
                  <a:schemeClr val="accent1">
                    <a:alpha val="53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6416" name="Rectangle 31">
              <a:extLst>
                <a:ext uri="{FF2B5EF4-FFF2-40B4-BE49-F238E27FC236}">
                  <a16:creationId xmlns:a16="http://schemas.microsoft.com/office/drawing/2014/main" id="{6CD06BE5-F056-4262-96C4-06AA4DF3FEDE}"/>
                </a:ext>
              </a:extLst>
            </p:cNvPr>
            <p:cNvSpPr>
              <a:spLocks noChangeArrowheads="1"/>
            </p:cNvSpPr>
            <p:nvPr/>
          </p:nvSpPr>
          <p:spPr bwMode="auto">
            <a:xfrm>
              <a:off x="268" y="1617"/>
              <a:ext cx="5287" cy="123"/>
            </a:xfrm>
            <a:prstGeom prst="rect">
              <a:avLst/>
            </a:prstGeom>
            <a:gradFill rotWithShape="1">
              <a:gsLst>
                <a:gs pos="0">
                  <a:schemeClr val="accent1">
                    <a:alpha val="50000"/>
                  </a:schemeClr>
                </a:gs>
                <a:gs pos="100000">
                  <a:schemeClr val="accent1">
                    <a:alpha val="53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b="1">
                <a:latin typeface="Times New Roman" panose="02020603050405020304" pitchFamily="18" charset="0"/>
              </a:endParaRPr>
            </a:p>
          </p:txBody>
        </p:sp>
        <p:sp>
          <p:nvSpPr>
            <p:cNvPr id="16417" name="Text Box 32">
              <a:extLst>
                <a:ext uri="{FF2B5EF4-FFF2-40B4-BE49-F238E27FC236}">
                  <a16:creationId xmlns:a16="http://schemas.microsoft.com/office/drawing/2014/main" id="{C3F91C98-37E7-42C6-B7BB-51CB42423E95}"/>
                </a:ext>
              </a:extLst>
            </p:cNvPr>
            <p:cNvSpPr txBox="1">
              <a:spLocks noChangeArrowheads="1"/>
            </p:cNvSpPr>
            <p:nvPr/>
          </p:nvSpPr>
          <p:spPr bwMode="auto">
            <a:xfrm>
              <a:off x="4776" y="1588"/>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ticket</a:t>
              </a:r>
            </a:p>
          </p:txBody>
        </p:sp>
        <p:sp>
          <p:nvSpPr>
            <p:cNvPr id="16418" name="Text Box 33">
              <a:extLst>
                <a:ext uri="{FF2B5EF4-FFF2-40B4-BE49-F238E27FC236}">
                  <a16:creationId xmlns:a16="http://schemas.microsoft.com/office/drawing/2014/main" id="{254DAB58-F723-4C72-9020-763FDC5F864C}"/>
                </a:ext>
              </a:extLst>
            </p:cNvPr>
            <p:cNvSpPr txBox="1">
              <a:spLocks noChangeArrowheads="1"/>
            </p:cNvSpPr>
            <p:nvPr/>
          </p:nvSpPr>
          <p:spPr bwMode="auto">
            <a:xfrm>
              <a:off x="4774" y="1801"/>
              <a:ext cx="4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baggage</a:t>
              </a:r>
            </a:p>
          </p:txBody>
        </p:sp>
        <p:sp>
          <p:nvSpPr>
            <p:cNvPr id="16419" name="Text Box 34">
              <a:extLst>
                <a:ext uri="{FF2B5EF4-FFF2-40B4-BE49-F238E27FC236}">
                  <a16:creationId xmlns:a16="http://schemas.microsoft.com/office/drawing/2014/main" id="{D860A1F8-E76D-4A9C-B06F-2C74D256C422}"/>
                </a:ext>
              </a:extLst>
            </p:cNvPr>
            <p:cNvSpPr txBox="1">
              <a:spLocks noChangeArrowheads="1"/>
            </p:cNvSpPr>
            <p:nvPr/>
          </p:nvSpPr>
          <p:spPr bwMode="auto">
            <a:xfrm>
              <a:off x="4772" y="2013"/>
              <a:ext cx="3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gate</a:t>
              </a:r>
            </a:p>
          </p:txBody>
        </p:sp>
        <p:sp>
          <p:nvSpPr>
            <p:cNvPr id="16420" name="Text Box 35">
              <a:extLst>
                <a:ext uri="{FF2B5EF4-FFF2-40B4-BE49-F238E27FC236}">
                  <a16:creationId xmlns:a16="http://schemas.microsoft.com/office/drawing/2014/main" id="{647B7B4D-4AAD-4C04-AD1C-4D96180BCB81}"/>
                </a:ext>
              </a:extLst>
            </p:cNvPr>
            <p:cNvSpPr txBox="1">
              <a:spLocks noChangeArrowheads="1"/>
            </p:cNvSpPr>
            <p:nvPr/>
          </p:nvSpPr>
          <p:spPr bwMode="auto">
            <a:xfrm>
              <a:off x="4767" y="2225"/>
              <a:ext cx="7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takeoff/landing</a:t>
              </a:r>
            </a:p>
          </p:txBody>
        </p:sp>
        <p:sp>
          <p:nvSpPr>
            <p:cNvPr id="16421" name="Text Box 36">
              <a:extLst>
                <a:ext uri="{FF2B5EF4-FFF2-40B4-BE49-F238E27FC236}">
                  <a16:creationId xmlns:a16="http://schemas.microsoft.com/office/drawing/2014/main" id="{B3C13897-6A90-489C-AC0F-7FED00947072}"/>
                </a:ext>
              </a:extLst>
            </p:cNvPr>
            <p:cNvSpPr txBox="1">
              <a:spLocks noChangeArrowheads="1"/>
            </p:cNvSpPr>
            <p:nvPr/>
          </p:nvSpPr>
          <p:spPr bwMode="auto">
            <a:xfrm>
              <a:off x="4769" y="2444"/>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airplane routing</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40895F7-5DE3-48AC-9D51-3057F3B8B349}"/>
              </a:ext>
            </a:extLst>
          </p:cNvPr>
          <p:cNvSpPr>
            <a:spLocks noGrp="1" noChangeArrowheads="1"/>
          </p:cNvSpPr>
          <p:nvPr>
            <p:ph type="title"/>
          </p:nvPr>
        </p:nvSpPr>
        <p:spPr/>
        <p:txBody>
          <a:bodyPr/>
          <a:lstStyle/>
          <a:p>
            <a:pPr eaLnBrk="1" hangingPunct="1"/>
            <a:r>
              <a:rPr lang="en-US" altLang="en-US"/>
              <a:t>Why layering?</a:t>
            </a:r>
          </a:p>
        </p:txBody>
      </p:sp>
      <p:sp>
        <p:nvSpPr>
          <p:cNvPr id="18435" name="Rectangle 3">
            <a:extLst>
              <a:ext uri="{FF2B5EF4-FFF2-40B4-BE49-F238E27FC236}">
                <a16:creationId xmlns:a16="http://schemas.microsoft.com/office/drawing/2014/main" id="{72C7DAFE-D6D5-422A-A061-2D650034D0D4}"/>
              </a:ext>
            </a:extLst>
          </p:cNvPr>
          <p:cNvSpPr>
            <a:spLocks noGrp="1" noChangeArrowheads="1"/>
          </p:cNvSpPr>
          <p:nvPr>
            <p:ph idx="1"/>
          </p:nvPr>
        </p:nvSpPr>
        <p:spPr>
          <a:xfrm>
            <a:off x="546100" y="1346200"/>
            <a:ext cx="7772400" cy="4648200"/>
          </a:xfrm>
        </p:spPr>
        <p:txBody>
          <a:bodyPr/>
          <a:lstStyle/>
          <a:p>
            <a:pPr eaLnBrk="1" hangingPunct="1">
              <a:buFont typeface="Wingdings" panose="05000000000000000000" pitchFamily="2" charset="2"/>
              <a:buNone/>
            </a:pPr>
            <a:r>
              <a:rPr lang="en-US" altLang="en-US"/>
              <a:t>Dealing with complex systems:</a:t>
            </a:r>
          </a:p>
          <a:p>
            <a:pPr eaLnBrk="1" hangingPunct="1">
              <a:buFont typeface="Wingdings" panose="05000000000000000000" pitchFamily="2" charset="2"/>
              <a:buNone/>
            </a:pPr>
            <a:endParaRPr lang="en-US" altLang="en-US"/>
          </a:p>
          <a:p>
            <a:pPr eaLnBrk="1" hangingPunct="1"/>
            <a:r>
              <a:rPr lang="en-US" altLang="en-US" sz="2400"/>
              <a:t>explicit structure allows identification, relationship of complex system’s pieces</a:t>
            </a:r>
            <a:endParaRPr lang="en-US" altLang="en-US"/>
          </a:p>
          <a:p>
            <a:pPr eaLnBrk="1" hangingPunct="1"/>
            <a:r>
              <a:rPr lang="en-US" altLang="en-US" sz="2400"/>
              <a:t>modularization eases maintenance, updating of system</a:t>
            </a:r>
          </a:p>
          <a:p>
            <a:pPr lvl="1" eaLnBrk="1" hangingPunct="1"/>
            <a:r>
              <a:rPr lang="en-US" altLang="en-US"/>
              <a:t>change of implementation of layer’s service transparent to rest of system</a:t>
            </a:r>
          </a:p>
          <a:p>
            <a:pPr lvl="1" eaLnBrk="1" hangingPunct="1"/>
            <a:r>
              <a:rPr lang="en-US" altLang="en-US"/>
              <a:t>e.g., change in gate procedure doesn’t affect rest of system</a:t>
            </a:r>
          </a:p>
          <a:p>
            <a:pPr eaLnBrk="1" hangingPunct="1">
              <a:buFont typeface="Wingdings" panose="05000000000000000000" pitchFamily="2" charset="2"/>
              <a:buNone/>
            </a:pPr>
            <a:endParaRPr lang="en-US" altLang="en-US"/>
          </a:p>
        </p:txBody>
      </p:sp>
      <p:sp>
        <p:nvSpPr>
          <p:cNvPr id="4" name="Footer Placeholder 4">
            <a:extLst>
              <a:ext uri="{FF2B5EF4-FFF2-40B4-BE49-F238E27FC236}">
                <a16:creationId xmlns:a16="http://schemas.microsoft.com/office/drawing/2014/main" id="{DCE57729-7C35-42DA-A63E-510282581A4F}"/>
              </a:ext>
            </a:extLst>
          </p:cNvPr>
          <p:cNvSpPr>
            <a:spLocks noGrp="1"/>
          </p:cNvSpPr>
          <p:nvPr>
            <p:ph type="ftr" sz="quarter" idx="11"/>
          </p:nvPr>
        </p:nvSpPr>
        <p:spPr/>
        <p:txBody>
          <a:bodyPr/>
          <a:lstStyle/>
          <a:p>
            <a:pPr>
              <a:defRPr/>
            </a:pPr>
            <a:r>
              <a:rPr lang="en-US"/>
              <a:t> Introduction</a:t>
            </a:r>
          </a:p>
        </p:txBody>
      </p:sp>
      <p:sp>
        <p:nvSpPr>
          <p:cNvPr id="18437" name="Slide Number Placeholder 5">
            <a:extLst>
              <a:ext uri="{FF2B5EF4-FFF2-40B4-BE49-F238E27FC236}">
                <a16:creationId xmlns:a16="http://schemas.microsoft.com/office/drawing/2014/main" id="{D83E4F48-CDD7-42C7-9973-B453D6E618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2A958415-92DE-41AD-83CF-42B82313725D}" type="slidenum">
              <a:rPr lang="en-US" altLang="en-US" sz="1200">
                <a:solidFill>
                  <a:srgbClr val="898989"/>
                </a:solidFill>
                <a:latin typeface="Times New Roman" panose="02020603050405020304" pitchFamily="18" charset="0"/>
              </a:rPr>
              <a:pPr>
                <a:spcBef>
                  <a:spcPct val="0"/>
                </a:spcBef>
                <a:buFontTx/>
                <a:buNone/>
              </a:pPr>
              <a:t>8</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27A6D5C-C44B-4319-91F7-25198DF55AE9}"/>
              </a:ext>
            </a:extLst>
          </p:cNvPr>
          <p:cNvSpPr>
            <a:spLocks noGrp="1"/>
          </p:cNvSpPr>
          <p:nvPr>
            <p:ph type="title"/>
          </p:nvPr>
        </p:nvSpPr>
        <p:spPr/>
        <p:txBody>
          <a:bodyPr/>
          <a:lstStyle/>
          <a:p>
            <a:r>
              <a:rPr lang="en-US" altLang="en-US"/>
              <a:t>Protocol Stack</a:t>
            </a:r>
          </a:p>
        </p:txBody>
      </p:sp>
      <p:sp>
        <p:nvSpPr>
          <p:cNvPr id="4" name="Footer Placeholder 3">
            <a:extLst>
              <a:ext uri="{FF2B5EF4-FFF2-40B4-BE49-F238E27FC236}">
                <a16:creationId xmlns:a16="http://schemas.microsoft.com/office/drawing/2014/main" id="{6BAB3B29-AA0D-47DC-8AEC-5A47DB33AC3E}"/>
              </a:ext>
            </a:extLst>
          </p:cNvPr>
          <p:cNvSpPr>
            <a:spLocks noGrp="1"/>
          </p:cNvSpPr>
          <p:nvPr>
            <p:ph type="ftr" sz="quarter" idx="11"/>
          </p:nvPr>
        </p:nvSpPr>
        <p:spPr/>
        <p:txBody>
          <a:bodyPr/>
          <a:lstStyle/>
          <a:p>
            <a:pPr>
              <a:defRPr/>
            </a:pPr>
            <a:r>
              <a:rPr lang="en-US"/>
              <a:t> Introduction</a:t>
            </a:r>
          </a:p>
        </p:txBody>
      </p:sp>
      <p:sp>
        <p:nvSpPr>
          <p:cNvPr id="20484" name="Slide Number Placeholder 4">
            <a:extLst>
              <a:ext uri="{FF2B5EF4-FFF2-40B4-BE49-F238E27FC236}">
                <a16:creationId xmlns:a16="http://schemas.microsoft.com/office/drawing/2014/main" id="{A0F61FA1-3FC4-4D50-81CA-E00E899B5D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Times New Roman" panose="02020603050405020304" pitchFamily="18" charset="0"/>
              </a:rPr>
              <a:t>1-</a:t>
            </a:r>
            <a:fld id="{AE8D0A05-5399-4C0F-825F-7393B2B5E357}" type="slidenum">
              <a:rPr lang="en-US" altLang="en-US" sz="1200">
                <a:solidFill>
                  <a:srgbClr val="898989"/>
                </a:solidFill>
                <a:latin typeface="Times New Roman" panose="02020603050405020304" pitchFamily="18" charset="0"/>
              </a:rPr>
              <a:pPr>
                <a:spcBef>
                  <a:spcPct val="0"/>
                </a:spcBef>
                <a:buFontTx/>
                <a:buNone/>
              </a:pPr>
              <a:t>9</a:t>
            </a:fld>
            <a:endParaRPr lang="en-US" altLang="en-US" sz="1200">
              <a:solidFill>
                <a:srgbClr val="898989"/>
              </a:solidFill>
              <a:latin typeface="Times New Roman" panose="02020603050405020304" pitchFamily="18" charset="0"/>
            </a:endParaRPr>
          </a:p>
        </p:txBody>
      </p:sp>
      <p:pic>
        <p:nvPicPr>
          <p:cNvPr id="20485" name="Picture 2">
            <a:extLst>
              <a:ext uri="{FF2B5EF4-FFF2-40B4-BE49-F238E27FC236}">
                <a16:creationId xmlns:a16="http://schemas.microsoft.com/office/drawing/2014/main" id="{48326C98-97C9-4A43-ACDF-00220B0E13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0913" t="25565" r="18719" b="34650"/>
          <a:stretch>
            <a:fillRect/>
          </a:stretch>
        </p:blipFill>
        <p:spPr>
          <a:xfrm>
            <a:off x="450850" y="1785938"/>
            <a:ext cx="8215313" cy="4600575"/>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10543</TotalTime>
  <Words>3240</Words>
  <Application>Microsoft Office PowerPoint</Application>
  <PresentationFormat>On-screen Show (4:3)</PresentationFormat>
  <Paragraphs>565</Paragraphs>
  <Slides>60</Slides>
  <Notes>11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PowerPoint Presentation</vt:lpstr>
      <vt:lpstr>PowerPoint Presentation</vt:lpstr>
      <vt:lpstr>Protocol “Layers”</vt:lpstr>
      <vt:lpstr>Organization of air travel</vt:lpstr>
      <vt:lpstr>Layering of airline functionality</vt:lpstr>
      <vt:lpstr>Why layering?</vt:lpstr>
      <vt:lpstr>Protocol Stack</vt:lpstr>
      <vt:lpstr>OSI MODEL</vt:lpstr>
      <vt:lpstr>Layered Architecture </vt:lpstr>
      <vt:lpstr>OSI layers </vt:lpstr>
      <vt:lpstr>Organization of the Layers </vt:lpstr>
      <vt:lpstr>OSI Application Layer  </vt:lpstr>
      <vt:lpstr>Application Layer protocols example </vt:lpstr>
      <vt:lpstr>OSI Presentation Layer </vt:lpstr>
      <vt:lpstr>OSI Presentation Layer </vt:lpstr>
      <vt:lpstr>OSI Presentation Layer </vt:lpstr>
      <vt:lpstr>OSI Presentation Layer </vt:lpstr>
      <vt:lpstr>OSI Presentation Layer </vt:lpstr>
      <vt:lpstr>OSI: Session Layer  </vt:lpstr>
      <vt:lpstr>OSI: Session Layer </vt:lpstr>
      <vt:lpstr>OSI: Session Layer </vt:lpstr>
      <vt:lpstr>OSI: Transport Layer </vt:lpstr>
      <vt:lpstr>OSI: Transport Layer </vt:lpstr>
      <vt:lpstr>OSI: Transport Layer </vt:lpstr>
      <vt:lpstr>OSI: Transport Layer </vt:lpstr>
      <vt:lpstr>OSI: Transport Layer </vt:lpstr>
      <vt:lpstr>OSI: Transport Layer </vt:lpstr>
      <vt:lpstr>OSI: Transport Layer </vt:lpstr>
      <vt:lpstr>OSI: Transport Layer </vt:lpstr>
      <vt:lpstr>OSI: Transport Layer </vt:lpstr>
      <vt:lpstr>Transport Layer: process to process delivery</vt:lpstr>
      <vt:lpstr>OSI: Network Layer </vt:lpstr>
      <vt:lpstr>OSI: Network Layer </vt:lpstr>
      <vt:lpstr>OSI: Network Layer </vt:lpstr>
      <vt:lpstr>OSI: Network Layer </vt:lpstr>
      <vt:lpstr>OSI DATA Link Layer</vt:lpstr>
      <vt:lpstr>OSI: Data Link Layer </vt:lpstr>
      <vt:lpstr>OSI: Data Link Layer </vt:lpstr>
      <vt:lpstr>Physical Layer   </vt:lpstr>
      <vt:lpstr>OSI Physical Layer</vt:lpstr>
      <vt:lpstr>OSI :Physical Layer  </vt:lpstr>
      <vt:lpstr>OSI :Physical Layer  </vt:lpstr>
      <vt:lpstr>OSI :Physical Layer  </vt:lpstr>
      <vt:lpstr>OSI :Physical Layer  </vt:lpstr>
      <vt:lpstr>Summary of OSI Layers</vt:lpstr>
      <vt:lpstr>Internet protocol stack</vt:lpstr>
      <vt:lpstr>Internet protocol stack</vt:lpstr>
      <vt:lpstr>Internet protocol stack</vt:lpstr>
      <vt:lpstr>Internet protocol stack</vt:lpstr>
      <vt:lpstr>Internet protocol stack</vt:lpstr>
      <vt:lpstr>Internet protocol stack</vt:lpstr>
      <vt:lpstr>Internet protocol stack</vt:lpstr>
      <vt:lpstr>Internet protocol stack</vt:lpstr>
      <vt:lpstr>Internet protocol stack</vt:lpstr>
      <vt:lpstr>Internet protocol stack</vt:lpstr>
      <vt:lpstr>Internet protocol stack</vt:lpstr>
      <vt:lpstr>ISO/OSI reference model</vt:lpstr>
      <vt:lpstr>Encapsulation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Edition: Chapter 1</dc:title>
  <dc:creator>Jim Kurose and Keith Ross</dc:creator>
  <cp:lastModifiedBy>M S Manmohan</cp:lastModifiedBy>
  <cp:revision>209</cp:revision>
  <dcterms:created xsi:type="dcterms:W3CDTF">1999-10-08T19:08:27Z</dcterms:created>
  <dcterms:modified xsi:type="dcterms:W3CDTF">2020-12-28T05:49:52Z</dcterms:modified>
</cp:coreProperties>
</file>