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C2FF"/>
    <a:srgbClr val="53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192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9AF5-F0A2-4BEB-9EB6-F26750EB4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73DA5-D08C-4D23-B424-D1D49252D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0A15F-E4BC-4F01-A72E-6EB807320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FDBF-617B-441A-9137-8B3399DB409F}" type="datetimeFigureOut">
              <a:rPr lang="en-IN" smtClean="0"/>
              <a:t>25/03/2022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89F3E-7FE9-4352-AADB-249B6804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C92D6-3FF7-46CC-B3B7-B8CFBCCF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49FA-9FDE-4EBC-B896-75901583F1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656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B6B3-005E-4ACB-BCE0-54BDD418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D6E9D-242C-4E2B-9005-AC9F7A0BA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1DADA-E803-4663-91D2-F73050998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FDBF-617B-441A-9137-8B3399DB409F}" type="datetimeFigureOut">
              <a:rPr lang="en-IN" smtClean="0"/>
              <a:t>25/03/2022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2B7B5-56E4-465D-96E8-0251C1B7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35EF-B05F-4817-B775-452F9C59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49FA-9FDE-4EBC-B896-75901583F1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271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6DE56F-96C9-4B65-A429-B251D17A4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90EE0-6B87-4EE0-B2C8-294A6026F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AB7F4-A680-42A3-B59F-7966F061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FDBF-617B-441A-9137-8B3399DB409F}" type="datetimeFigureOut">
              <a:rPr lang="en-IN" smtClean="0"/>
              <a:t>25/03/2022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58414-9368-4045-929E-C5916CB0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5DF8F-3C92-4EA8-B7E5-B1A5773E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49FA-9FDE-4EBC-B896-75901583F1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927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8D1F5-67E4-447B-B4E5-25A8A2D2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73ACE-C16D-49E6-9CFF-26F0B51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93BD9-ADFC-4700-94F4-3D9A2F24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FDBF-617B-441A-9137-8B3399DB409F}" type="datetimeFigureOut">
              <a:rPr lang="en-IN" smtClean="0"/>
              <a:t>25/03/2022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0718D-3693-412E-B2D8-14280333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E886E-28D7-49AE-AE04-2D810B55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49FA-9FDE-4EBC-B896-75901583F1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594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3E48-7675-4C9C-A4E0-B7447756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51A5-9FF2-42CB-B84B-12CC83137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C77B9-B139-4F57-8B72-7DE9F73D2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FDBF-617B-441A-9137-8B3399DB409F}" type="datetimeFigureOut">
              <a:rPr lang="en-IN" smtClean="0"/>
              <a:t>25/03/2022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3A554-2D72-4850-B8C2-F9ED42D0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49080-B6E2-451E-9A06-4CD3A70A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49FA-9FDE-4EBC-B896-75901583F1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405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9FAD-5423-4158-BBB1-EAC5213B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D1B62-A777-4947-8119-577C017B5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04884-6AFE-40CA-A0BF-3A3A44967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7EA7E-D6D5-4B56-8413-F33E6122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FDBF-617B-441A-9137-8B3399DB409F}" type="datetimeFigureOut">
              <a:rPr lang="en-IN" smtClean="0"/>
              <a:t>25/03/2022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5101E-9748-4C7F-A646-7720C2EA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E06B7-E409-4BF4-8F98-D7186A7D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49FA-9FDE-4EBC-B896-75901583F1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0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905F4-F741-4EB8-B238-7D8C67C9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54A42-AA2A-4FDA-97FB-BB33F7A6E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F2ECB-00CC-4B1B-866B-C5C01AAEA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4F43D2-E441-43AE-ABF1-6F5762149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ED6BA5-D6A4-461F-9712-4C3EE216B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CAACA-2B55-4EED-8BA4-6DF41A68B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FDBF-617B-441A-9137-8B3399DB409F}" type="datetimeFigureOut">
              <a:rPr lang="en-IN" smtClean="0"/>
              <a:t>25/03/2022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DC0C1-F141-44EA-8D79-812230B6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857E-54A6-491D-8A0E-F8085BA1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49FA-9FDE-4EBC-B896-75901583F1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86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E854-8AEA-40C0-9CDB-C048AAB03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4712B8-DE41-4380-94DF-408948FF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FDBF-617B-441A-9137-8B3399DB409F}" type="datetimeFigureOut">
              <a:rPr lang="en-IN" smtClean="0"/>
              <a:t>25/03/2022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F93BCE-83B0-407E-8D96-68F4AD7F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765E9-77C0-40CF-8735-2A30276B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49FA-9FDE-4EBC-B896-75901583F1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022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FD3FC-5914-447D-A114-EC2E4366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FDBF-617B-441A-9137-8B3399DB409F}" type="datetimeFigureOut">
              <a:rPr lang="en-IN" smtClean="0"/>
              <a:t>25/03/2022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3AC08-3FD8-49CD-B7B7-6C0D59E1D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54FB2-E636-4314-80C2-3B5B6836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49FA-9FDE-4EBC-B896-75901583F1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88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5E1B-BA98-4FA2-9A72-04DD75F2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8FE2-EB78-4B47-BF5D-80F0DECC4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C0DEE-42F0-4627-9B8A-B12D1226B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31FF6-23AB-434F-BE52-BFE3880F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FDBF-617B-441A-9137-8B3399DB409F}" type="datetimeFigureOut">
              <a:rPr lang="en-IN" smtClean="0"/>
              <a:t>25/03/2022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52F36-1103-4EF0-9C47-B4DB84E75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361E4-38CE-42B3-AA26-A850BCC6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49FA-9FDE-4EBC-B896-75901583F1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473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5D28A-780D-43AE-8122-31FF6808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D50DF-E868-46F3-A534-1E689C847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309BF-F677-4428-AC64-DCFE7A7F8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36098-A1C9-44D4-BA61-971E8051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FDBF-617B-441A-9137-8B3399DB409F}" type="datetimeFigureOut">
              <a:rPr lang="en-IN" smtClean="0"/>
              <a:t>25/03/2022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44D92-4550-411F-9E6D-8FFCDEE2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25068-390E-4E61-8518-D15B7BE1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49FA-9FDE-4EBC-B896-75901583F1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70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0A2569-A5EB-4A44-8607-E84E7379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F509C-3ABD-4055-9EF1-925888D4E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32400-CF74-4FAF-A0BA-C2D1AC908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8FDBF-617B-441A-9137-8B3399DB409F}" type="datetimeFigureOut">
              <a:rPr lang="en-IN" smtClean="0"/>
              <a:t>25/03/2022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CD72E-30C6-40A6-B38B-FF7EA6CC9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645B6-3EC1-4F80-97DC-1A7EC169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849FA-9FDE-4EBC-B896-75901583F1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65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09B8851-0A23-4A71-848D-F5FF48494A5A}"/>
              </a:ext>
            </a:extLst>
          </p:cNvPr>
          <p:cNvGrpSpPr/>
          <p:nvPr/>
        </p:nvGrpSpPr>
        <p:grpSpPr>
          <a:xfrm>
            <a:off x="300038" y="2543175"/>
            <a:ext cx="16130587" cy="1428750"/>
            <a:chOff x="300038" y="2543175"/>
            <a:chExt cx="16130587" cy="14287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A04F0F-D9AB-48F9-8342-C34B3B8C0F54}"/>
                </a:ext>
              </a:extLst>
            </p:cNvPr>
            <p:cNvSpPr/>
            <p:nvPr/>
          </p:nvSpPr>
          <p:spPr>
            <a:xfrm>
              <a:off x="300038" y="2543175"/>
              <a:ext cx="16130587" cy="14287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88591D2-C032-40CC-89C2-9827381970A8}"/>
                </a:ext>
              </a:extLst>
            </p:cNvPr>
            <p:cNvSpPr/>
            <p:nvPr/>
          </p:nvSpPr>
          <p:spPr>
            <a:xfrm>
              <a:off x="588352" y="2882943"/>
              <a:ext cx="7305067" cy="8048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3600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             TEXT SUMMARIZATION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22CE195-7052-48E9-A8BC-580AFE6A3849}"/>
                </a:ext>
              </a:extLst>
            </p:cNvPr>
            <p:cNvSpPr txBox="1"/>
            <p:nvPr/>
          </p:nvSpPr>
          <p:spPr>
            <a:xfrm>
              <a:off x="12927327" y="2678781"/>
              <a:ext cx="30289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en-IN" sz="1400" i="1" dirty="0">
                  <a:solidFill>
                    <a:schemeClr val="bg1"/>
                  </a:solidFill>
                </a:rPr>
                <a:t>A project by:</a:t>
              </a:r>
            </a:p>
            <a:p>
              <a:pPr algn="r"/>
              <a:r>
                <a:rPr lang="en-IN" sz="1400" dirty="0">
                  <a:solidFill>
                    <a:schemeClr val="bg1"/>
                  </a:solidFill>
                </a:rPr>
                <a:t>Advait Chirmule</a:t>
              </a:r>
              <a:br>
                <a:rPr lang="en-IN" sz="1400" dirty="0">
                  <a:solidFill>
                    <a:schemeClr val="bg1"/>
                  </a:solidFill>
                </a:rPr>
              </a:br>
              <a:r>
                <a:rPr lang="en-IN" sz="1400" dirty="0">
                  <a:solidFill>
                    <a:schemeClr val="bg1"/>
                  </a:solidFill>
                </a:rPr>
                <a:t>Yash Amin</a:t>
              </a:r>
            </a:p>
            <a:p>
              <a:pPr algn="r"/>
              <a:r>
                <a:rPr lang="en-IN" sz="1400" dirty="0">
                  <a:solidFill>
                    <a:schemeClr val="bg1"/>
                  </a:solidFill>
                </a:rPr>
                <a:t>Rishav Biswas</a:t>
              </a:r>
              <a:endParaRPr lang="en-IN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95277E9-84D0-4C79-8DCC-5EA644F1923D}"/>
                </a:ext>
              </a:extLst>
            </p:cNvPr>
            <p:cNvGrpSpPr/>
            <p:nvPr/>
          </p:nvGrpSpPr>
          <p:grpSpPr>
            <a:xfrm>
              <a:off x="947502" y="2823304"/>
              <a:ext cx="844878" cy="873326"/>
              <a:chOff x="4487176" y="2849061"/>
              <a:chExt cx="2325747" cy="2238093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523348B-192F-4D94-9241-396C8185B1C2}"/>
                  </a:ext>
                </a:extLst>
              </p:cNvPr>
              <p:cNvSpPr/>
              <p:nvPr/>
            </p:nvSpPr>
            <p:spPr>
              <a:xfrm>
                <a:off x="4487176" y="2849061"/>
                <a:ext cx="2325747" cy="213761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4" name="Block Arc 33">
                <a:extLst>
                  <a:ext uri="{FF2B5EF4-FFF2-40B4-BE49-F238E27FC236}">
                    <a16:creationId xmlns:a16="http://schemas.microsoft.com/office/drawing/2014/main" id="{9A8B8E57-2643-47D8-8DEA-BB8E4DF8F4D8}"/>
                  </a:ext>
                </a:extLst>
              </p:cNvPr>
              <p:cNvSpPr/>
              <p:nvPr/>
            </p:nvSpPr>
            <p:spPr>
              <a:xfrm rot="10425453">
                <a:off x="4487176" y="2931273"/>
                <a:ext cx="2325744" cy="2137616"/>
              </a:xfrm>
              <a:prstGeom prst="blockArc">
                <a:avLst>
                  <a:gd name="adj1" fmla="val 10800000"/>
                  <a:gd name="adj2" fmla="val 2043663"/>
                  <a:gd name="adj3" fmla="val 2835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Block Arc 34">
                <a:extLst>
                  <a:ext uri="{FF2B5EF4-FFF2-40B4-BE49-F238E27FC236}">
                    <a16:creationId xmlns:a16="http://schemas.microsoft.com/office/drawing/2014/main" id="{B1F4BC26-22F5-4875-AEC0-D439D7C5BD26}"/>
                  </a:ext>
                </a:extLst>
              </p:cNvPr>
              <p:cNvSpPr/>
              <p:nvPr/>
            </p:nvSpPr>
            <p:spPr>
              <a:xfrm rot="21260982">
                <a:off x="4487176" y="2849061"/>
                <a:ext cx="2325744" cy="2137613"/>
              </a:xfrm>
              <a:prstGeom prst="blockArc">
                <a:avLst>
                  <a:gd name="adj1" fmla="val 10800000"/>
                  <a:gd name="adj2" fmla="val 1036284"/>
                  <a:gd name="adj3" fmla="val 7991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AB2B373-DADA-48ED-BBD4-7457C6DB84A6}"/>
                  </a:ext>
                </a:extLst>
              </p:cNvPr>
              <p:cNvSpPr/>
              <p:nvPr/>
            </p:nvSpPr>
            <p:spPr>
              <a:xfrm>
                <a:off x="5451008" y="3917865"/>
                <a:ext cx="305400" cy="2672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C44605E-6EC6-4A14-8C78-D4649B90B290}"/>
                  </a:ext>
                </a:extLst>
              </p:cNvPr>
              <p:cNvGrpSpPr/>
              <p:nvPr/>
            </p:nvGrpSpPr>
            <p:grpSpPr>
              <a:xfrm>
                <a:off x="5681745" y="4042928"/>
                <a:ext cx="585083" cy="554622"/>
                <a:chOff x="2620370" y="4950419"/>
                <a:chExt cx="545911" cy="563278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55" name="Teardrop 54">
                  <a:extLst>
                    <a:ext uri="{FF2B5EF4-FFF2-40B4-BE49-F238E27FC236}">
                      <a16:creationId xmlns:a16="http://schemas.microsoft.com/office/drawing/2014/main" id="{ABEB9E94-4876-4FAA-ABEE-51255F552650}"/>
                    </a:ext>
                  </a:extLst>
                </p:cNvPr>
                <p:cNvSpPr/>
                <p:nvPr/>
              </p:nvSpPr>
              <p:spPr>
                <a:xfrm>
                  <a:off x="2620370" y="4950419"/>
                  <a:ext cx="545911" cy="563278"/>
                </a:xfrm>
                <a:prstGeom prst="teardrop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F6EEE9D3-C9BF-4B25-9986-9FDE71C187A3}"/>
                    </a:ext>
                  </a:extLst>
                </p:cNvPr>
                <p:cNvCxnSpPr>
                  <a:cxnSpLocks/>
                  <a:stCxn id="55" idx="3"/>
                </p:cNvCxnSpPr>
                <p:nvPr/>
              </p:nvCxnSpPr>
              <p:spPr>
                <a:xfrm flipV="1">
                  <a:off x="2700317" y="5090615"/>
                  <a:ext cx="329486" cy="340592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D7A4E1E7-7C80-4DF9-A64E-00F8F5F49B14}"/>
                  </a:ext>
                </a:extLst>
              </p:cNvPr>
              <p:cNvGrpSpPr/>
              <p:nvPr/>
            </p:nvGrpSpPr>
            <p:grpSpPr>
              <a:xfrm rot="14545593">
                <a:off x="4983516" y="4278620"/>
                <a:ext cx="615804" cy="513139"/>
                <a:chOff x="2620370" y="4950419"/>
                <a:chExt cx="545911" cy="563278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53" name="Teardrop 52">
                  <a:extLst>
                    <a:ext uri="{FF2B5EF4-FFF2-40B4-BE49-F238E27FC236}">
                      <a16:creationId xmlns:a16="http://schemas.microsoft.com/office/drawing/2014/main" id="{F4D1953F-E0EC-42F9-8CA1-774A98C75A44}"/>
                    </a:ext>
                  </a:extLst>
                </p:cNvPr>
                <p:cNvSpPr/>
                <p:nvPr/>
              </p:nvSpPr>
              <p:spPr>
                <a:xfrm>
                  <a:off x="2620370" y="4950419"/>
                  <a:ext cx="545911" cy="563278"/>
                </a:xfrm>
                <a:prstGeom prst="teardrop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3DC30B4C-3C3B-437D-8FB1-C61E039F7637}"/>
                    </a:ext>
                  </a:extLst>
                </p:cNvPr>
                <p:cNvCxnSpPr>
                  <a:cxnSpLocks/>
                  <a:stCxn id="53" idx="3"/>
                </p:cNvCxnSpPr>
                <p:nvPr/>
              </p:nvCxnSpPr>
              <p:spPr>
                <a:xfrm flipV="1">
                  <a:off x="2700317" y="5090615"/>
                  <a:ext cx="329486" cy="340592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Diagonal Stripe 43">
                <a:extLst>
                  <a:ext uri="{FF2B5EF4-FFF2-40B4-BE49-F238E27FC236}">
                    <a16:creationId xmlns:a16="http://schemas.microsoft.com/office/drawing/2014/main" id="{2B3E8F0C-CEA4-404A-ADE2-8EA2A722CD28}"/>
                  </a:ext>
                </a:extLst>
              </p:cNvPr>
              <p:cNvSpPr/>
              <p:nvPr/>
            </p:nvSpPr>
            <p:spPr>
              <a:xfrm rot="2100958">
                <a:off x="5841201" y="3808913"/>
                <a:ext cx="179323" cy="348468"/>
              </a:xfrm>
              <a:prstGeom prst="diagStrip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ardrop 44">
                <a:extLst>
                  <a:ext uri="{FF2B5EF4-FFF2-40B4-BE49-F238E27FC236}">
                    <a16:creationId xmlns:a16="http://schemas.microsoft.com/office/drawing/2014/main" id="{149189A1-5802-4B15-B110-8A7C17BB5B20}"/>
                  </a:ext>
                </a:extLst>
              </p:cNvPr>
              <p:cNvSpPr/>
              <p:nvPr/>
            </p:nvSpPr>
            <p:spPr>
              <a:xfrm>
                <a:off x="5488936" y="4158353"/>
                <a:ext cx="214509" cy="928801"/>
              </a:xfrm>
              <a:prstGeom prst="teardrop">
                <a:avLst/>
              </a:prstGeom>
              <a:solidFill>
                <a:srgbClr val="FFFF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6" name="Diagonal Stripe 45">
                <a:extLst>
                  <a:ext uri="{FF2B5EF4-FFF2-40B4-BE49-F238E27FC236}">
                    <a16:creationId xmlns:a16="http://schemas.microsoft.com/office/drawing/2014/main" id="{3CC9E1BE-4D43-4C7E-BADF-5AF368A47183}"/>
                  </a:ext>
                </a:extLst>
              </p:cNvPr>
              <p:cNvSpPr/>
              <p:nvPr/>
            </p:nvSpPr>
            <p:spPr>
              <a:xfrm rot="15422579">
                <a:off x="5185229" y="3791595"/>
                <a:ext cx="235279" cy="281305"/>
              </a:xfrm>
              <a:prstGeom prst="diagStrip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Diagonal Stripe 46">
                <a:extLst>
                  <a:ext uri="{FF2B5EF4-FFF2-40B4-BE49-F238E27FC236}">
                    <a16:creationId xmlns:a16="http://schemas.microsoft.com/office/drawing/2014/main" id="{74D2CB7A-D618-4514-B2B1-27220F86F381}"/>
                  </a:ext>
                </a:extLst>
              </p:cNvPr>
              <p:cNvSpPr/>
              <p:nvPr/>
            </p:nvSpPr>
            <p:spPr>
              <a:xfrm rot="217536">
                <a:off x="5720784" y="3741710"/>
                <a:ext cx="140798" cy="265387"/>
              </a:xfrm>
              <a:prstGeom prst="diagStrip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Diagonal Stripe 47">
                <a:extLst>
                  <a:ext uri="{FF2B5EF4-FFF2-40B4-BE49-F238E27FC236}">
                    <a16:creationId xmlns:a16="http://schemas.microsoft.com/office/drawing/2014/main" id="{4D423824-3509-40E8-87C0-9130EDB492DC}"/>
                  </a:ext>
                </a:extLst>
              </p:cNvPr>
              <p:cNvSpPr/>
              <p:nvPr/>
            </p:nvSpPr>
            <p:spPr>
              <a:xfrm rot="1111513">
                <a:off x="5801184" y="3773098"/>
                <a:ext cx="140798" cy="265387"/>
              </a:xfrm>
              <a:prstGeom prst="diagStrip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Diagonal Stripe 48">
                <a:extLst>
                  <a:ext uri="{FF2B5EF4-FFF2-40B4-BE49-F238E27FC236}">
                    <a16:creationId xmlns:a16="http://schemas.microsoft.com/office/drawing/2014/main" id="{EB62AA59-A393-4B5F-A2D4-F04861DE2665}"/>
                  </a:ext>
                </a:extLst>
              </p:cNvPr>
              <p:cNvSpPr/>
              <p:nvPr/>
            </p:nvSpPr>
            <p:spPr>
              <a:xfrm rot="15722769">
                <a:off x="5259141" y="3696849"/>
                <a:ext cx="235279" cy="281305"/>
              </a:xfrm>
              <a:prstGeom prst="diagStrip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Diagonal Stripe 49">
                <a:extLst>
                  <a:ext uri="{FF2B5EF4-FFF2-40B4-BE49-F238E27FC236}">
                    <a16:creationId xmlns:a16="http://schemas.microsoft.com/office/drawing/2014/main" id="{80B1DB38-52FB-433E-9CB3-82E14EDAEDAB}"/>
                  </a:ext>
                </a:extLst>
              </p:cNvPr>
              <p:cNvSpPr/>
              <p:nvPr/>
            </p:nvSpPr>
            <p:spPr>
              <a:xfrm rot="19693859">
                <a:off x="5511156" y="3657484"/>
                <a:ext cx="167087" cy="262046"/>
              </a:xfrm>
              <a:prstGeom prst="diagStrip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Diagonal Stripe 50">
                <a:extLst>
                  <a:ext uri="{FF2B5EF4-FFF2-40B4-BE49-F238E27FC236}">
                    <a16:creationId xmlns:a16="http://schemas.microsoft.com/office/drawing/2014/main" id="{07591414-4267-49A3-AA66-30164F48F633}"/>
                  </a:ext>
                </a:extLst>
              </p:cNvPr>
              <p:cNvSpPr/>
              <p:nvPr/>
            </p:nvSpPr>
            <p:spPr>
              <a:xfrm rot="21247407">
                <a:off x="5639650" y="3667436"/>
                <a:ext cx="140798" cy="265387"/>
              </a:xfrm>
              <a:prstGeom prst="diagStrip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Diagonal Stripe 51">
                <a:extLst>
                  <a:ext uri="{FF2B5EF4-FFF2-40B4-BE49-F238E27FC236}">
                    <a16:creationId xmlns:a16="http://schemas.microsoft.com/office/drawing/2014/main" id="{8E9E3D39-F8F1-4CD9-96AD-93D14216EA14}"/>
                  </a:ext>
                </a:extLst>
              </p:cNvPr>
              <p:cNvSpPr/>
              <p:nvPr/>
            </p:nvSpPr>
            <p:spPr>
              <a:xfrm rot="18665182">
                <a:off x="5415842" y="3648876"/>
                <a:ext cx="146188" cy="299509"/>
              </a:xfrm>
              <a:prstGeom prst="diagStrip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876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5C8AC1-7B32-4A4C-B92E-26C0A5CF73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6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10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32EABA4-D709-4C25-A804-C68CD1703C44}"/>
              </a:ext>
            </a:extLst>
          </p:cNvPr>
          <p:cNvGrpSpPr/>
          <p:nvPr/>
        </p:nvGrpSpPr>
        <p:grpSpPr>
          <a:xfrm>
            <a:off x="4487176" y="2849061"/>
            <a:ext cx="2325747" cy="2238093"/>
            <a:chOff x="4487176" y="2849061"/>
            <a:chExt cx="2325747" cy="223809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1522B05-0E73-422D-9055-D4DB192499BF}"/>
                </a:ext>
              </a:extLst>
            </p:cNvPr>
            <p:cNvSpPr/>
            <p:nvPr/>
          </p:nvSpPr>
          <p:spPr>
            <a:xfrm>
              <a:off x="4487176" y="2849061"/>
              <a:ext cx="2325747" cy="213761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D96CD44D-5712-428D-A7BD-4D921D99BAB2}"/>
                </a:ext>
              </a:extLst>
            </p:cNvPr>
            <p:cNvSpPr/>
            <p:nvPr/>
          </p:nvSpPr>
          <p:spPr>
            <a:xfrm rot="10425453">
              <a:off x="4487176" y="2931273"/>
              <a:ext cx="2325744" cy="2137616"/>
            </a:xfrm>
            <a:prstGeom prst="blockArc">
              <a:avLst>
                <a:gd name="adj1" fmla="val 10800000"/>
                <a:gd name="adj2" fmla="val 2043663"/>
                <a:gd name="adj3" fmla="val 2835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6" name="Block Arc 25">
              <a:extLst>
                <a:ext uri="{FF2B5EF4-FFF2-40B4-BE49-F238E27FC236}">
                  <a16:creationId xmlns:a16="http://schemas.microsoft.com/office/drawing/2014/main" id="{A4B49091-F4D2-4F50-8C2B-27BD0811B4B6}"/>
                </a:ext>
              </a:extLst>
            </p:cNvPr>
            <p:cNvSpPr/>
            <p:nvPr/>
          </p:nvSpPr>
          <p:spPr>
            <a:xfrm rot="21260982">
              <a:off x="4487176" y="2849061"/>
              <a:ext cx="2325744" cy="2137613"/>
            </a:xfrm>
            <a:prstGeom prst="blockArc">
              <a:avLst>
                <a:gd name="adj1" fmla="val 10800000"/>
                <a:gd name="adj2" fmla="val 1036284"/>
                <a:gd name="adj3" fmla="val 799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BB66648-8CF6-4B7A-AB75-7EC44DDEFA7F}"/>
                </a:ext>
              </a:extLst>
            </p:cNvPr>
            <p:cNvSpPr/>
            <p:nvPr/>
          </p:nvSpPr>
          <p:spPr>
            <a:xfrm>
              <a:off x="5451008" y="3917865"/>
              <a:ext cx="305400" cy="2672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1F2B090-EFF0-491E-B17E-7B402A8ACF40}"/>
                </a:ext>
              </a:extLst>
            </p:cNvPr>
            <p:cNvGrpSpPr/>
            <p:nvPr/>
          </p:nvGrpSpPr>
          <p:grpSpPr>
            <a:xfrm>
              <a:off x="5681745" y="4042928"/>
              <a:ext cx="585083" cy="554622"/>
              <a:chOff x="2620370" y="4950419"/>
              <a:chExt cx="545911" cy="563278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Teardrop 40">
                <a:extLst>
                  <a:ext uri="{FF2B5EF4-FFF2-40B4-BE49-F238E27FC236}">
                    <a16:creationId xmlns:a16="http://schemas.microsoft.com/office/drawing/2014/main" id="{EA265ECD-0F41-4158-B0CF-93B480FE4EEF}"/>
                  </a:ext>
                </a:extLst>
              </p:cNvPr>
              <p:cNvSpPr/>
              <p:nvPr/>
            </p:nvSpPr>
            <p:spPr>
              <a:xfrm>
                <a:off x="2620370" y="4950419"/>
                <a:ext cx="545911" cy="563278"/>
              </a:xfrm>
              <a:prstGeom prst="teardrop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E2073E7-7250-432B-9A4B-3D5C25CC2232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 flipV="1">
                <a:off x="2700317" y="5090615"/>
                <a:ext cx="329486" cy="340592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0C50E79-1C9D-4265-9837-C761BF411FB7}"/>
                </a:ext>
              </a:extLst>
            </p:cNvPr>
            <p:cNvGrpSpPr/>
            <p:nvPr/>
          </p:nvGrpSpPr>
          <p:grpSpPr>
            <a:xfrm rot="14545593">
              <a:off x="4983516" y="4278620"/>
              <a:ext cx="615804" cy="513139"/>
              <a:chOff x="2620370" y="4950419"/>
              <a:chExt cx="545911" cy="563278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9" name="Teardrop 38">
                <a:extLst>
                  <a:ext uri="{FF2B5EF4-FFF2-40B4-BE49-F238E27FC236}">
                    <a16:creationId xmlns:a16="http://schemas.microsoft.com/office/drawing/2014/main" id="{2C99381B-02EB-4B08-B4AF-E3CA31E7258C}"/>
                  </a:ext>
                </a:extLst>
              </p:cNvPr>
              <p:cNvSpPr/>
              <p:nvPr/>
            </p:nvSpPr>
            <p:spPr>
              <a:xfrm>
                <a:off x="2620370" y="4950419"/>
                <a:ext cx="545911" cy="563278"/>
              </a:xfrm>
              <a:prstGeom prst="teardrop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CC626CC-8CE2-43B7-9F47-B9B12035A94D}"/>
                  </a:ext>
                </a:extLst>
              </p:cNvPr>
              <p:cNvCxnSpPr>
                <a:cxnSpLocks/>
                <a:stCxn id="39" idx="3"/>
              </p:cNvCxnSpPr>
              <p:nvPr/>
            </p:nvCxnSpPr>
            <p:spPr>
              <a:xfrm flipV="1">
                <a:off x="2700317" y="5090615"/>
                <a:ext cx="329486" cy="340592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Diagonal Stripe 29">
              <a:extLst>
                <a:ext uri="{FF2B5EF4-FFF2-40B4-BE49-F238E27FC236}">
                  <a16:creationId xmlns:a16="http://schemas.microsoft.com/office/drawing/2014/main" id="{5EC5B033-3377-4FA4-93C5-A498B6B45D72}"/>
                </a:ext>
              </a:extLst>
            </p:cNvPr>
            <p:cNvSpPr/>
            <p:nvPr/>
          </p:nvSpPr>
          <p:spPr>
            <a:xfrm rot="2100958">
              <a:off x="5841201" y="3808913"/>
              <a:ext cx="179323" cy="348468"/>
            </a:xfrm>
            <a:prstGeom prst="diagStrip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1" name="Teardrop 30">
              <a:extLst>
                <a:ext uri="{FF2B5EF4-FFF2-40B4-BE49-F238E27FC236}">
                  <a16:creationId xmlns:a16="http://schemas.microsoft.com/office/drawing/2014/main" id="{53125A20-3ECC-4899-A040-22BD90CE3068}"/>
                </a:ext>
              </a:extLst>
            </p:cNvPr>
            <p:cNvSpPr/>
            <p:nvPr/>
          </p:nvSpPr>
          <p:spPr>
            <a:xfrm>
              <a:off x="5488936" y="4158353"/>
              <a:ext cx="214509" cy="928801"/>
            </a:xfrm>
            <a:prstGeom prst="teardrop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2" name="Diagonal Stripe 31">
              <a:extLst>
                <a:ext uri="{FF2B5EF4-FFF2-40B4-BE49-F238E27FC236}">
                  <a16:creationId xmlns:a16="http://schemas.microsoft.com/office/drawing/2014/main" id="{851D4D6D-D5B9-4844-8A57-4E19EF8CAF6C}"/>
                </a:ext>
              </a:extLst>
            </p:cNvPr>
            <p:cNvSpPr/>
            <p:nvPr/>
          </p:nvSpPr>
          <p:spPr>
            <a:xfrm rot="15422579">
              <a:off x="5185229" y="3791595"/>
              <a:ext cx="235279" cy="281305"/>
            </a:xfrm>
            <a:prstGeom prst="diagStrip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3" name="Diagonal Stripe 32">
              <a:extLst>
                <a:ext uri="{FF2B5EF4-FFF2-40B4-BE49-F238E27FC236}">
                  <a16:creationId xmlns:a16="http://schemas.microsoft.com/office/drawing/2014/main" id="{5C62E201-6305-4A30-9F55-06F944F563EF}"/>
                </a:ext>
              </a:extLst>
            </p:cNvPr>
            <p:cNvSpPr/>
            <p:nvPr/>
          </p:nvSpPr>
          <p:spPr>
            <a:xfrm rot="217536">
              <a:off x="5720784" y="3741710"/>
              <a:ext cx="140798" cy="265387"/>
            </a:xfrm>
            <a:prstGeom prst="diagStrip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4" name="Diagonal Stripe 33">
              <a:extLst>
                <a:ext uri="{FF2B5EF4-FFF2-40B4-BE49-F238E27FC236}">
                  <a16:creationId xmlns:a16="http://schemas.microsoft.com/office/drawing/2014/main" id="{246D58C9-91EF-4FA9-8AAD-A3BEE55387CE}"/>
                </a:ext>
              </a:extLst>
            </p:cNvPr>
            <p:cNvSpPr/>
            <p:nvPr/>
          </p:nvSpPr>
          <p:spPr>
            <a:xfrm rot="1111513">
              <a:off x="5801184" y="3773098"/>
              <a:ext cx="140798" cy="265387"/>
            </a:xfrm>
            <a:prstGeom prst="diagStrip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5" name="Diagonal Stripe 34">
              <a:extLst>
                <a:ext uri="{FF2B5EF4-FFF2-40B4-BE49-F238E27FC236}">
                  <a16:creationId xmlns:a16="http://schemas.microsoft.com/office/drawing/2014/main" id="{41EF4579-935B-410C-84A4-2E8DC0D3F78C}"/>
                </a:ext>
              </a:extLst>
            </p:cNvPr>
            <p:cNvSpPr/>
            <p:nvPr/>
          </p:nvSpPr>
          <p:spPr>
            <a:xfrm rot="15722769">
              <a:off x="5259141" y="3696849"/>
              <a:ext cx="235279" cy="281305"/>
            </a:xfrm>
            <a:prstGeom prst="diagStrip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6" name="Diagonal Stripe 35">
              <a:extLst>
                <a:ext uri="{FF2B5EF4-FFF2-40B4-BE49-F238E27FC236}">
                  <a16:creationId xmlns:a16="http://schemas.microsoft.com/office/drawing/2014/main" id="{6678E529-0DCF-4F2D-A3B2-6DE114AE426E}"/>
                </a:ext>
              </a:extLst>
            </p:cNvPr>
            <p:cNvSpPr/>
            <p:nvPr/>
          </p:nvSpPr>
          <p:spPr>
            <a:xfrm rot="19693859">
              <a:off x="5511156" y="3657484"/>
              <a:ext cx="167087" cy="262046"/>
            </a:xfrm>
            <a:prstGeom prst="diagStrip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7" name="Diagonal Stripe 36">
              <a:extLst>
                <a:ext uri="{FF2B5EF4-FFF2-40B4-BE49-F238E27FC236}">
                  <a16:creationId xmlns:a16="http://schemas.microsoft.com/office/drawing/2014/main" id="{898F1EAE-BCC6-43EB-BB24-1DEF0A104249}"/>
                </a:ext>
              </a:extLst>
            </p:cNvPr>
            <p:cNvSpPr/>
            <p:nvPr/>
          </p:nvSpPr>
          <p:spPr>
            <a:xfrm rot="21247407">
              <a:off x="5639650" y="3667436"/>
              <a:ext cx="140798" cy="265387"/>
            </a:xfrm>
            <a:prstGeom prst="diagStrip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8" name="Diagonal Stripe 37">
              <a:extLst>
                <a:ext uri="{FF2B5EF4-FFF2-40B4-BE49-F238E27FC236}">
                  <a16:creationId xmlns:a16="http://schemas.microsoft.com/office/drawing/2014/main" id="{FCACCFD3-13B4-4CC9-B7DB-B3BF16A6D6B9}"/>
                </a:ext>
              </a:extLst>
            </p:cNvPr>
            <p:cNvSpPr/>
            <p:nvPr/>
          </p:nvSpPr>
          <p:spPr>
            <a:xfrm rot="18665182">
              <a:off x="5415842" y="3648876"/>
              <a:ext cx="146188" cy="299509"/>
            </a:xfrm>
            <a:prstGeom prst="diagStrip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278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Advait Chirmule</dc:creator>
  <cp:lastModifiedBy> </cp:lastModifiedBy>
  <cp:revision>8</cp:revision>
  <dcterms:created xsi:type="dcterms:W3CDTF">2021-09-20T09:13:00Z</dcterms:created>
  <dcterms:modified xsi:type="dcterms:W3CDTF">2022-03-25T05:10:50Z</dcterms:modified>
</cp:coreProperties>
</file>