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D41568-B6A3-40E5-AE72-4489B4D3EF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519F7-9CA3-4157-AF87-CC2556E030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4270AA-7646-4C84-B4D5-EAEEDA42B7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156C8-A926-4179-BB26-20B218B0E1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EA55A-2EB9-4601-B1F2-B067A20A10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7D83D9-AF7C-4235-A81D-99F60AD19C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DBFF4-16D7-41A9-808D-3B7EB0D28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D84BE-CDB4-4D8A-880B-A81FC902F1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072DC-DCC7-4C09-BEEC-61D9CC892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29B76-9478-4574-BC74-05052BD6F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8C31E3-DD8A-4F08-93C1-1C98577A46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30F7FD-55CD-4DA7-8E7D-A79D4224FB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0BE02D9-97BF-4A54-8BE3-B95AFC51F32B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ECDA84C-55E4-47F0-9837-2837D3F2EA95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youtu.be/2tt2O6t5sOM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IWP Review</a:t>
            </a:r>
            <a:br>
              <a:rPr sz="3300"/>
            </a:b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Audio and Video embedding in HTML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560000" y="3717720"/>
            <a:ext cx="201852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Advait Deochakke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20BCE1143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&lt;sandbox&gt;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Iframes are by nature not exceptionally secure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&lt;sandbox&gt; applies extra restrictions to the content in the frame.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Can prevent scripting based attacks.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Like most things, does not work on IE 9 or earlier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&lt;sandbox&gt; is obsolete if the user opens the source in a new origin.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33C85-343C-45E7-9530-0EA6184E927B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C1C9DA3-968B-484E-BF23-D94EA3BB51A9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Video Link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Good explanations in the video -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https://youtu.be/2tt2O6t5sOM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Like, Share, Subscribe and 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make sure to ring the bell icon!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040000" y="1611720"/>
            <a:ext cx="4449600" cy="3068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B6B7C-6073-4FB1-9A6D-F44B6A84E7EC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5B821FE-6812-4A62-97CB-32EC83167C90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Backend Code display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We use code and webpage concurrently, changing and showcasing what each change does.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191920" y="1800000"/>
            <a:ext cx="4888080" cy="3240000"/>
          </a:xfrm>
          <a:prstGeom prst="rect">
            <a:avLst/>
          </a:prstGeom>
          <a:ln w="1800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80000" y="1800000"/>
            <a:ext cx="4860000" cy="3205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003B1-CBD4-4ED6-AF3B-230B25DA829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D5B0E5F-8FD8-4131-852B-86A57E57B16E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Look of basic elements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Audio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Video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Embedded links (Eg. Youtube)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120000" y="1026000"/>
            <a:ext cx="2956320" cy="5940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980000" y="1521720"/>
            <a:ext cx="3646440" cy="2078280"/>
          </a:xfrm>
          <a:prstGeom prst="rect">
            <a:avLst/>
          </a:prstGeom>
          <a:ln w="1800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5986440" y="2880000"/>
            <a:ext cx="3373560" cy="1929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80CA9-CB8E-4953-875F-6431698D5E59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AE914FC-D1EB-49C9-A069-938AC7A821FE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Default controls available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Using attribute &lt;controls&gt;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For Audio -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Play/Pause 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Volume Control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Playback Speed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Position scrubber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For Video - 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Same as above, plus fullscreen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420000" y="1980000"/>
            <a:ext cx="357480" cy="357480"/>
          </a:xfrm>
          <a:prstGeom prst="rect">
            <a:avLst/>
          </a:prstGeom>
          <a:ln w="1800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034520" y="2340000"/>
            <a:ext cx="100548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940000" y="1440000"/>
            <a:ext cx="1851120" cy="241524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3617280" y="3219480"/>
            <a:ext cx="178272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5220000" y="4081320"/>
            <a:ext cx="365400" cy="4186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9ECD09-B784-418B-889F-768394A4D9C2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25C253C-EE4D-403D-A76D-7A0627D24A7A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Usable generic tags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03200" y="1080000"/>
            <a:ext cx="9136800" cy="3322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1668C5-8DB8-4BC2-AA22-0B0C0F65491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0230E86-DE48-412D-B2DB-E71042C0DD5E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Explanations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Autoplay – Enables or disables autoplay on page load, forced off on most browsers due to privacy/non-user friendly attitude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Controls – Enables the availability of controls on the multimedia element. Can be modified with &lt;controlslist&gt;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Loop – enables auto-looping of the multimedia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Muted – makes the multimedia element muted by default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Preload – Auto/Metadata/None ► decides whether the data for the multimedia loading completely, only has the metadat, or none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(explained more in video)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E0199-2479-4486-9E38-8E00BA9B37C8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0FA79AC-278A-4907-84B7-1DBF9357EDAB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Explanations – contd.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Src – the source can be either added within the multimedia tag, or inside the tags using the &lt;source&gt; tag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Type – (Please check video description for correction) programmer-set identification of “type” of multimedia, so that if the browser is unable to play it, it can indicate directly without errors. Does NOT affect actual playing capability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Controlslist – List of controls which are enabled with the &lt;controls&gt; attribute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Poster – a thumbnail for a video multimedia element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Tracks – A .srt or .vtt file for video subtitles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20FC46-40F7-4F2F-A27E-7E40471912EE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431CD5B-9182-47E6-999C-E427B87ECF39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What to do if browser is too old?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&lt;audio&gt; and &lt;video&gt; tags enable programmers to add an apology text if the browser does not support or allow the embedding of audio/video elements. 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If the source is unable to load, “Sorry your ... video.” loads, and the corresponding link gets added in.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2120760"/>
            <a:ext cx="10079640" cy="1227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9896FE-6055-47D3-B424-DAA16CB4C61E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5391E87-D282-4511-8BFD-33008D8C6F2E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iframe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An iframe can display a 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webpage within a webpage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Using designated embed-able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pages makes the page look better (Eg. YT embeds)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But can also embed anything else, eg videos 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56560" y="1067760"/>
            <a:ext cx="4663440" cy="1272240"/>
          </a:xfrm>
          <a:prstGeom prst="rect">
            <a:avLst/>
          </a:prstGeom>
          <a:ln w="1800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684080" y="3420000"/>
            <a:ext cx="6415920" cy="12949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002976-6A11-44D4-A235-A355FD362877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6850635-0B29-4D94-9C03-01308FB039C5}" type="datetime1">
              <a:rPr lang="en-IN"/>
              <a:t>02/10/2022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2022-10-02T11:47:34Z</dcterms:created>
  <dc:creator/>
  <dc:description/>
  <dc:language>en-IN</dc:language>
  <cp:lastModifiedBy/>
  <dcterms:modified xsi:type="dcterms:W3CDTF">2022-10-02T13:06:07Z</dcterms:modified>
  <cp:revision>7</cp:revision>
  <dc:subject/>
  <dc:title>Blue Curve</dc:title>
</cp:coreProperties>
</file>