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30" name="PlaceHolder 2"/>
          <p:cNvSpPr>
            <a:spLocks noGrp="1"/>
          </p:cNvSpPr>
          <p:nvPr>
            <p:ph/>
          </p:nvPr>
        </p:nvSpPr>
        <p:spPr>
          <a:xfrm>
            <a:off x="3420000" y="324000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31" name="PlaceHolder 3"/>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33"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34"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35"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36" name="PlaceHolder 5"/>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38" name="PlaceHolder 2"/>
          <p:cNvSpPr>
            <a:spLocks noGrp="1"/>
          </p:cNvSpPr>
          <p:nvPr>
            <p:ph/>
          </p:nvPr>
        </p:nvSpPr>
        <p:spPr>
          <a:xfrm>
            <a:off x="342000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39" name="PlaceHolder 3"/>
          <p:cNvSpPr>
            <a:spLocks noGrp="1"/>
          </p:cNvSpPr>
          <p:nvPr>
            <p:ph/>
          </p:nvPr>
        </p:nvSpPr>
        <p:spPr>
          <a:xfrm>
            <a:off x="555012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40" name="PlaceHolder 4"/>
          <p:cNvSpPr>
            <a:spLocks noGrp="1"/>
          </p:cNvSpPr>
          <p:nvPr>
            <p:ph/>
          </p:nvPr>
        </p:nvSpPr>
        <p:spPr>
          <a:xfrm>
            <a:off x="768024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41" name="PlaceHolder 5"/>
          <p:cNvSpPr>
            <a:spLocks noGrp="1"/>
          </p:cNvSpPr>
          <p:nvPr>
            <p:ph/>
          </p:nvPr>
        </p:nvSpPr>
        <p:spPr>
          <a:xfrm>
            <a:off x="342000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42" name="PlaceHolder 6"/>
          <p:cNvSpPr>
            <a:spLocks noGrp="1"/>
          </p:cNvSpPr>
          <p:nvPr>
            <p:ph/>
          </p:nvPr>
        </p:nvSpPr>
        <p:spPr>
          <a:xfrm>
            <a:off x="555012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43" name="PlaceHolder 7"/>
          <p:cNvSpPr>
            <a:spLocks noGrp="1"/>
          </p:cNvSpPr>
          <p:nvPr>
            <p:ph/>
          </p:nvPr>
        </p:nvSpPr>
        <p:spPr>
          <a:xfrm>
            <a:off x="768024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F138746-4299-4FDA-B7CF-6D8A3986E288}"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52" name="PlaceHolder 2"/>
          <p:cNvSpPr>
            <a:spLocks noGrp="1"/>
          </p:cNvSpPr>
          <p:nvPr>
            <p:ph type="subTitle"/>
          </p:nvPr>
        </p:nvSpPr>
        <p:spPr>
          <a:xfrm>
            <a:off x="3420000" y="3240000"/>
            <a:ext cx="6300000" cy="162000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Source Sans Pro"/>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2373E68-CBE0-4D5B-9420-A0058E8C21AC}"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54" name="PlaceHolder 2"/>
          <p:cNvSpPr>
            <a:spLocks noGrp="1"/>
          </p:cNvSpPr>
          <p:nvPr>
            <p:ph/>
          </p:nvPr>
        </p:nvSpPr>
        <p:spPr>
          <a:xfrm>
            <a:off x="3420000" y="3240000"/>
            <a:ext cx="630000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06F7B06-F0A5-457E-8AA0-560ECCBF9ED6}"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56"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57"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8D88428-0200-4F9F-9E30-9BB42DA3AF9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6EB3C74-4D9C-457B-969D-1D78EE7E53D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00000" y="1485000"/>
            <a:ext cx="4680000" cy="751068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Source Sans Pro"/>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7F417D0-E282-4C8E-8948-BA9FD080A96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61"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2"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3"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A04D002-9B55-48D3-902A-8F5A9B52404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9" name="PlaceHolder 2"/>
          <p:cNvSpPr>
            <a:spLocks noGrp="1"/>
          </p:cNvSpPr>
          <p:nvPr>
            <p:ph type="subTitle"/>
          </p:nvPr>
        </p:nvSpPr>
        <p:spPr>
          <a:xfrm>
            <a:off x="3420000" y="3240000"/>
            <a:ext cx="6300000" cy="162000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Source Sans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65"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6"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7" name="PlaceHolder 4"/>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74706BD-40FB-443D-A02A-35A3B73DF91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69"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70"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71" name="PlaceHolder 4"/>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F013947-6880-439F-B9F6-25E6C412A2DD}"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73" name="PlaceHolder 2"/>
          <p:cNvSpPr>
            <a:spLocks noGrp="1"/>
          </p:cNvSpPr>
          <p:nvPr>
            <p:ph/>
          </p:nvPr>
        </p:nvSpPr>
        <p:spPr>
          <a:xfrm>
            <a:off x="3420000" y="324000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74" name="PlaceHolder 3"/>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E80C053-BEA9-4BB1-89BC-8C6D73933BC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76"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77"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78"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79" name="PlaceHolder 5"/>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56FEDED-6EC7-4F39-A155-A33AD895EBFC}"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81" name="PlaceHolder 2"/>
          <p:cNvSpPr>
            <a:spLocks noGrp="1"/>
          </p:cNvSpPr>
          <p:nvPr>
            <p:ph/>
          </p:nvPr>
        </p:nvSpPr>
        <p:spPr>
          <a:xfrm>
            <a:off x="342000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82" name="PlaceHolder 3"/>
          <p:cNvSpPr>
            <a:spLocks noGrp="1"/>
          </p:cNvSpPr>
          <p:nvPr>
            <p:ph/>
          </p:nvPr>
        </p:nvSpPr>
        <p:spPr>
          <a:xfrm>
            <a:off x="555012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83" name="PlaceHolder 4"/>
          <p:cNvSpPr>
            <a:spLocks noGrp="1"/>
          </p:cNvSpPr>
          <p:nvPr>
            <p:ph/>
          </p:nvPr>
        </p:nvSpPr>
        <p:spPr>
          <a:xfrm>
            <a:off x="768024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84" name="PlaceHolder 5"/>
          <p:cNvSpPr>
            <a:spLocks noGrp="1"/>
          </p:cNvSpPr>
          <p:nvPr>
            <p:ph/>
          </p:nvPr>
        </p:nvSpPr>
        <p:spPr>
          <a:xfrm>
            <a:off x="342000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85" name="PlaceHolder 6"/>
          <p:cNvSpPr>
            <a:spLocks noGrp="1"/>
          </p:cNvSpPr>
          <p:nvPr>
            <p:ph/>
          </p:nvPr>
        </p:nvSpPr>
        <p:spPr>
          <a:xfrm>
            <a:off x="555012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86" name="PlaceHolder 7"/>
          <p:cNvSpPr>
            <a:spLocks noGrp="1"/>
          </p:cNvSpPr>
          <p:nvPr>
            <p:ph/>
          </p:nvPr>
        </p:nvSpPr>
        <p:spPr>
          <a:xfrm>
            <a:off x="768024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6E80548-D670-4BC5-940A-48CB65AC2C79}"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E12E995-A758-4C9F-8EF6-44C4E4ADF6A9}"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95" name="PlaceHolder 2"/>
          <p:cNvSpPr>
            <a:spLocks noGrp="1"/>
          </p:cNvSpPr>
          <p:nvPr>
            <p:ph type="subTitle"/>
          </p:nvPr>
        </p:nvSpPr>
        <p:spPr>
          <a:xfrm>
            <a:off x="3420000" y="3240000"/>
            <a:ext cx="6300000" cy="162000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Source Sans Pro"/>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57C14EE-1605-46FA-B79C-F8C57B5B6329}"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97" name="PlaceHolder 2"/>
          <p:cNvSpPr>
            <a:spLocks noGrp="1"/>
          </p:cNvSpPr>
          <p:nvPr>
            <p:ph/>
          </p:nvPr>
        </p:nvSpPr>
        <p:spPr>
          <a:xfrm>
            <a:off x="3420000" y="3240000"/>
            <a:ext cx="630000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7C731CC-082A-47F0-9088-E3552FE3AA6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99"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00"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D2436EF-DE5E-47DA-9E9B-1D91D14FD7CD}"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3A60C04-F9E5-4317-9BBC-8A1EE13FD559}"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11" name="PlaceHolder 2"/>
          <p:cNvSpPr>
            <a:spLocks noGrp="1"/>
          </p:cNvSpPr>
          <p:nvPr>
            <p:ph/>
          </p:nvPr>
        </p:nvSpPr>
        <p:spPr>
          <a:xfrm>
            <a:off x="3420000" y="3240000"/>
            <a:ext cx="630000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700000" y="1485000"/>
            <a:ext cx="4680000" cy="751068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Source Sans Pro"/>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66698BD-363E-4F39-8CE5-8A9D5EDC783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104"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05"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06"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86F662B-F3FD-4349-8F90-61A7B8469150}"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108"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09"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10" name="PlaceHolder 4"/>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BBD590E-D7F8-457D-92E6-F6954F666380}"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112"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13"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14" name="PlaceHolder 4"/>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2A3A640-1F94-4A70-8D53-44534FCC793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116" name="PlaceHolder 2"/>
          <p:cNvSpPr>
            <a:spLocks noGrp="1"/>
          </p:cNvSpPr>
          <p:nvPr>
            <p:ph/>
          </p:nvPr>
        </p:nvSpPr>
        <p:spPr>
          <a:xfrm>
            <a:off x="3420000" y="324000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17" name="PlaceHolder 3"/>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B15BAC1-2037-46CE-B992-E41B0CC09297}"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119"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20"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21"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22" name="PlaceHolder 5"/>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158C7A11-B30D-4346-90D4-93D598DD15D0}"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124" name="PlaceHolder 2"/>
          <p:cNvSpPr>
            <a:spLocks noGrp="1"/>
          </p:cNvSpPr>
          <p:nvPr>
            <p:ph/>
          </p:nvPr>
        </p:nvSpPr>
        <p:spPr>
          <a:xfrm>
            <a:off x="342000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25" name="PlaceHolder 3"/>
          <p:cNvSpPr>
            <a:spLocks noGrp="1"/>
          </p:cNvSpPr>
          <p:nvPr>
            <p:ph/>
          </p:nvPr>
        </p:nvSpPr>
        <p:spPr>
          <a:xfrm>
            <a:off x="555012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26" name="PlaceHolder 4"/>
          <p:cNvSpPr>
            <a:spLocks noGrp="1"/>
          </p:cNvSpPr>
          <p:nvPr>
            <p:ph/>
          </p:nvPr>
        </p:nvSpPr>
        <p:spPr>
          <a:xfrm>
            <a:off x="7680240" y="324000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27" name="PlaceHolder 5"/>
          <p:cNvSpPr>
            <a:spLocks noGrp="1"/>
          </p:cNvSpPr>
          <p:nvPr>
            <p:ph/>
          </p:nvPr>
        </p:nvSpPr>
        <p:spPr>
          <a:xfrm>
            <a:off x="342000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28" name="PlaceHolder 6"/>
          <p:cNvSpPr>
            <a:spLocks noGrp="1"/>
          </p:cNvSpPr>
          <p:nvPr>
            <p:ph/>
          </p:nvPr>
        </p:nvSpPr>
        <p:spPr>
          <a:xfrm>
            <a:off x="555012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29" name="PlaceHolder 7"/>
          <p:cNvSpPr>
            <a:spLocks noGrp="1"/>
          </p:cNvSpPr>
          <p:nvPr>
            <p:ph/>
          </p:nvPr>
        </p:nvSpPr>
        <p:spPr>
          <a:xfrm>
            <a:off x="7680240" y="4086360"/>
            <a:ext cx="20282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EF3324D-94DE-494C-950F-FE44A4D9971C}"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13"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4"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700000" y="1485000"/>
            <a:ext cx="4680000" cy="7510680"/>
          </a:xfrm>
          <a:prstGeom prst="rect">
            <a:avLst/>
          </a:prstGeom>
          <a:noFill/>
          <a:ln w="0">
            <a:noFill/>
          </a:ln>
        </p:spPr>
        <p:txBody>
          <a:bodyPr lIns="0" rIns="0" tIns="0" bIns="0" anchor="ctr">
            <a:noAutofit/>
          </a:bodyPr>
          <a:p>
            <a:pPr algn="ctr">
              <a:buNone/>
            </a:pPr>
            <a:endParaRPr b="0" lang="en-IN" sz="2200" spc="-1" strike="noStrike">
              <a:solidFill>
                <a:srgbClr val="ffffff"/>
              </a:solidFill>
              <a:latin typeface="Source Sans Pro"/>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18"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19" name="PlaceHolder 3"/>
          <p:cNvSpPr>
            <a:spLocks noGrp="1"/>
          </p:cNvSpPr>
          <p:nvPr>
            <p:ph/>
          </p:nvPr>
        </p:nvSpPr>
        <p:spPr>
          <a:xfrm>
            <a:off x="664812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20" name="PlaceHolder 4"/>
          <p:cNvSpPr>
            <a:spLocks noGrp="1"/>
          </p:cNvSpPr>
          <p:nvPr>
            <p:ph/>
          </p:nvPr>
        </p:nvSpPr>
        <p:spPr>
          <a:xfrm>
            <a:off x="342000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22" name="PlaceHolder 2"/>
          <p:cNvSpPr>
            <a:spLocks noGrp="1"/>
          </p:cNvSpPr>
          <p:nvPr>
            <p:ph/>
          </p:nvPr>
        </p:nvSpPr>
        <p:spPr>
          <a:xfrm>
            <a:off x="3420000" y="3240000"/>
            <a:ext cx="3074040" cy="162000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23"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24" name="PlaceHolder 4"/>
          <p:cNvSpPr>
            <a:spLocks noGrp="1"/>
          </p:cNvSpPr>
          <p:nvPr>
            <p:ph/>
          </p:nvPr>
        </p:nvSpPr>
        <p:spPr>
          <a:xfrm>
            <a:off x="6648120" y="408636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endParaRPr b="1" lang="en-IN" sz="2700" spc="-1" strike="noStrike">
              <a:solidFill>
                <a:srgbClr val="2c3e50"/>
              </a:solidFill>
              <a:latin typeface="Source Sans Pro Black"/>
            </a:endParaRPr>
          </a:p>
        </p:txBody>
      </p:sp>
      <p:sp>
        <p:nvSpPr>
          <p:cNvPr id="26" name="PlaceHolder 2"/>
          <p:cNvSpPr>
            <a:spLocks noGrp="1"/>
          </p:cNvSpPr>
          <p:nvPr>
            <p:ph/>
          </p:nvPr>
        </p:nvSpPr>
        <p:spPr>
          <a:xfrm>
            <a:off x="342000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27" name="PlaceHolder 3"/>
          <p:cNvSpPr>
            <a:spLocks noGrp="1"/>
          </p:cNvSpPr>
          <p:nvPr>
            <p:ph/>
          </p:nvPr>
        </p:nvSpPr>
        <p:spPr>
          <a:xfrm>
            <a:off x="6648120" y="3240000"/>
            <a:ext cx="307404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28" name="PlaceHolder 4"/>
          <p:cNvSpPr>
            <a:spLocks noGrp="1"/>
          </p:cNvSpPr>
          <p:nvPr>
            <p:ph/>
          </p:nvPr>
        </p:nvSpPr>
        <p:spPr>
          <a:xfrm>
            <a:off x="3420000" y="4086360"/>
            <a:ext cx="6300000" cy="772560"/>
          </a:xfrm>
          <a:prstGeom prst="rect">
            <a:avLst/>
          </a:prstGeom>
          <a:noFill/>
          <a:ln w="0">
            <a:noFill/>
          </a:ln>
        </p:spPr>
        <p:txBody>
          <a:bodyPr lIns="0" rIns="0" tIns="0" bIns="0" anchor="t">
            <a:normAutofit/>
          </a:bodyPr>
          <a:p>
            <a:endParaRPr b="0" lang="en-IN" sz="1500" spc="-1" strike="noStrike">
              <a:solidFill>
                <a:srgbClr val="ffffff"/>
              </a:solidFill>
              <a:latin typeface="Source Sans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80000" cy="270000"/>
          </a:xfrm>
          <a:prstGeom prst="rect">
            <a:avLst/>
          </a:prstGeom>
          <a:solidFill>
            <a:srgbClr val="2c3e50"/>
          </a:solidFill>
          <a:ln w="10800">
            <a:noFill/>
          </a:ln>
        </p:spPr>
        <p:style>
          <a:lnRef idx="0"/>
          <a:fillRef idx="0"/>
          <a:effectRef idx="0"/>
          <a:fontRef idx="minor"/>
        </p:style>
      </p:sp>
      <p:sp>
        <p:nvSpPr>
          <p:cNvPr id="1" name=""/>
          <p:cNvSpPr/>
          <p:nvPr/>
        </p:nvSpPr>
        <p:spPr>
          <a:xfrm>
            <a:off x="0" y="0"/>
            <a:ext cx="10080000" cy="1215000"/>
          </a:xfrm>
          <a:prstGeom prst="rect">
            <a:avLst/>
          </a:prstGeom>
          <a:solidFill>
            <a:srgbClr val="2c3e50"/>
          </a:solidFill>
          <a:ln w="10800">
            <a:noFill/>
          </a:ln>
        </p:spPr>
        <p:style>
          <a:lnRef idx="0"/>
          <a:fillRef idx="0"/>
          <a:effectRef idx="0"/>
          <a:fontRef idx="minor"/>
        </p:style>
      </p:sp>
      <p:sp>
        <p:nvSpPr>
          <p:cNvPr id="2"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Click to edit the title text format</a:t>
            </a:r>
            <a:endParaRPr b="1" lang="en-IN" sz="2700" spc="-1" strike="noStrike">
              <a:solidFill>
                <a:srgbClr val="ffffff"/>
              </a:solidFill>
              <a:latin typeface="Source Sans Pro Black"/>
            </a:endParaRPr>
          </a:p>
        </p:txBody>
      </p:sp>
      <p:sp>
        <p:nvSpPr>
          <p:cNvPr id="3" name="PlaceHolder 2"/>
          <p:cNvSpPr>
            <a:spLocks noGrp="1"/>
          </p:cNvSpPr>
          <p:nvPr>
            <p:ph type="body"/>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Click to edit the outline text format</a:t>
            </a:r>
            <a:endParaRPr b="1" lang="en-IN" sz="2400" spc="-1" strike="noStrike">
              <a:solidFill>
                <a:srgbClr val="2c3e50"/>
              </a:solidFill>
              <a:latin typeface="Source Sans Pro Semibold"/>
            </a:endParaRPr>
          </a:p>
          <a:p>
            <a:pPr lvl="1" marL="864000" indent="-324000">
              <a:spcAft>
                <a:spcPts val="850"/>
              </a:spcAft>
              <a:buClr>
                <a:srgbClr val="2c3e50"/>
              </a:buClr>
              <a:buSzPct val="75000"/>
              <a:buFont typeface="Symbol" charset="2"/>
              <a:buChar char=""/>
            </a:pPr>
            <a:r>
              <a:rPr b="0" lang="en-IN" sz="2100" spc="-1" strike="noStrike">
                <a:solidFill>
                  <a:srgbClr val="2c3e50"/>
                </a:solidFill>
                <a:latin typeface="Source Sans Pro"/>
              </a:rPr>
              <a:t>Second Outline Level</a:t>
            </a:r>
            <a:endParaRPr b="0" lang="en-IN" sz="2100" spc="-1" strike="noStrike">
              <a:solidFill>
                <a:srgbClr val="2c3e50"/>
              </a:solidFill>
              <a:latin typeface="Source Sans Pro"/>
            </a:endParaRPr>
          </a:p>
          <a:p>
            <a:pPr lvl="2" marL="1296000" indent="-288000">
              <a:spcAft>
                <a:spcPts val="635"/>
              </a:spcAft>
              <a:buClr>
                <a:srgbClr val="2c3e50"/>
              </a:buClr>
              <a:buSzPct val="45000"/>
              <a:buFont typeface="Wingdings" charset="2"/>
              <a:buChar char=""/>
            </a:pPr>
            <a:r>
              <a:rPr b="0" lang="en-IN" sz="1800" spc="-1" strike="noStrike">
                <a:solidFill>
                  <a:srgbClr val="2c3e50"/>
                </a:solidFill>
                <a:latin typeface="Source Sans Pro"/>
              </a:rPr>
              <a:t>Third Outline Level</a:t>
            </a:r>
            <a:endParaRPr b="0" lang="en-IN" sz="1800" spc="-1" strike="noStrike">
              <a:solidFill>
                <a:srgbClr val="2c3e50"/>
              </a:solidFill>
              <a:latin typeface="Source Sans Pro"/>
            </a:endParaRPr>
          </a:p>
          <a:p>
            <a:pPr lvl="3" marL="1728000" indent="-216000">
              <a:spcAft>
                <a:spcPts val="425"/>
              </a:spcAft>
              <a:buClr>
                <a:srgbClr val="2c3e50"/>
              </a:buClr>
              <a:buSzPct val="75000"/>
              <a:buFont typeface="Symbol" charset="2"/>
              <a:buChar char=""/>
            </a:pPr>
            <a:r>
              <a:rPr b="0" lang="en-IN" sz="1500" spc="-1" strike="noStrike">
                <a:solidFill>
                  <a:srgbClr val="2c3e50"/>
                </a:solidFill>
                <a:latin typeface="Source Sans Pro"/>
              </a:rPr>
              <a:t>Fourth Outline Level</a:t>
            </a:r>
            <a:endParaRPr b="0" lang="en-IN" sz="1500" spc="-1" strike="noStrike">
              <a:solidFill>
                <a:srgbClr val="2c3e50"/>
              </a:solidFill>
              <a:latin typeface="Source Sans Pro"/>
            </a:endParaRPr>
          </a:p>
          <a:p>
            <a:pPr lvl="4" marL="2160000" indent="-216000">
              <a:spcAft>
                <a:spcPts val="213"/>
              </a:spcAft>
              <a:buClr>
                <a:srgbClr val="2c3e50"/>
              </a:buClr>
              <a:buSzPct val="45000"/>
              <a:buFont typeface="Wingdings" charset="2"/>
              <a:buChar char=""/>
            </a:pPr>
            <a:r>
              <a:rPr b="0" lang="en-IN" sz="1500" spc="-1" strike="noStrike">
                <a:solidFill>
                  <a:srgbClr val="2c3e50"/>
                </a:solidFill>
                <a:latin typeface="Source Sans Pro"/>
              </a:rPr>
              <a:t>Fifth Outline Level</a:t>
            </a:r>
            <a:endParaRPr b="0" lang="en-IN" sz="1500" spc="-1" strike="noStrike">
              <a:solidFill>
                <a:srgbClr val="2c3e50"/>
              </a:solidFill>
              <a:latin typeface="Source Sans Pro"/>
            </a:endParaRPr>
          </a:p>
          <a:p>
            <a:pPr lvl="5" marL="2592000" indent="-216000">
              <a:spcAft>
                <a:spcPts val="213"/>
              </a:spcAft>
              <a:buClr>
                <a:srgbClr val="2c3e50"/>
              </a:buClr>
              <a:buSzPct val="45000"/>
              <a:buFont typeface="Wingdings" charset="2"/>
              <a:buChar char=""/>
            </a:pPr>
            <a:r>
              <a:rPr b="0" lang="en-IN" sz="1500" spc="-1" strike="noStrike">
                <a:solidFill>
                  <a:srgbClr val="2c3e50"/>
                </a:solidFill>
                <a:latin typeface="Source Sans Pro"/>
              </a:rPr>
              <a:t>Sixth Outline Level</a:t>
            </a:r>
            <a:endParaRPr b="0" lang="en-IN" sz="1500" spc="-1" strike="noStrike">
              <a:solidFill>
                <a:srgbClr val="2c3e50"/>
              </a:solidFill>
              <a:latin typeface="Source Sans Pro"/>
            </a:endParaRPr>
          </a:p>
          <a:p>
            <a:pPr lvl="6" marL="3024000" indent="-216000">
              <a:spcAft>
                <a:spcPts val="213"/>
              </a:spcAft>
              <a:buClr>
                <a:srgbClr val="2c3e50"/>
              </a:buClr>
              <a:buSzPct val="45000"/>
              <a:buFont typeface="Wingdings" charset="2"/>
              <a:buChar char=""/>
            </a:pPr>
            <a:r>
              <a:rPr b="0" lang="en-IN" sz="1500" spc="-1" strike="noStrike">
                <a:solidFill>
                  <a:srgbClr val="2c3e50"/>
                </a:solidFill>
                <a:latin typeface="Source Sans Pro"/>
              </a:rPr>
              <a:t>Seventh Outline Level</a:t>
            </a:r>
            <a:endParaRPr b="0" lang="en-IN" sz="1500" spc="-1" strike="noStrike">
              <a:solidFill>
                <a:srgbClr val="2c3e50"/>
              </a:solidFill>
              <a:latin typeface="Source Sans Pro"/>
            </a:endParaRPr>
          </a:p>
        </p:txBody>
      </p:sp>
      <p:sp>
        <p:nvSpPr>
          <p:cNvPr id="4" name="PlaceHolder 3"/>
          <p:cNvSpPr>
            <a:spLocks noGrp="1"/>
          </p:cNvSpPr>
          <p:nvPr>
            <p:ph type="dt" idx="1"/>
          </p:nvPr>
        </p:nvSpPr>
        <p:spPr>
          <a:xfrm>
            <a:off x="360000" y="5400000"/>
            <a:ext cx="2880000" cy="270000"/>
          </a:xfrm>
          <a:prstGeom prst="rect">
            <a:avLst/>
          </a:prstGeom>
          <a:noFill/>
          <a:ln w="72000">
            <a:noFill/>
          </a:ln>
        </p:spPr>
        <p:txBody>
          <a:bodyPr lIns="0" rIns="0" tIns="0" bIns="0" anchor="t">
            <a:noAutofit/>
          </a:bodyPr>
          <a:lstStyle>
            <a:lvl1pPr>
              <a:defRPr b="1" lang="en-IN" sz="1800" spc="-1" strike="noStrike">
                <a:solidFill>
                  <a:srgbClr val="ffffff"/>
                </a:solidFill>
                <a:latin typeface="Source Sans Pro Black"/>
              </a:defRPr>
            </a:lvl1pPr>
          </a:lstStyle>
          <a:p>
            <a:r>
              <a:rPr b="1" lang="en-IN" sz="1800" spc="-1" strike="noStrike">
                <a:solidFill>
                  <a:srgbClr val="ffffff"/>
                </a:solidFill>
                <a:latin typeface="Source Sans Pro Black"/>
              </a:rPr>
              <a:t>&lt;date/time&gt;</a:t>
            </a:r>
            <a:endParaRPr b="1" lang="en-IN" sz="1800" spc="-1" strike="noStrike">
              <a:solidFill>
                <a:srgbClr val="ffffff"/>
              </a:solidFill>
              <a:latin typeface="Source Sans Pro Black"/>
            </a:endParaRPr>
          </a:p>
        </p:txBody>
      </p:sp>
      <p:sp>
        <p:nvSpPr>
          <p:cNvPr id="5" name="PlaceHolder 4"/>
          <p:cNvSpPr>
            <a:spLocks noGrp="1"/>
          </p:cNvSpPr>
          <p:nvPr>
            <p:ph type="ftr" idx="2"/>
          </p:nvPr>
        </p:nvSpPr>
        <p:spPr>
          <a:xfrm>
            <a:off x="3420000" y="5400000"/>
            <a:ext cx="3240000" cy="270000"/>
          </a:xfrm>
          <a:prstGeom prst="rect">
            <a:avLst/>
          </a:prstGeom>
          <a:noFill/>
          <a:ln w="72000">
            <a:noFill/>
          </a:ln>
        </p:spPr>
        <p:txBody>
          <a:bodyPr lIns="0" rIns="0" tIns="0" bIns="0" anchor="t">
            <a:noAutofit/>
          </a:bodyPr>
          <a:lstStyle>
            <a:lvl1pPr algn="ctr">
              <a:buNone/>
              <a:defRPr b="1" lang="en-IN" sz="1800" spc="-1" strike="noStrike">
                <a:solidFill>
                  <a:srgbClr val="ffffff"/>
                </a:solidFill>
                <a:latin typeface="Source Sans Pro Black"/>
              </a:defRPr>
            </a:lvl1pPr>
          </a:lstStyle>
          <a:p>
            <a:pPr algn="ctr">
              <a:buNone/>
            </a:pPr>
            <a:r>
              <a:rPr b="1" lang="en-IN" sz="1800" spc="-1" strike="noStrike">
                <a:solidFill>
                  <a:srgbClr val="ffffff"/>
                </a:solidFill>
                <a:latin typeface="Source Sans Pro Black"/>
              </a:rPr>
              <a:t>&lt;footer&gt;</a:t>
            </a:r>
            <a:endParaRPr b="1" lang="en-IN" sz="1800" spc="-1" strike="noStrike">
              <a:solidFill>
                <a:srgbClr val="ffffff"/>
              </a:solidFill>
              <a:latin typeface="Source Sans Pro Black"/>
            </a:endParaRPr>
          </a:p>
        </p:txBody>
      </p:sp>
      <p:sp>
        <p:nvSpPr>
          <p:cNvPr id="6" name=""/>
          <p:cNvSpPr/>
          <p:nvPr/>
        </p:nvSpPr>
        <p:spPr>
          <a:xfrm>
            <a:off x="9315000" y="5175000"/>
            <a:ext cx="450000" cy="450000"/>
          </a:xfrm>
          <a:prstGeom prst="ellipse">
            <a:avLst/>
          </a:prstGeom>
          <a:solidFill>
            <a:srgbClr val="1abc9c"/>
          </a:solidFill>
          <a:ln w="10800">
            <a:solidFill>
              <a:srgbClr val="1abc9c"/>
            </a:solidFill>
            <a:round/>
          </a:ln>
        </p:spPr>
        <p:style>
          <a:lnRef idx="0"/>
          <a:fillRef idx="0"/>
          <a:effectRef idx="0"/>
          <a:fontRef idx="minor"/>
        </p:style>
      </p:sp>
      <p:sp>
        <p:nvSpPr>
          <p:cNvPr id="7" name=""/>
          <p:cNvSpPr txBox="1"/>
          <p:nvPr/>
        </p:nvSpPr>
        <p:spPr>
          <a:xfrm>
            <a:off x="9180000" y="5130000"/>
            <a:ext cx="720000" cy="540000"/>
          </a:xfrm>
          <a:prstGeom prst="rect">
            <a:avLst/>
          </a:prstGeom>
          <a:noFill/>
          <a:ln w="72000">
            <a:noFill/>
          </a:ln>
        </p:spPr>
        <p:txBody>
          <a:bodyPr lIns="0" rIns="0" tIns="0" bIns="0" anchor="ctr">
            <a:noAutofit/>
          </a:bodyPr>
          <a:p>
            <a:pPr algn="ctr">
              <a:buNone/>
            </a:pPr>
            <a:fld id="{DD1DB7C9-9A3B-47F9-9EBE-4D2669A9F78F}" type="slidenum">
              <a:rPr b="1" lang="en-IN" sz="1800" spc="-1" strike="noStrike">
                <a:solidFill>
                  <a:srgbClr val="ffffff"/>
                </a:solidFill>
                <a:latin typeface="Source Sans Pro Black"/>
              </a:rPr>
              <a:t>&lt;number&gt;</a:t>
            </a:fld>
            <a:endParaRPr b="1" lang="en-IN"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45" name=""/>
          <p:cNvSpPr/>
          <p:nvPr/>
        </p:nvSpPr>
        <p:spPr>
          <a:xfrm>
            <a:off x="0" y="0"/>
            <a:ext cx="10080000" cy="3780000"/>
          </a:xfrm>
          <a:prstGeom prst="rect">
            <a:avLst/>
          </a:prstGeom>
          <a:solidFill>
            <a:srgbClr val="1abc9c"/>
          </a:solidFill>
          <a:ln w="10800">
            <a:solidFill>
              <a:srgbClr val="1abc9c"/>
            </a:solidFill>
            <a:round/>
          </a:ln>
        </p:spPr>
        <p:style>
          <a:lnRef idx="0"/>
          <a:fillRef idx="0"/>
          <a:effectRef idx="0"/>
          <a:fontRef idx="minor"/>
        </p:style>
      </p:sp>
      <p:sp>
        <p:nvSpPr>
          <p:cNvPr id="46" name="PlaceHolder 1"/>
          <p:cNvSpPr>
            <a:spLocks noGrp="1"/>
          </p:cNvSpPr>
          <p:nvPr>
            <p:ph type="title"/>
          </p:nvPr>
        </p:nvSpPr>
        <p:spPr>
          <a:xfrm>
            <a:off x="360000" y="2835000"/>
            <a:ext cx="9360000" cy="718920"/>
          </a:xfrm>
          <a:prstGeom prst="rect">
            <a:avLst/>
          </a:prstGeom>
          <a:noFill/>
          <a:ln w="0">
            <a:noFill/>
          </a:ln>
        </p:spPr>
        <p:txBody>
          <a:bodyPr lIns="0" rIns="0" tIns="0" bIns="0" anchor="ctr" anchorCtr="1">
            <a:noAutofit/>
          </a:bodyPr>
          <a:p>
            <a:pPr algn="ctr">
              <a:lnSpc>
                <a:spcPct val="150000"/>
              </a:lnSpc>
              <a:buNone/>
            </a:pPr>
            <a:r>
              <a:rPr b="1" lang="en-IN" sz="2700" spc="-1" strike="noStrike">
                <a:solidFill>
                  <a:srgbClr val="ffffff"/>
                </a:solidFill>
                <a:latin typeface="Source Sans Pro Black"/>
              </a:rPr>
              <a:t>Click to edit the title text format</a:t>
            </a:r>
            <a:endParaRPr b="1" lang="en-IN" sz="2700" spc="-1" strike="noStrike">
              <a:solidFill>
                <a:srgbClr val="ffffff"/>
              </a:solidFill>
              <a:latin typeface="Source Sans Pro Black"/>
            </a:endParaRPr>
          </a:p>
        </p:txBody>
      </p:sp>
      <p:sp>
        <p:nvSpPr>
          <p:cNvPr id="47" name="PlaceHolder 2"/>
          <p:cNvSpPr>
            <a:spLocks noGrp="1"/>
          </p:cNvSpPr>
          <p:nvPr>
            <p:ph type="body"/>
          </p:nvPr>
        </p:nvSpPr>
        <p:spPr>
          <a:xfrm>
            <a:off x="360000" y="3915000"/>
            <a:ext cx="9360000" cy="1485000"/>
          </a:xfrm>
          <a:prstGeom prst="rect">
            <a:avLst/>
          </a:prstGeom>
          <a:noFill/>
          <a:ln w="0">
            <a:noFill/>
          </a:ln>
        </p:spPr>
        <p:txBody>
          <a:bodyPr lIns="0" rIns="0" tIns="0" bIns="0" anchor="t">
            <a:normAutofit fontScale="71000"/>
          </a:bodyPr>
          <a:p>
            <a:pPr marL="432000" indent="-324000">
              <a:spcAft>
                <a:spcPts val="655"/>
              </a:spcAft>
            </a:pPr>
            <a:r>
              <a:rPr b="0" lang="en-IN" sz="1500" spc="-1" strike="noStrike">
                <a:solidFill>
                  <a:srgbClr val="ffffff"/>
                </a:solidFill>
                <a:latin typeface="Source Sans Pro"/>
              </a:rPr>
              <a:t>Click to edit the outline text format</a:t>
            </a:r>
            <a:endParaRPr b="0" lang="en-IN" sz="1500" spc="-1" strike="noStrike">
              <a:solidFill>
                <a:srgbClr val="ffffff"/>
              </a:solidFill>
              <a:latin typeface="Source Sans Pro"/>
            </a:endParaRPr>
          </a:p>
          <a:p>
            <a:pPr lvl="1" marL="864000" indent="-324000">
              <a:spcAft>
                <a:spcPts val="850"/>
              </a:spcAft>
            </a:pPr>
            <a:r>
              <a:rPr b="0" lang="en-IN" sz="1500" spc="-1" strike="noStrike">
                <a:solidFill>
                  <a:srgbClr val="ffffff"/>
                </a:solidFill>
                <a:latin typeface="Source Sans Pro"/>
              </a:rPr>
              <a:t>Second Outline Level</a:t>
            </a:r>
            <a:endParaRPr b="0" lang="en-IN" sz="1500" spc="-1" strike="noStrike">
              <a:solidFill>
                <a:srgbClr val="ffffff"/>
              </a:solidFill>
              <a:latin typeface="Source Sans Pro"/>
            </a:endParaRPr>
          </a:p>
          <a:p>
            <a:pPr lvl="2" marL="1296000" indent="-288000">
              <a:spcAft>
                <a:spcPts val="635"/>
              </a:spcAft>
            </a:pPr>
            <a:r>
              <a:rPr b="0" lang="en-IN" sz="1500" spc="-1" strike="noStrike">
                <a:solidFill>
                  <a:srgbClr val="ffffff"/>
                </a:solidFill>
                <a:latin typeface="Source Sans Pro"/>
              </a:rPr>
              <a:t>Third Outline Level</a:t>
            </a:r>
            <a:endParaRPr b="0" lang="en-IN" sz="1500" spc="-1" strike="noStrike">
              <a:solidFill>
                <a:srgbClr val="ffffff"/>
              </a:solidFill>
              <a:latin typeface="Source Sans Pro"/>
            </a:endParaRPr>
          </a:p>
          <a:p>
            <a:pPr lvl="3" marL="1728000" indent="-216000">
              <a:spcAft>
                <a:spcPts val="425"/>
              </a:spcAft>
            </a:pPr>
            <a:r>
              <a:rPr b="0" lang="en-IN" sz="1500" spc="-1" strike="noStrike">
                <a:solidFill>
                  <a:srgbClr val="ffffff"/>
                </a:solidFill>
                <a:latin typeface="Source Sans Pro"/>
              </a:rPr>
              <a:t>Fourth Outline Level</a:t>
            </a:r>
            <a:endParaRPr b="0" lang="en-IN" sz="1500" spc="-1" strike="noStrike">
              <a:solidFill>
                <a:srgbClr val="ffffff"/>
              </a:solidFill>
              <a:latin typeface="Source Sans Pro"/>
            </a:endParaRPr>
          </a:p>
          <a:p>
            <a:pPr lvl="4" marL="2160000" indent="-216000">
              <a:spcAft>
                <a:spcPts val="213"/>
              </a:spcAft>
            </a:pPr>
            <a:r>
              <a:rPr b="0" lang="en-IN" sz="1500" spc="-1" strike="noStrike">
                <a:solidFill>
                  <a:srgbClr val="ffffff"/>
                </a:solidFill>
                <a:latin typeface="Source Sans Pro"/>
              </a:rPr>
              <a:t>Fifth Outline Level</a:t>
            </a:r>
            <a:endParaRPr b="0" lang="en-IN" sz="1500" spc="-1" strike="noStrike">
              <a:solidFill>
                <a:srgbClr val="ffffff"/>
              </a:solidFill>
              <a:latin typeface="Source Sans Pro"/>
            </a:endParaRPr>
          </a:p>
          <a:p>
            <a:pPr lvl="5" marL="2592000" indent="-216000">
              <a:spcAft>
                <a:spcPts val="213"/>
              </a:spcAft>
            </a:pPr>
            <a:r>
              <a:rPr b="0" lang="en-IN" sz="1500" spc="-1" strike="noStrike">
                <a:solidFill>
                  <a:srgbClr val="ffffff"/>
                </a:solidFill>
                <a:latin typeface="Source Sans Pro"/>
              </a:rPr>
              <a:t>Sixth Outline Level</a:t>
            </a:r>
            <a:endParaRPr b="0" lang="en-IN" sz="1500" spc="-1" strike="noStrike">
              <a:solidFill>
                <a:srgbClr val="ffffff"/>
              </a:solidFill>
              <a:latin typeface="Source Sans Pro"/>
            </a:endParaRPr>
          </a:p>
          <a:p>
            <a:pPr lvl="6" marL="3024000" indent="-216000">
              <a:spcAft>
                <a:spcPts val="213"/>
              </a:spcAft>
            </a:pPr>
            <a:r>
              <a:rPr b="0" lang="en-IN" sz="1500" spc="-1" strike="noStrike">
                <a:solidFill>
                  <a:srgbClr val="ffffff"/>
                </a:solidFill>
                <a:latin typeface="Source Sans Pro"/>
              </a:rPr>
              <a:t>Seventh Outline Level</a:t>
            </a:r>
            <a:endParaRPr b="0" lang="en-IN" sz="1500" spc="-1" strike="noStrike">
              <a:solidFill>
                <a:srgbClr val="ffffff"/>
              </a:solidFill>
              <a:latin typeface="Source Sans Pro"/>
            </a:endParaRPr>
          </a:p>
        </p:txBody>
      </p:sp>
      <p:sp>
        <p:nvSpPr>
          <p:cNvPr id="48" name="PlaceHolder 3"/>
          <p:cNvSpPr>
            <a:spLocks noGrp="1"/>
          </p:cNvSpPr>
          <p:nvPr>
            <p:ph type="dt" idx="3"/>
          </p:nvPr>
        </p:nvSpPr>
        <p:spPr>
          <a:xfrm>
            <a:off x="360000" y="5400000"/>
            <a:ext cx="2880000" cy="270000"/>
          </a:xfrm>
          <a:prstGeom prst="rect">
            <a:avLst/>
          </a:prstGeom>
          <a:noFill/>
          <a:ln w="72000">
            <a:noFill/>
          </a:ln>
        </p:spPr>
        <p:txBody>
          <a:bodyPr lIns="0" rIns="0" tIns="0" bIns="0" anchor="t">
            <a:noAutofit/>
          </a:bodyPr>
          <a:lstStyle>
            <a:lvl1pPr>
              <a:defRPr b="1" lang="en-IN" sz="1800" spc="-1" strike="noStrike">
                <a:solidFill>
                  <a:srgbClr val="ffffff"/>
                </a:solidFill>
                <a:latin typeface="Source Sans Pro Black"/>
              </a:defRPr>
            </a:lvl1pPr>
          </a:lstStyle>
          <a:p>
            <a:r>
              <a:rPr b="1" lang="en-IN" sz="1800" spc="-1" strike="noStrike">
                <a:solidFill>
                  <a:srgbClr val="ffffff"/>
                </a:solidFill>
                <a:latin typeface="Source Sans Pro Black"/>
              </a:rPr>
              <a:t>&lt;date/time&gt;</a:t>
            </a:r>
            <a:endParaRPr b="1" lang="en-IN" sz="1800" spc="-1" strike="noStrike">
              <a:solidFill>
                <a:srgbClr val="ffffff"/>
              </a:solidFill>
              <a:latin typeface="Source Sans Pro Black"/>
            </a:endParaRPr>
          </a:p>
        </p:txBody>
      </p:sp>
      <p:sp>
        <p:nvSpPr>
          <p:cNvPr id="49" name="PlaceHolder 4"/>
          <p:cNvSpPr>
            <a:spLocks noGrp="1"/>
          </p:cNvSpPr>
          <p:nvPr>
            <p:ph type="ftr" idx="4"/>
          </p:nvPr>
        </p:nvSpPr>
        <p:spPr>
          <a:xfrm>
            <a:off x="3420000" y="5400000"/>
            <a:ext cx="3240000" cy="270000"/>
          </a:xfrm>
          <a:prstGeom prst="rect">
            <a:avLst/>
          </a:prstGeom>
          <a:noFill/>
          <a:ln w="72000">
            <a:noFill/>
          </a:ln>
        </p:spPr>
        <p:txBody>
          <a:bodyPr lIns="0" rIns="0" tIns="0" bIns="0" anchor="t">
            <a:noAutofit/>
          </a:bodyPr>
          <a:lstStyle>
            <a:lvl1pPr algn="ctr">
              <a:buNone/>
              <a:defRPr b="1" lang="en-IN" sz="1800" spc="-1" strike="noStrike">
                <a:solidFill>
                  <a:srgbClr val="ffffff"/>
                </a:solidFill>
                <a:latin typeface="Source Sans Pro Black"/>
              </a:defRPr>
            </a:lvl1pPr>
          </a:lstStyle>
          <a:p>
            <a:pPr algn="ctr">
              <a:buNone/>
            </a:pPr>
            <a:r>
              <a:rPr b="1" lang="en-IN" sz="1800" spc="-1" strike="noStrike">
                <a:solidFill>
                  <a:srgbClr val="ffffff"/>
                </a:solidFill>
                <a:latin typeface="Source Sans Pro Black"/>
              </a:rPr>
              <a:t>&lt;footer&gt;</a:t>
            </a:r>
            <a:endParaRPr b="1" lang="en-IN" sz="1800" spc="-1" strike="noStrike">
              <a:solidFill>
                <a:srgbClr val="ffffff"/>
              </a:solidFill>
              <a:latin typeface="Source Sans Pro Black"/>
            </a:endParaRPr>
          </a:p>
        </p:txBody>
      </p:sp>
      <p:sp>
        <p:nvSpPr>
          <p:cNvPr id="50" name="PlaceHolder 5"/>
          <p:cNvSpPr>
            <a:spLocks noGrp="1"/>
          </p:cNvSpPr>
          <p:nvPr>
            <p:ph type="sldNum" idx="5"/>
          </p:nvPr>
        </p:nvSpPr>
        <p:spPr>
          <a:xfrm>
            <a:off x="9180000" y="5130000"/>
            <a:ext cx="720000" cy="540000"/>
          </a:xfrm>
          <a:prstGeom prst="rect">
            <a:avLst/>
          </a:prstGeom>
          <a:noFill/>
          <a:ln w="72000">
            <a:noFill/>
          </a:ln>
        </p:spPr>
        <p:txBody>
          <a:bodyPr lIns="0" rIns="0" tIns="0" bIns="0" anchor="ctr">
            <a:noAutofit/>
          </a:bodyPr>
          <a:lstStyle>
            <a:lvl1pPr algn="ctr">
              <a:buNone/>
              <a:defRPr b="1" lang="en-IN" sz="1800" spc="-1" strike="noStrike">
                <a:solidFill>
                  <a:srgbClr val="ffffff"/>
                </a:solidFill>
                <a:latin typeface="Source Sans Pro Black"/>
              </a:defRPr>
            </a:lvl1pPr>
          </a:lstStyle>
          <a:p>
            <a:pPr algn="ctr">
              <a:buNone/>
            </a:pPr>
            <a:fld id="{13FAB3E1-110B-4EED-ABD2-FBBC4223C222}" type="slidenum">
              <a:rPr b="1" lang="en-IN" sz="1800" spc="-1" strike="noStrike">
                <a:solidFill>
                  <a:srgbClr val="ffffff"/>
                </a:solidFill>
                <a:latin typeface="Source Sans Pro Black"/>
              </a:rPr>
              <a:t>&lt;number&gt;</a:t>
            </a:fld>
            <a:endParaRPr b="1" lang="en-IN"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80000" cy="5670000"/>
          </a:xfrm>
          <a:prstGeom prst="rect">
            <a:avLst/>
          </a:prstGeom>
          <a:solidFill>
            <a:srgbClr val="2c3e50"/>
          </a:solidFill>
          <a:ln w="10800">
            <a:noFill/>
          </a:ln>
        </p:spPr>
        <p:style>
          <a:lnRef idx="0"/>
          <a:fillRef idx="0"/>
          <a:effectRef idx="0"/>
          <a:fontRef idx="minor"/>
        </p:style>
      </p:sp>
      <p:sp>
        <p:nvSpPr>
          <p:cNvPr id="88" name=""/>
          <p:cNvSpPr/>
          <p:nvPr/>
        </p:nvSpPr>
        <p:spPr>
          <a:xfrm>
            <a:off x="2520000" y="1350000"/>
            <a:ext cx="5040000" cy="189000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80000" cy="1620000"/>
          </a:xfrm>
          <a:prstGeom prst="rect">
            <a:avLst/>
          </a:prstGeom>
          <a:noFill/>
          <a:ln w="0">
            <a:noFill/>
          </a:ln>
        </p:spPr>
        <p:txBody>
          <a:bodyPr lIns="0" rIns="0" tIns="0" bIns="0" anchor="ctr" anchorCtr="1">
            <a:noAutofit/>
          </a:bodyPr>
          <a:p>
            <a:pPr algn="ctr">
              <a:buNone/>
            </a:pPr>
            <a:r>
              <a:rPr b="1" lang="en-IN" sz="2700" spc="-1" strike="noStrike">
                <a:solidFill>
                  <a:srgbClr val="2c3e50"/>
                </a:solidFill>
                <a:latin typeface="Source Sans Pro Black"/>
              </a:rPr>
              <a:t>Click to edit the title text format</a:t>
            </a:r>
            <a:endParaRPr b="1" lang="en-IN" sz="2700" spc="-1" strike="noStrike">
              <a:solidFill>
                <a:srgbClr val="2c3e50"/>
              </a:solidFill>
              <a:latin typeface="Source Sans Pro Black"/>
            </a:endParaRPr>
          </a:p>
        </p:txBody>
      </p:sp>
      <p:sp>
        <p:nvSpPr>
          <p:cNvPr id="90" name="PlaceHolder 2"/>
          <p:cNvSpPr>
            <a:spLocks noGrp="1"/>
          </p:cNvSpPr>
          <p:nvPr>
            <p:ph type="body"/>
          </p:nvPr>
        </p:nvSpPr>
        <p:spPr>
          <a:xfrm>
            <a:off x="3420000" y="3240000"/>
            <a:ext cx="6300000" cy="1620000"/>
          </a:xfrm>
          <a:prstGeom prst="rect">
            <a:avLst/>
          </a:prstGeom>
          <a:noFill/>
          <a:ln w="0">
            <a:noFill/>
          </a:ln>
        </p:spPr>
        <p:txBody>
          <a:bodyPr lIns="0" rIns="0" tIns="0" bIns="0" anchor="t">
            <a:normAutofit fontScale="78000"/>
          </a:bodyPr>
          <a:p>
            <a:pPr marL="432000" indent="-324000">
              <a:spcAft>
                <a:spcPts val="655"/>
              </a:spcAft>
            </a:pPr>
            <a:r>
              <a:rPr b="0" lang="en-IN" sz="1500" spc="-1" strike="noStrike">
                <a:solidFill>
                  <a:srgbClr val="ffffff"/>
                </a:solidFill>
                <a:latin typeface="Source Sans Pro"/>
              </a:rPr>
              <a:t>Click to edit the outline text format</a:t>
            </a:r>
            <a:endParaRPr b="0" lang="en-IN" sz="1500" spc="-1" strike="noStrike">
              <a:solidFill>
                <a:srgbClr val="ffffff"/>
              </a:solidFill>
              <a:latin typeface="Source Sans Pro"/>
            </a:endParaRPr>
          </a:p>
          <a:p>
            <a:pPr lvl="1" marL="864000" indent="-324000">
              <a:spcAft>
                <a:spcPts val="850"/>
              </a:spcAft>
            </a:pPr>
            <a:r>
              <a:rPr b="0" lang="en-IN" sz="1500" spc="-1" strike="noStrike">
                <a:solidFill>
                  <a:srgbClr val="ffffff"/>
                </a:solidFill>
                <a:latin typeface="Source Sans Pro"/>
              </a:rPr>
              <a:t>Second Outline Level</a:t>
            </a:r>
            <a:endParaRPr b="0" lang="en-IN" sz="1500" spc="-1" strike="noStrike">
              <a:solidFill>
                <a:srgbClr val="ffffff"/>
              </a:solidFill>
              <a:latin typeface="Source Sans Pro"/>
            </a:endParaRPr>
          </a:p>
          <a:p>
            <a:pPr lvl="2" marL="1296000" indent="-288000">
              <a:spcAft>
                <a:spcPts val="635"/>
              </a:spcAft>
            </a:pPr>
            <a:r>
              <a:rPr b="0" lang="en-IN" sz="1500" spc="-1" strike="noStrike">
                <a:solidFill>
                  <a:srgbClr val="ffffff"/>
                </a:solidFill>
                <a:latin typeface="Source Sans Pro"/>
              </a:rPr>
              <a:t>Third Outline Level</a:t>
            </a:r>
            <a:endParaRPr b="0" lang="en-IN" sz="1500" spc="-1" strike="noStrike">
              <a:solidFill>
                <a:srgbClr val="ffffff"/>
              </a:solidFill>
              <a:latin typeface="Source Sans Pro"/>
            </a:endParaRPr>
          </a:p>
          <a:p>
            <a:pPr lvl="3" marL="1728000" indent="-216000">
              <a:spcAft>
                <a:spcPts val="425"/>
              </a:spcAft>
            </a:pPr>
            <a:r>
              <a:rPr b="0" lang="en-IN" sz="1500" spc="-1" strike="noStrike">
                <a:solidFill>
                  <a:srgbClr val="ffffff"/>
                </a:solidFill>
                <a:latin typeface="Source Sans Pro"/>
              </a:rPr>
              <a:t>Fourth Outline Level</a:t>
            </a:r>
            <a:endParaRPr b="0" lang="en-IN" sz="1500" spc="-1" strike="noStrike">
              <a:solidFill>
                <a:srgbClr val="ffffff"/>
              </a:solidFill>
              <a:latin typeface="Source Sans Pro"/>
            </a:endParaRPr>
          </a:p>
          <a:p>
            <a:pPr lvl="4" marL="2160000" indent="-216000">
              <a:spcAft>
                <a:spcPts val="213"/>
              </a:spcAft>
            </a:pPr>
            <a:r>
              <a:rPr b="0" lang="en-IN" sz="1500" spc="-1" strike="noStrike">
                <a:solidFill>
                  <a:srgbClr val="ffffff"/>
                </a:solidFill>
                <a:latin typeface="Source Sans Pro"/>
              </a:rPr>
              <a:t>Fifth Outline Level</a:t>
            </a:r>
            <a:endParaRPr b="0" lang="en-IN" sz="1500" spc="-1" strike="noStrike">
              <a:solidFill>
                <a:srgbClr val="ffffff"/>
              </a:solidFill>
              <a:latin typeface="Source Sans Pro"/>
            </a:endParaRPr>
          </a:p>
          <a:p>
            <a:pPr lvl="5" marL="2592000" indent="-216000">
              <a:spcAft>
                <a:spcPts val="213"/>
              </a:spcAft>
            </a:pPr>
            <a:r>
              <a:rPr b="0" lang="en-IN" sz="1500" spc="-1" strike="noStrike">
                <a:solidFill>
                  <a:srgbClr val="ffffff"/>
                </a:solidFill>
                <a:latin typeface="Source Sans Pro"/>
              </a:rPr>
              <a:t>Sixth Outline Level</a:t>
            </a:r>
            <a:endParaRPr b="0" lang="en-IN" sz="1500" spc="-1" strike="noStrike">
              <a:solidFill>
                <a:srgbClr val="ffffff"/>
              </a:solidFill>
              <a:latin typeface="Source Sans Pro"/>
            </a:endParaRPr>
          </a:p>
          <a:p>
            <a:pPr lvl="6" marL="3024000" indent="-216000">
              <a:spcAft>
                <a:spcPts val="213"/>
              </a:spcAft>
            </a:pPr>
            <a:r>
              <a:rPr b="0" lang="en-IN" sz="1500" spc="-1" strike="noStrike">
                <a:solidFill>
                  <a:srgbClr val="ffffff"/>
                </a:solidFill>
                <a:latin typeface="Source Sans Pro"/>
              </a:rPr>
              <a:t>Seventh Outline Level</a:t>
            </a:r>
            <a:endParaRPr b="0" lang="en-IN" sz="1500" spc="-1" strike="noStrike">
              <a:solidFill>
                <a:srgbClr val="ffffff"/>
              </a:solidFill>
              <a:latin typeface="Source Sans Pro"/>
            </a:endParaRPr>
          </a:p>
        </p:txBody>
      </p:sp>
      <p:sp>
        <p:nvSpPr>
          <p:cNvPr id="91" name="PlaceHolder 3"/>
          <p:cNvSpPr>
            <a:spLocks noGrp="1"/>
          </p:cNvSpPr>
          <p:nvPr>
            <p:ph type="dt" idx="6"/>
          </p:nvPr>
        </p:nvSpPr>
        <p:spPr>
          <a:xfrm>
            <a:off x="360000" y="5400000"/>
            <a:ext cx="2880000" cy="270000"/>
          </a:xfrm>
          <a:prstGeom prst="rect">
            <a:avLst/>
          </a:prstGeom>
          <a:noFill/>
          <a:ln w="72000">
            <a:noFill/>
          </a:ln>
        </p:spPr>
        <p:txBody>
          <a:bodyPr lIns="0" rIns="0" tIns="0" bIns="0" anchor="t">
            <a:noAutofit/>
          </a:bodyPr>
          <a:lstStyle>
            <a:lvl1pPr>
              <a:defRPr b="1" lang="en-IN" sz="1800" spc="-1" strike="noStrike">
                <a:solidFill>
                  <a:srgbClr val="ffffff"/>
                </a:solidFill>
                <a:latin typeface="Source Sans Pro Black"/>
              </a:defRPr>
            </a:lvl1pPr>
          </a:lstStyle>
          <a:p>
            <a:r>
              <a:rPr b="1" lang="en-IN" sz="1800" spc="-1" strike="noStrike">
                <a:solidFill>
                  <a:srgbClr val="ffffff"/>
                </a:solidFill>
                <a:latin typeface="Source Sans Pro Black"/>
              </a:rPr>
              <a:t>&lt;date/time&gt;</a:t>
            </a:r>
            <a:endParaRPr b="1" lang="en-IN" sz="1800" spc="-1" strike="noStrike">
              <a:solidFill>
                <a:srgbClr val="ffffff"/>
              </a:solidFill>
              <a:latin typeface="Source Sans Pro Black"/>
            </a:endParaRPr>
          </a:p>
        </p:txBody>
      </p:sp>
      <p:sp>
        <p:nvSpPr>
          <p:cNvPr id="92" name="PlaceHolder 4"/>
          <p:cNvSpPr>
            <a:spLocks noGrp="1"/>
          </p:cNvSpPr>
          <p:nvPr>
            <p:ph type="ftr" idx="7"/>
          </p:nvPr>
        </p:nvSpPr>
        <p:spPr>
          <a:xfrm>
            <a:off x="3420000" y="5400000"/>
            <a:ext cx="3240000" cy="270000"/>
          </a:xfrm>
          <a:prstGeom prst="rect">
            <a:avLst/>
          </a:prstGeom>
          <a:noFill/>
          <a:ln w="72000">
            <a:noFill/>
          </a:ln>
        </p:spPr>
        <p:txBody>
          <a:bodyPr lIns="0" rIns="0" tIns="0" bIns="0" anchor="t">
            <a:noAutofit/>
          </a:bodyPr>
          <a:lstStyle>
            <a:lvl1pPr algn="ctr">
              <a:buNone/>
              <a:defRPr b="1" lang="en-IN" sz="1800" spc="-1" strike="noStrike">
                <a:solidFill>
                  <a:srgbClr val="ffffff"/>
                </a:solidFill>
                <a:latin typeface="Source Sans Pro Black"/>
              </a:defRPr>
            </a:lvl1pPr>
          </a:lstStyle>
          <a:p>
            <a:pPr algn="ctr">
              <a:buNone/>
            </a:pPr>
            <a:r>
              <a:rPr b="1" lang="en-IN" sz="1800" spc="-1" strike="noStrike">
                <a:solidFill>
                  <a:srgbClr val="ffffff"/>
                </a:solidFill>
                <a:latin typeface="Source Sans Pro Black"/>
              </a:rPr>
              <a:t>&lt;footer&gt;</a:t>
            </a:r>
            <a:endParaRPr b="1" lang="en-IN" sz="1800" spc="-1" strike="noStrike">
              <a:solidFill>
                <a:srgbClr val="ffffff"/>
              </a:solidFill>
              <a:latin typeface="Source Sans Pro Black"/>
            </a:endParaRPr>
          </a:p>
        </p:txBody>
      </p:sp>
      <p:sp>
        <p:nvSpPr>
          <p:cNvPr id="93" name="PlaceHolder 5"/>
          <p:cNvSpPr>
            <a:spLocks noGrp="1"/>
          </p:cNvSpPr>
          <p:nvPr>
            <p:ph type="sldNum" idx="8"/>
          </p:nvPr>
        </p:nvSpPr>
        <p:spPr>
          <a:xfrm>
            <a:off x="9180000" y="5130000"/>
            <a:ext cx="720000" cy="540000"/>
          </a:xfrm>
          <a:prstGeom prst="rect">
            <a:avLst/>
          </a:prstGeom>
          <a:noFill/>
          <a:ln w="72000">
            <a:noFill/>
          </a:ln>
        </p:spPr>
        <p:txBody>
          <a:bodyPr lIns="0" rIns="0" tIns="0" bIns="0" anchor="ctr">
            <a:noAutofit/>
          </a:bodyPr>
          <a:lstStyle>
            <a:lvl1pPr algn="ctr">
              <a:buNone/>
              <a:defRPr b="1" lang="en-IN" sz="1800" spc="-1" strike="noStrike">
                <a:solidFill>
                  <a:srgbClr val="ffffff"/>
                </a:solidFill>
                <a:latin typeface="Source Sans Pro Black"/>
              </a:defRPr>
            </a:lvl1pPr>
          </a:lstStyle>
          <a:p>
            <a:pPr algn="ctr">
              <a:buNone/>
            </a:pPr>
            <a:fld id="{4C706501-3B60-4D40-88ED-F55342EDA7D0}" type="slidenum">
              <a:rPr b="1" lang="en-IN" sz="1800" spc="-1" strike="noStrike">
                <a:solidFill>
                  <a:srgbClr val="ffffff"/>
                </a:solidFill>
                <a:latin typeface="Source Sans Pro Black"/>
              </a:rPr>
              <a:t>&lt;number&gt;</a:t>
            </a:fld>
            <a:endParaRPr b="1" lang="en-IN"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hyperlink" Target="https://onlinelibrary.wiley.com/doi/10.1002/jmv.27609" TargetMode="External"/><Relationship Id="rId2" Type="http://schemas.openxmlformats.org/officeDocument/2006/relationships/hyperlink" Target="https://doi.org/10.1016/j.msard.2022.104033" TargetMode="External"/><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hyperlink" Target="https://doi.org/10.1016/j.meegid.2021.104834" TargetMode="External"/><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hyperlink" Target="https://ourworldindata.org/covid-vaccinations" TargetMode="External"/><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1217880"/>
            <a:ext cx="9360000" cy="1482120"/>
          </a:xfrm>
          <a:prstGeom prst="rect">
            <a:avLst/>
          </a:prstGeom>
          <a:noFill/>
          <a:ln w="0">
            <a:noFill/>
          </a:ln>
        </p:spPr>
        <p:txBody>
          <a:bodyPr lIns="0" rIns="0" tIns="0" bIns="0" anchor="ctr" anchorCtr="1">
            <a:noAutofit/>
          </a:bodyPr>
          <a:p>
            <a:pPr algn="ctr">
              <a:lnSpc>
                <a:spcPct val="150000"/>
              </a:lnSpc>
              <a:buNone/>
            </a:pPr>
            <a:r>
              <a:rPr b="1" lang="en-IN" sz="3200" spc="-1" strike="noStrike">
                <a:solidFill>
                  <a:srgbClr val="ffffff"/>
                </a:solidFill>
                <a:latin typeface="Verdana"/>
              </a:rPr>
              <a:t>Analysis of vaccination rate and its effect on spread of Coronavirus</a:t>
            </a:r>
            <a:endParaRPr b="1" lang="en-IN" sz="3200" spc="-1" strike="noStrike">
              <a:solidFill>
                <a:srgbClr val="ffffff"/>
              </a:solidFill>
              <a:latin typeface="Source Sans Pro Black"/>
            </a:endParaRPr>
          </a:p>
        </p:txBody>
      </p:sp>
      <p:sp>
        <p:nvSpPr>
          <p:cNvPr id="131" name="PlaceHolder 2"/>
          <p:cNvSpPr>
            <a:spLocks noGrp="1"/>
          </p:cNvSpPr>
          <p:nvPr>
            <p:ph type="subTitle"/>
          </p:nvPr>
        </p:nvSpPr>
        <p:spPr>
          <a:xfrm>
            <a:off x="360000" y="3915000"/>
            <a:ext cx="9360000" cy="1485000"/>
          </a:xfrm>
          <a:prstGeom prst="rect">
            <a:avLst/>
          </a:prstGeom>
          <a:noFill/>
          <a:ln w="0">
            <a:noFill/>
          </a:ln>
        </p:spPr>
        <p:txBody>
          <a:bodyPr lIns="0" rIns="0" tIns="0" bIns="0" anchor="ctr">
            <a:noAutofit/>
          </a:bodyPr>
          <a:p>
            <a:pPr algn="r">
              <a:lnSpc>
                <a:spcPct val="115000"/>
              </a:lnSpc>
              <a:buNone/>
            </a:pPr>
            <a:r>
              <a:rPr b="0" lang="en-IN" sz="2200" spc="-1" strike="noStrike">
                <a:solidFill>
                  <a:srgbClr val="ffffff"/>
                </a:solidFill>
                <a:latin typeface="Source Sans Pro"/>
              </a:rPr>
              <a:t>CSE3505 – Foundation of Data Analytics - F1</a:t>
            </a:r>
            <a:endParaRPr b="0" lang="en-IN" sz="2200" spc="-1" strike="noStrike">
              <a:solidFill>
                <a:srgbClr val="ffffff"/>
              </a:solidFill>
              <a:latin typeface="Source Sans Pro"/>
            </a:endParaRPr>
          </a:p>
          <a:p>
            <a:pPr algn="r">
              <a:lnSpc>
                <a:spcPct val="115000"/>
              </a:lnSpc>
              <a:buNone/>
            </a:pPr>
            <a:r>
              <a:rPr b="0" lang="en-IN" sz="2200" spc="-1" strike="noStrike">
                <a:solidFill>
                  <a:srgbClr val="ffffff"/>
                </a:solidFill>
                <a:latin typeface="Source Sans Pro"/>
              </a:rPr>
              <a:t>Advait Deochakke 20BCE1143</a:t>
            </a:r>
            <a:br>
              <a:rPr sz="2200"/>
            </a:br>
            <a:r>
              <a:rPr b="0" lang="en-IN" sz="2200" spc="-1" strike="noStrike">
                <a:solidFill>
                  <a:srgbClr val="ffffff"/>
                </a:solidFill>
                <a:latin typeface="Source Sans Pro"/>
              </a:rPr>
              <a:t>Aryan Shah 20BCE1490</a:t>
            </a:r>
            <a:endParaRPr b="0" lang="en-IN" sz="2200" spc="-1" strike="noStrike">
              <a:solidFill>
                <a:srgbClr val="ffffff"/>
              </a:solidFill>
              <a:latin typeface="Source Sans Pro"/>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Novelty of Findings</a:t>
            </a:r>
            <a:endParaRPr b="1" lang="en-IN" sz="2700" spc="-1" strike="noStrike">
              <a:solidFill>
                <a:srgbClr val="ffffff"/>
              </a:solidFill>
              <a:latin typeface="Source Sans Pro Black"/>
            </a:endParaRPr>
          </a:p>
        </p:txBody>
      </p:sp>
      <p:sp>
        <p:nvSpPr>
          <p:cNvPr id="152"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Offers a new look on the statistic of disease and infection rate, looking not from the perspective of mask users or social distancing norms followers, but foraying into vaccinations</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Going past the immunity provided by vaccination and employing the considerations that ‘higher vaccination rates may indicate higher awareness and respectability of regulations’, and co-relating them with spreading rate of the virus</a:t>
            </a:r>
            <a:endParaRPr b="1" lang="en-IN"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Expected Conclusion</a:t>
            </a:r>
            <a:endParaRPr b="1" lang="en-IN" sz="2700" spc="-1" strike="noStrike">
              <a:solidFill>
                <a:srgbClr val="ffffff"/>
              </a:solidFill>
              <a:latin typeface="Source Sans Pro Black"/>
            </a:endParaRPr>
          </a:p>
        </p:txBody>
      </p:sp>
      <p:sp>
        <p:nvSpPr>
          <p:cNvPr id="154"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We may confirm the existence of a relation between vaccination rates in a particular demographic, and their relation of the spread of COVID-19 in the same demographic. </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We may find to what degree this relationship is, and hope to investigate into whether this is causation type of relationship between the former and the latter, or a co-relation type.</a:t>
            </a:r>
            <a:endParaRPr b="1" lang="en-IN"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Timeline</a:t>
            </a:r>
            <a:endParaRPr b="1" lang="en-IN" sz="2700" spc="-1" strike="noStrike">
              <a:solidFill>
                <a:srgbClr val="ffffff"/>
              </a:solidFill>
              <a:latin typeface="Source Sans Pro Black"/>
            </a:endParaRPr>
          </a:p>
        </p:txBody>
      </p:sp>
      <p:pic>
        <p:nvPicPr>
          <p:cNvPr id="156" name="" descr=""/>
          <p:cNvPicPr/>
          <p:nvPr/>
        </p:nvPicPr>
        <p:blipFill>
          <a:blip r:embed="rId1"/>
          <a:stretch/>
        </p:blipFill>
        <p:spPr>
          <a:xfrm>
            <a:off x="1980000" y="0"/>
            <a:ext cx="7170480" cy="5400000"/>
          </a:xfrm>
          <a:prstGeom prst="rect">
            <a:avLst/>
          </a:prstGeom>
          <a:ln w="1080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2700000" y="1512000"/>
            <a:ext cx="4680000" cy="1620000"/>
          </a:xfrm>
          <a:prstGeom prst="rect">
            <a:avLst/>
          </a:prstGeom>
          <a:noFill/>
          <a:ln w="0">
            <a:noFill/>
          </a:ln>
        </p:spPr>
        <p:txBody>
          <a:bodyPr lIns="0" rIns="0" tIns="0" bIns="0" anchor="ctr" anchorCtr="1">
            <a:noAutofit/>
          </a:bodyPr>
          <a:p>
            <a:pPr algn="r">
              <a:buNone/>
            </a:pPr>
            <a:r>
              <a:rPr b="1" lang="en-IN" sz="2700" spc="-1" strike="noStrike">
                <a:solidFill>
                  <a:srgbClr val="2c3e50"/>
                </a:solidFill>
                <a:latin typeface="Source Sans Pro Black"/>
              </a:rPr>
              <a:t>Thank You</a:t>
            </a:r>
            <a:br>
              <a:rPr sz="2700"/>
            </a:br>
            <a:r>
              <a:rPr b="1" lang="en-IN" sz="1200" spc="-1" strike="noStrike">
                <a:solidFill>
                  <a:srgbClr val="2c3e50"/>
                </a:solidFill>
                <a:latin typeface="Source Sans Pro Black"/>
              </a:rPr>
              <a:t>-Advait Deochakke</a:t>
            </a:r>
            <a:br>
              <a:rPr sz="1200"/>
            </a:br>
            <a:r>
              <a:rPr b="1" lang="en-IN" sz="1200" spc="-1" strike="noStrike">
                <a:solidFill>
                  <a:srgbClr val="2c3e50"/>
                </a:solidFill>
                <a:latin typeface="Source Sans Pro Black"/>
              </a:rPr>
              <a:t>-Aryan Shah</a:t>
            </a:r>
            <a:br>
              <a:rPr sz="1200"/>
            </a:br>
            <a:br>
              <a:rPr sz="1200"/>
            </a:br>
            <a:r>
              <a:rPr b="1" lang="en-IN" sz="1200" spc="-1" strike="noStrike">
                <a:solidFill>
                  <a:srgbClr val="2c3e50"/>
                </a:solidFill>
                <a:latin typeface="Source Sans Pro Black"/>
              </a:rPr>
              <a:t>(References are inline)</a:t>
            </a:r>
            <a:endParaRPr b="1" lang="en-IN" sz="1200" spc="-1" strike="noStrike">
              <a:solidFill>
                <a:srgbClr val="2c3e50"/>
              </a:solidFill>
              <a:latin typeface="Source Sans Pro Black"/>
            </a:endParaRPr>
          </a:p>
        </p:txBody>
      </p:sp>
      <p:sp>
        <p:nvSpPr>
          <p:cNvPr id="3" name="PlaceHolder 2"/>
          <p:cNvSpPr>
            <a:spLocks noGrp="1"/>
          </p:cNvSpPr>
          <p:nvPr>
            <p:ph type="sldNum" idx="8"/>
          </p:nvPr>
        </p:nvSpPr>
        <p:spPr/>
        <p:txBody>
          <a:bodyPr/>
          <a:p>
            <a:fld id="{E04C71B2-9CEA-4809-9B28-D6CD9C1908F2}" type="slidenum">
              <a:t>13</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25720"/>
            <a:ext cx="9360000" cy="72000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Background - </a:t>
            </a:r>
            <a:endParaRPr b="1" lang="en-IN" sz="2700" spc="-1" strike="noStrike">
              <a:solidFill>
                <a:srgbClr val="ffffff"/>
              </a:solidFill>
              <a:latin typeface="Source Sans Pro Black"/>
            </a:endParaRPr>
          </a:p>
        </p:txBody>
      </p:sp>
      <p:sp>
        <p:nvSpPr>
          <p:cNvPr id="133" name="PlaceHolder 2"/>
          <p:cNvSpPr>
            <a:spLocks noGrp="1"/>
          </p:cNvSpPr>
          <p:nvPr>
            <p:ph/>
          </p:nvPr>
        </p:nvSpPr>
        <p:spPr>
          <a:xfrm>
            <a:off x="360000" y="1440000"/>
            <a:ext cx="9360000" cy="3780000"/>
          </a:xfrm>
          <a:prstGeom prst="rect">
            <a:avLst/>
          </a:prstGeom>
          <a:noFill/>
          <a:ln w="0">
            <a:noFill/>
          </a:ln>
        </p:spPr>
        <p:txBody>
          <a:bodyPr lIns="0" rIns="0" tIns="0" bIns="0" anchor="t">
            <a:normAutofit fontScale="76000"/>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Covid-19 gripped the world in early 2020 and extensive research was conducted. Vaccinations were soon prepared, like the Moderna or Pfizer vaccine. Many people jumped at the chance to get these vaccines, and millions of people were vaccinated every day. </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Vaccine mandates, Mask mandates,  and </a:t>
            </a:r>
            <a:br>
              <a:rPr sz="2400"/>
            </a:br>
            <a:r>
              <a:rPr b="1" lang="en-IN" sz="2400" spc="-1" strike="noStrike">
                <a:solidFill>
                  <a:srgbClr val="2c3e50"/>
                </a:solidFill>
                <a:latin typeface="Source Sans Pro Semibold"/>
              </a:rPr>
              <a:t>social distancing, combined with a prolonged </a:t>
            </a:r>
            <a:br>
              <a:rPr sz="2400"/>
            </a:br>
            <a:r>
              <a:rPr b="1" lang="en-IN" sz="2400" spc="-1" strike="noStrike">
                <a:solidFill>
                  <a:srgbClr val="2c3e50"/>
                </a:solidFill>
                <a:latin typeface="Source Sans Pro Semibold"/>
              </a:rPr>
              <a:t>period of social distancing and understanding </a:t>
            </a:r>
            <a:br>
              <a:rPr sz="2400"/>
            </a:br>
            <a:r>
              <a:rPr b="1" lang="en-IN" sz="2400" spc="-1" strike="noStrike">
                <a:solidFill>
                  <a:srgbClr val="2c3e50"/>
                </a:solidFill>
                <a:latin typeface="Source Sans Pro Semibold"/>
              </a:rPr>
              <a:t>from people has largely decreased </a:t>
            </a:r>
            <a:br>
              <a:rPr sz="2400"/>
            </a:br>
            <a:r>
              <a:rPr b="1" lang="en-IN" sz="2400" spc="-1" strike="noStrike">
                <a:solidFill>
                  <a:srgbClr val="2c3e50"/>
                </a:solidFill>
                <a:latin typeface="Source Sans Pro Semibold"/>
              </a:rPr>
              <a:t>infection rates.</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Moreover, the pandemic has created a </a:t>
            </a:r>
            <a:br>
              <a:rPr sz="2400"/>
            </a:br>
            <a:r>
              <a:rPr b="1" lang="en-IN" sz="2400" spc="-1" strike="noStrike">
                <a:solidFill>
                  <a:srgbClr val="2c3e50"/>
                </a:solidFill>
                <a:latin typeface="Source Sans Pro Semibold"/>
              </a:rPr>
              <a:t>massive wealth of data due to the global-scale</a:t>
            </a:r>
            <a:br>
              <a:rPr sz="2400"/>
            </a:br>
            <a:r>
              <a:rPr b="1" lang="en-IN" sz="2400" spc="-1" strike="noStrike">
                <a:solidFill>
                  <a:srgbClr val="2c3e50"/>
                </a:solidFill>
                <a:latin typeface="Source Sans Pro Semibold"/>
              </a:rPr>
              <a:t>cooperation, creating opportunities for </a:t>
            </a:r>
            <a:br>
              <a:rPr sz="2400"/>
            </a:br>
            <a:r>
              <a:rPr b="1" lang="en-IN" sz="2400" spc="-1" strike="noStrike">
                <a:solidFill>
                  <a:srgbClr val="2c3e50"/>
                </a:solidFill>
                <a:latin typeface="Source Sans Pro Semibold"/>
              </a:rPr>
              <a:t>exercising various data analytics concepts.</a:t>
            </a:r>
            <a:endParaRPr b="1" lang="en-IN" sz="2400" spc="-1" strike="noStrike">
              <a:solidFill>
                <a:srgbClr val="2c3e50"/>
              </a:solidFill>
              <a:latin typeface="Source Sans Pro Semibold"/>
            </a:endParaRPr>
          </a:p>
        </p:txBody>
      </p:sp>
      <p:pic>
        <p:nvPicPr>
          <p:cNvPr id="134" name="" descr=""/>
          <p:cNvPicPr/>
          <p:nvPr/>
        </p:nvPicPr>
        <p:blipFill>
          <a:blip r:embed="rId1"/>
          <a:stretch/>
        </p:blipFill>
        <p:spPr>
          <a:xfrm>
            <a:off x="5292000" y="2520000"/>
            <a:ext cx="4684680" cy="2379600"/>
          </a:xfrm>
          <a:prstGeom prst="rect">
            <a:avLst/>
          </a:prstGeom>
          <a:ln w="108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Problem Statement</a:t>
            </a:r>
            <a:endParaRPr b="1" lang="en-IN" sz="2700" spc="-1" strike="noStrike">
              <a:solidFill>
                <a:srgbClr val="ffffff"/>
              </a:solidFill>
              <a:latin typeface="Source Sans Pro Black"/>
            </a:endParaRPr>
          </a:p>
        </p:txBody>
      </p:sp>
      <p:sp>
        <p:nvSpPr>
          <p:cNvPr id="136" name="PlaceHolder 2"/>
          <p:cNvSpPr>
            <a:spLocks noGrp="1"/>
          </p:cNvSpPr>
          <p:nvPr>
            <p:ph/>
          </p:nvPr>
        </p:nvSpPr>
        <p:spPr>
          <a:xfrm>
            <a:off x="360000" y="900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Whether there is a connection </a:t>
            </a:r>
            <a:br>
              <a:rPr sz="2400"/>
            </a:br>
            <a:r>
              <a:rPr b="1" lang="en-IN" sz="2400" spc="-1" strike="noStrike">
                <a:solidFill>
                  <a:srgbClr val="2c3e50"/>
                </a:solidFill>
                <a:latin typeface="Source Sans Pro Semibold"/>
              </a:rPr>
              <a:t>between vaccination rates and </a:t>
            </a:r>
            <a:br>
              <a:rPr sz="2400"/>
            </a:br>
            <a:r>
              <a:rPr b="1" lang="en-IN" sz="2400" spc="-1" strike="noStrike">
                <a:solidFill>
                  <a:srgbClr val="2c3e50"/>
                </a:solidFill>
                <a:latin typeface="Source Sans Pro Semibold"/>
              </a:rPr>
              <a:t>infection rates</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What is the extent of said </a:t>
            </a:r>
            <a:br>
              <a:rPr sz="2400"/>
            </a:br>
            <a:r>
              <a:rPr b="1" lang="en-IN" sz="2400" spc="-1" strike="noStrike">
                <a:solidFill>
                  <a:srgbClr val="2c3e50"/>
                </a:solidFill>
                <a:latin typeface="Source Sans Pro Semibold"/>
              </a:rPr>
              <a:t>connection, if it exists</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Can we predict the decrease in </a:t>
            </a:r>
            <a:br>
              <a:rPr sz="2400"/>
            </a:br>
            <a:r>
              <a:rPr b="1" lang="en-IN" sz="2400" spc="-1" strike="noStrike">
                <a:solidFill>
                  <a:srgbClr val="2c3e50"/>
                </a:solidFill>
                <a:latin typeface="Source Sans Pro Semibold"/>
              </a:rPr>
              <a:t>infection rates as vaccination rates decrease?</a:t>
            </a:r>
            <a:endParaRPr b="1" lang="en-IN" sz="2400" spc="-1" strike="noStrike">
              <a:solidFill>
                <a:srgbClr val="2c3e50"/>
              </a:solidFill>
              <a:latin typeface="Source Sans Pro Semibold"/>
            </a:endParaRPr>
          </a:p>
        </p:txBody>
      </p:sp>
      <p:pic>
        <p:nvPicPr>
          <p:cNvPr id="137" name="" descr=""/>
          <p:cNvPicPr/>
          <p:nvPr/>
        </p:nvPicPr>
        <p:blipFill>
          <a:blip r:embed="rId1"/>
          <a:stretch/>
        </p:blipFill>
        <p:spPr>
          <a:xfrm>
            <a:off x="5374800" y="1440000"/>
            <a:ext cx="4525200" cy="2340000"/>
          </a:xfrm>
          <a:prstGeom prst="rect">
            <a:avLst/>
          </a:prstGeom>
          <a:ln w="108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Problem Statement</a:t>
            </a:r>
            <a:endParaRPr b="1" lang="en-IN" sz="2700" spc="-1" strike="noStrike">
              <a:solidFill>
                <a:srgbClr val="ffffff"/>
              </a:solidFill>
              <a:latin typeface="Source Sans Pro Black"/>
            </a:endParaRPr>
          </a:p>
        </p:txBody>
      </p:sp>
      <p:sp>
        <p:nvSpPr>
          <p:cNvPr id="139"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Whether there is a notable relation between the two, to what extent they are interconnected, and how we can predict the rate of infection to change as time goes past and more people are vaccinated. </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How does the spread of </a:t>
            </a:r>
            <a:br>
              <a:rPr sz="2400"/>
            </a:br>
            <a:r>
              <a:rPr b="1" lang="en-IN" sz="2400" spc="-1" strike="noStrike">
                <a:solidFill>
                  <a:srgbClr val="2c3e50"/>
                </a:solidFill>
                <a:latin typeface="Source Sans Pro Semibold"/>
              </a:rPr>
              <a:t>Coronavirus fare today?</a:t>
            </a:r>
            <a:endParaRPr b="1" lang="en-IN" sz="2400" spc="-1" strike="noStrike">
              <a:solidFill>
                <a:srgbClr val="2c3e50"/>
              </a:solidFill>
              <a:latin typeface="Source Sans Pro Semibold"/>
            </a:endParaRPr>
          </a:p>
        </p:txBody>
      </p:sp>
      <p:pic>
        <p:nvPicPr>
          <p:cNvPr id="140" name="" descr=""/>
          <p:cNvPicPr/>
          <p:nvPr/>
        </p:nvPicPr>
        <p:blipFill>
          <a:blip r:embed="rId1"/>
          <a:stretch/>
        </p:blipFill>
        <p:spPr>
          <a:xfrm>
            <a:off x="5045040" y="2661120"/>
            <a:ext cx="4724280" cy="2378880"/>
          </a:xfrm>
          <a:prstGeom prst="rect">
            <a:avLst/>
          </a:prstGeom>
          <a:ln w="108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Literature</a:t>
            </a:r>
            <a:endParaRPr b="1" lang="en-IN" sz="2700" spc="-1" strike="noStrike">
              <a:solidFill>
                <a:srgbClr val="ffffff"/>
              </a:solidFill>
              <a:latin typeface="Source Sans Pro Black"/>
            </a:endParaRPr>
          </a:p>
        </p:txBody>
      </p:sp>
      <p:sp>
        <p:nvSpPr>
          <p:cNvPr id="142" name="PlaceHolder 2"/>
          <p:cNvSpPr>
            <a:spLocks noGrp="1"/>
          </p:cNvSpPr>
          <p:nvPr>
            <p:ph/>
          </p:nvPr>
        </p:nvSpPr>
        <p:spPr>
          <a:xfrm>
            <a:off x="360000" y="1485000"/>
            <a:ext cx="9360000" cy="3780000"/>
          </a:xfrm>
          <a:prstGeom prst="rect">
            <a:avLst/>
          </a:prstGeom>
          <a:noFill/>
          <a:ln w="0">
            <a:noFill/>
          </a:ln>
        </p:spPr>
        <p:txBody>
          <a:bodyPr lIns="0" rIns="0" tIns="0" bIns="0" anchor="t">
            <a:normAutofit fontScale="89000"/>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hlinkClick r:id="rId1"/>
              </a:rPr>
              <a:t>https://onlinelibrary.wiley.com/doi/10.1002/jmv.27609</a:t>
            </a:r>
            <a:br>
              <a:rPr sz="2400"/>
            </a:br>
            <a:r>
              <a:rPr b="1" lang="en-IN" sz="2400" spc="-1" strike="noStrike">
                <a:solidFill>
                  <a:srgbClr val="2c3e50"/>
                </a:solidFill>
                <a:latin typeface="Source Sans Pro Semibold"/>
              </a:rPr>
              <a:t>Correlation between vaccine coverage and the COVID-19 pandemic throughout the world: Based on real-world data</a:t>
            </a:r>
            <a:br>
              <a:rPr sz="2400"/>
            </a:br>
            <a:r>
              <a:rPr b="1" lang="en-IN" sz="2400" spc="-1" strike="noStrike">
                <a:solidFill>
                  <a:srgbClr val="2c3e50"/>
                </a:solidFill>
                <a:latin typeface="Source Sans Pro Semibold"/>
              </a:rPr>
              <a:t>Chao Huang,Lijun Yang,Jia Pan,Xiaomei Xu,Rong Peng</a:t>
            </a:r>
            <a:br>
              <a:rPr sz="2400"/>
            </a:br>
            <a:r>
              <a:rPr b="1" lang="en-IN" sz="2400" spc="-1" strike="noStrike">
                <a:solidFill>
                  <a:srgbClr val="2c3e50"/>
                </a:solidFill>
                <a:latin typeface="Source Sans Pro Semibold"/>
              </a:rPr>
              <a:t>- ‘mass COVID-19 vaccination policy would protect the health and wellbeing of all, especially when the rate of vaccination passes 60%’</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hlinkClick r:id="rId2"/>
              </a:rPr>
              <a:t>https://doi.org/10.1016/j.msard.2022.104033</a:t>
            </a:r>
            <a:br>
              <a:rPr sz="2400"/>
            </a:br>
            <a:r>
              <a:rPr b="1" lang="en-IN" sz="2400" spc="-1" strike="noStrike">
                <a:solidFill>
                  <a:srgbClr val="2c3e50"/>
                </a:solidFill>
                <a:latin typeface="Source Sans Pro Semibold"/>
              </a:rPr>
              <a:t>COVID-19 infection and vaccination against COVID-19</a:t>
            </a:r>
            <a:br>
              <a:rPr sz="2400"/>
            </a:br>
            <a:r>
              <a:rPr b="1" lang="en-IN" sz="2400" spc="-1" strike="noStrike">
                <a:solidFill>
                  <a:srgbClr val="2c3e50"/>
                </a:solidFill>
                <a:latin typeface="Source Sans Pro Semibold"/>
              </a:rPr>
              <a:t>L. Pandit , A. Sudhir, C. Malli , A. D’Cunha</a:t>
            </a:r>
            <a:br>
              <a:rPr sz="2400"/>
            </a:br>
            <a:r>
              <a:rPr b="1" lang="en-IN" sz="2400" spc="-1" strike="noStrike">
                <a:solidFill>
                  <a:srgbClr val="2c3e50"/>
                </a:solidFill>
                <a:latin typeface="Source Sans Pro Semibold"/>
              </a:rPr>
              <a:t>- ‘vaccinations are safe and significantly mitigates the risk of severe infection’</a:t>
            </a:r>
            <a:endParaRPr b="1" lang="en-IN"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Literature</a:t>
            </a:r>
            <a:endParaRPr b="1" lang="en-IN" sz="2700" spc="-1" strike="noStrike">
              <a:solidFill>
                <a:srgbClr val="ffffff"/>
              </a:solidFill>
              <a:latin typeface="Source Sans Pro Black"/>
            </a:endParaRPr>
          </a:p>
        </p:txBody>
      </p:sp>
      <p:sp>
        <p:nvSpPr>
          <p:cNvPr id="144"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hlinkClick r:id="rId1"/>
              </a:rPr>
              <a:t>https://doi.org/10.1016/j.meegid.2021.104834</a:t>
            </a:r>
            <a:br>
              <a:rPr sz="2400"/>
            </a:br>
            <a:r>
              <a:rPr b="1" lang="en-IN" sz="2400" spc="-1" strike="noStrike">
                <a:solidFill>
                  <a:srgbClr val="2c3e50"/>
                </a:solidFill>
                <a:latin typeface="Source Sans Pro Semibold"/>
              </a:rPr>
              <a:t>Predictive analysis of COVID-19 eradication with vaccination in India, Brazil, and U.S.A</a:t>
            </a:r>
            <a:br>
              <a:rPr sz="2400"/>
            </a:br>
            <a:r>
              <a:rPr b="1" lang="en-IN" sz="2400" spc="-1" strike="noStrike">
                <a:solidFill>
                  <a:srgbClr val="2c3e50"/>
                </a:solidFill>
                <a:latin typeface="Source Sans Pro Semibold"/>
              </a:rPr>
              <a:t>Deepa Chaturvedi , U. Chakravarty</a:t>
            </a:r>
            <a:br>
              <a:rPr sz="2400"/>
            </a:br>
            <a:r>
              <a:rPr b="1" lang="en-IN" sz="2400" spc="-1" strike="noStrike">
                <a:solidFill>
                  <a:srgbClr val="2c3e50"/>
                </a:solidFill>
                <a:latin typeface="Source Sans Pro Semibold"/>
              </a:rPr>
              <a:t>’we have predicted the possible timescales for the end of the epidemic for different values of vaccination rates’</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endParaRPr b="1" lang="en-IN"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Objective</a:t>
            </a:r>
            <a:endParaRPr b="1" lang="en-IN" sz="2700" spc="-1" strike="noStrike">
              <a:solidFill>
                <a:srgbClr val="ffffff"/>
              </a:solidFill>
              <a:latin typeface="Source Sans Pro Black"/>
            </a:endParaRPr>
          </a:p>
        </p:txBody>
      </p:sp>
      <p:sp>
        <p:nvSpPr>
          <p:cNvPr id="146"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Figuring out quantitatively whether the increasing rate of vaccinated individuals has had a definitive impact on the spread of novel coronavirus</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If there is a notable relation between the two, to what extent they are interconnected</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how we can predict the rate of infection to change as time goes past and more people are vaccinated</a:t>
            </a:r>
            <a:endParaRPr b="1" lang="en-IN"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Dataset</a:t>
            </a:r>
            <a:endParaRPr b="1" lang="en-IN" sz="2700" spc="-1" strike="noStrike">
              <a:solidFill>
                <a:srgbClr val="ffffff"/>
              </a:solidFill>
              <a:latin typeface="Source Sans Pro Black"/>
            </a:endParaRPr>
          </a:p>
        </p:txBody>
      </p:sp>
      <p:sp>
        <p:nvSpPr>
          <p:cNvPr id="148" name="PlaceHolder 2"/>
          <p:cNvSpPr>
            <a:spLocks noGrp="1"/>
          </p:cNvSpPr>
          <p:nvPr>
            <p:ph/>
          </p:nvPr>
        </p:nvSpPr>
        <p:spPr>
          <a:xfrm>
            <a:off x="360000" y="1485000"/>
            <a:ext cx="9360000" cy="3780000"/>
          </a:xfrm>
          <a:prstGeom prst="rect">
            <a:avLst/>
          </a:prstGeom>
          <a:noFill/>
          <a:ln w="0">
            <a:noFill/>
          </a:ln>
        </p:spPr>
        <p:txBody>
          <a:bodyPr lIns="0" rIns="0" tIns="0" bIns="0" anchor="t">
            <a:normAutofit fontScale="88000"/>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hlinkClick r:id="rId1"/>
              </a:rPr>
              <a:t>https://ourworldindata.org/covid-vaccinations</a:t>
            </a:r>
            <a:r>
              <a:rPr b="1" lang="en-IN" sz="2400" spc="-1" strike="noStrike">
                <a:solidFill>
                  <a:srgbClr val="2c3e50"/>
                </a:solidFill>
                <a:latin typeface="Source Sans Pro Semibold"/>
              </a:rPr>
              <a:t> </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Dataset maintained by John Hopkins Uni. and Oxford University.</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Publicly and Grant funded online publication, maintained and developed ‘for the public good’, includes one of the world’s most complete data repositories, particularly for Coronavirus related data</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Hannah Ritchie, Edouard Mathieu, Lucas Rodés-Guirao, Cameron Appel, Charlie Giattino, Esteban Ortiz-Ospina, Joe Hasell, Bobbie Macdonald, Diana Beltekian and Max Roser (2020) - "Coronavirus Pandemic (COVID-19)". Published online at OurWorldInData.org. Retrieved from: 'https://ourworldindata.org/coronavirus' [Online Resource]</a:t>
            </a:r>
            <a:endParaRPr b="1" lang="en-IN"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60000" y="225720"/>
            <a:ext cx="9360000" cy="718920"/>
          </a:xfrm>
          <a:prstGeom prst="rect">
            <a:avLst/>
          </a:prstGeom>
          <a:noFill/>
          <a:ln w="0">
            <a:noFill/>
          </a:ln>
        </p:spPr>
        <p:txBody>
          <a:bodyPr lIns="0" rIns="0" tIns="0" bIns="0" anchor="ctr">
            <a:noAutofit/>
          </a:bodyPr>
          <a:p>
            <a:r>
              <a:rPr b="1" lang="en-IN" sz="2700" spc="-1" strike="noStrike">
                <a:solidFill>
                  <a:srgbClr val="ffffff"/>
                </a:solidFill>
                <a:latin typeface="Source Sans Pro Black"/>
              </a:rPr>
              <a:t>Algorithms</a:t>
            </a:r>
            <a:endParaRPr b="1" lang="en-IN" sz="2700" spc="-1" strike="noStrike">
              <a:solidFill>
                <a:srgbClr val="ffffff"/>
              </a:solidFill>
              <a:latin typeface="Source Sans Pro Black"/>
            </a:endParaRPr>
          </a:p>
        </p:txBody>
      </p:sp>
      <p:sp>
        <p:nvSpPr>
          <p:cNvPr id="150" name="PlaceHolder 2"/>
          <p:cNvSpPr>
            <a:spLocks noGrp="1"/>
          </p:cNvSpPr>
          <p:nvPr>
            <p:ph/>
          </p:nvPr>
        </p:nvSpPr>
        <p:spPr>
          <a:xfrm>
            <a:off x="360000" y="1485000"/>
            <a:ext cx="9360000" cy="3780000"/>
          </a:xfrm>
          <a:prstGeom prst="rect">
            <a:avLst/>
          </a:prstGeom>
          <a:noFill/>
          <a:ln w="0">
            <a:noFill/>
          </a:ln>
        </p:spPr>
        <p:txBody>
          <a:bodyPr lIns="0" rIns="0" tIns="0" bIns="0" anchor="t">
            <a:normAutofit/>
          </a:bodyPr>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In general, to be decided under the Model Planning Stage</a:t>
            </a:r>
            <a:endParaRPr b="1" lang="en-IN" sz="2400" spc="-1" strike="noStrike">
              <a:solidFill>
                <a:srgbClr val="2c3e50"/>
              </a:solidFill>
              <a:latin typeface="Source Sans Pro Semibold"/>
            </a:endParaRPr>
          </a:p>
          <a:p>
            <a:pPr marL="432000" indent="-324000">
              <a:spcAft>
                <a:spcPts val="1057"/>
              </a:spcAft>
              <a:buClr>
                <a:srgbClr val="2c3e50"/>
              </a:buClr>
              <a:buSzPct val="45000"/>
              <a:buFont typeface="Wingdings" charset="2"/>
              <a:buChar char=""/>
            </a:pPr>
            <a:r>
              <a:rPr b="1" lang="en-IN" sz="2400" spc="-1" strike="noStrike">
                <a:solidFill>
                  <a:srgbClr val="2c3e50"/>
                </a:solidFill>
                <a:latin typeface="Source Sans Pro Semibold"/>
              </a:rPr>
              <a:t>Approach lies along the lines of co-relating vaccine rates by identifying weekly averages of increasing and cumulative vaccines (segregated by markers such as country, month, wave, etc – TBD) to the infection rate in that same category, and analyzing the processed data.</a:t>
            </a:r>
            <a:endParaRPr b="1" lang="en-IN" sz="2400" spc="-1" strike="noStrike">
              <a:solidFill>
                <a:srgbClr val="2c3e50"/>
              </a:solidFill>
              <a:latin typeface="Source Sans Pro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240</TotalTime>
  <Application>LibreOffice/7.3.5.2$Windows_X86_64 LibreOffice_project/184fe81b8c8c30d8b5082578aee2fed2ea847c01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2022-08-22T22:10:24Z</dcterms:created>
  <dc:creator/>
  <dc:description/>
  <dc:language>en-IN</dc:language>
  <cp:lastModifiedBy/>
  <dcterms:modified xsi:type="dcterms:W3CDTF">2022-08-23T13:50:10Z</dcterms:modified>
  <cp:revision>8</cp:revision>
  <dc:subject/>
  <dc:title>Midnightblue</dc:title>
</cp:coreProperties>
</file>