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kshi Bhagdikar" userId="421aedda82bd93ee" providerId="LiveId" clId="{00BE1B80-A904-4322-813A-CB2675651415}"/>
    <pc:docChg chg="modSld sldOrd">
      <pc:chgData name="Sakshi Bhagdikar" userId="421aedda82bd93ee" providerId="LiveId" clId="{00BE1B80-A904-4322-813A-CB2675651415}" dt="2023-02-20T11:52:43.345" v="7" actId="13822"/>
      <pc:docMkLst>
        <pc:docMk/>
      </pc:docMkLst>
      <pc:sldChg chg="modSp mod ord">
        <pc:chgData name="Sakshi Bhagdikar" userId="421aedda82bd93ee" providerId="LiveId" clId="{00BE1B80-A904-4322-813A-CB2675651415}" dt="2023-02-20T11:52:43.345" v="7" actId="13822"/>
        <pc:sldMkLst>
          <pc:docMk/>
          <pc:sldMk cId="1055221724" sldId="256"/>
        </pc:sldMkLst>
        <pc:spChg chg="mod">
          <ac:chgData name="Sakshi Bhagdikar" userId="421aedda82bd93ee" providerId="LiveId" clId="{00BE1B80-A904-4322-813A-CB2675651415}" dt="2023-02-20T11:52:43.345" v="7" actId="13822"/>
          <ac:spMkLst>
            <pc:docMk/>
            <pc:sldMk cId="1055221724" sldId="256"/>
            <ac:spMk id="2" creationId="{6341683B-827D-720F-F7F0-D552407F6414}"/>
          </ac:spMkLst>
        </pc:spChg>
      </pc:sldChg>
      <pc:sldChg chg="modSp mod">
        <pc:chgData name="Sakshi Bhagdikar" userId="421aedda82bd93ee" providerId="LiveId" clId="{00BE1B80-A904-4322-813A-CB2675651415}" dt="2023-02-20T11:51:39.789" v="2" actId="3062"/>
        <pc:sldMkLst>
          <pc:docMk/>
          <pc:sldMk cId="3627654496" sldId="257"/>
        </pc:sldMkLst>
        <pc:spChg chg="mod">
          <ac:chgData name="Sakshi Bhagdikar" userId="421aedda82bd93ee" providerId="LiveId" clId="{00BE1B80-A904-4322-813A-CB2675651415}" dt="2023-02-20T11:51:39.789" v="2" actId="3062"/>
          <ac:spMkLst>
            <pc:docMk/>
            <pc:sldMk cId="3627654496" sldId="257"/>
            <ac:spMk id="2" creationId="{B1BBEFF5-8456-D173-A9F7-7C78260242B3}"/>
          </ac:spMkLst>
        </pc:spChg>
      </pc:sldChg>
      <pc:sldChg chg="modSp mod">
        <pc:chgData name="Sakshi Bhagdikar" userId="421aedda82bd93ee" providerId="LiveId" clId="{00BE1B80-A904-4322-813A-CB2675651415}" dt="2023-02-20T11:51:50.739" v="3" actId="3062"/>
        <pc:sldMkLst>
          <pc:docMk/>
          <pc:sldMk cId="676245847" sldId="258"/>
        </pc:sldMkLst>
        <pc:spChg chg="mod">
          <ac:chgData name="Sakshi Bhagdikar" userId="421aedda82bd93ee" providerId="LiveId" clId="{00BE1B80-A904-4322-813A-CB2675651415}" dt="2023-02-20T11:51:50.739" v="3" actId="3062"/>
          <ac:spMkLst>
            <pc:docMk/>
            <pc:sldMk cId="676245847" sldId="258"/>
            <ac:spMk id="2" creationId="{FC40246A-5070-001F-6979-E7CDAE3372C8}"/>
          </ac:spMkLst>
        </pc:spChg>
      </pc:sldChg>
      <pc:sldChg chg="modSp mod">
        <pc:chgData name="Sakshi Bhagdikar" userId="421aedda82bd93ee" providerId="LiveId" clId="{00BE1B80-A904-4322-813A-CB2675651415}" dt="2023-02-20T11:52:13.806" v="5" actId="3062"/>
        <pc:sldMkLst>
          <pc:docMk/>
          <pc:sldMk cId="2776245613" sldId="259"/>
        </pc:sldMkLst>
        <pc:spChg chg="mod">
          <ac:chgData name="Sakshi Bhagdikar" userId="421aedda82bd93ee" providerId="LiveId" clId="{00BE1B80-A904-4322-813A-CB2675651415}" dt="2023-02-20T11:52:13.806" v="5" actId="3062"/>
          <ac:spMkLst>
            <pc:docMk/>
            <pc:sldMk cId="2776245613" sldId="259"/>
            <ac:spMk id="2" creationId="{A9E307E8-D5A7-CC45-8407-845622EA38C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8C421-886B-E9D3-3804-D6FF166F49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2337BA-12D7-9DD5-25F6-C001EDFADA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593978-E301-0EC9-8EA6-8B82432F0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AC0F3-E800-4514-92D4-491E8D7DF853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3FDBF-F2B2-39C6-D253-23AA80039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0B802-BAA4-A408-D9D0-270C14D43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9F1FD-2CE6-4AE6-B9B2-3182FBBFD9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2235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F5958-3C05-CA74-1BBF-44DCE98A7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29C349-ACF2-D53D-37E0-ABC1D94CCD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52945-8408-ADC3-B6FA-8C5EC08C7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AC0F3-E800-4514-92D4-491E8D7DF853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7083C-E80A-C36F-ED5C-C965748BF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3DE33-1143-33AB-7E61-564B1C804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9F1FD-2CE6-4AE6-B9B2-3182FBBFD9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7827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5BAE50-21DE-1ADB-DC13-1E1BDA285F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91586F-1B4A-3722-581D-52F30A4EE1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956F19-AC98-CB78-0F58-CDBEA60EF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AC0F3-E800-4514-92D4-491E8D7DF853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BD1555-CA23-5D38-0117-EE911DF8C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CD23B0-87DF-A873-1F25-189B71678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9F1FD-2CE6-4AE6-B9B2-3182FBBFD9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548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76CA6-F2BC-1696-FDCA-7D846483D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E4DAF-CBDA-3299-DC64-9660B0B52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EA5839-3CB1-9C92-B3CC-44A33B401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AC0F3-E800-4514-92D4-491E8D7DF853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00A11-11D1-5882-837C-665F180C5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67E54-D420-8E63-E5C7-06ED9CDB6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9F1FD-2CE6-4AE6-B9B2-3182FBBFD9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9844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0F974-80A1-1859-DE9E-C280C4E34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35583C-6E3E-75ED-8716-F58467FAF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94411-9ED5-8C19-5392-545928D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AC0F3-E800-4514-92D4-491E8D7DF853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F4EE2-1196-ADB4-53A7-C319EE104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E486F-4726-7AC2-F32D-3BAE7202A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9F1FD-2CE6-4AE6-B9B2-3182FBBFD9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7238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8DB13-4AB9-EBAD-C37C-D82F74175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6D8E2-031F-7DF4-49E8-D085CAA6C7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2C10CB-54A4-1892-D50C-E01865470D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875868-D91A-8016-98EB-16E017522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AC0F3-E800-4514-92D4-491E8D7DF853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22A150-6AAE-C2DD-DBDF-2CB3D0517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8723BF-832D-F8CF-2D37-D361FB71F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9F1FD-2CE6-4AE6-B9B2-3182FBBFD9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8342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C0587-310E-6CFC-B516-4836FDF37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8771EF-805F-7871-D5E7-9297C4E7F5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F7AD48-43C8-480B-DE2F-559AE317E1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4E0992-5FCF-DB10-EDBA-AF25CC1ED4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B6F36E-D0CE-67A1-B53C-99A52BA366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568806-A9A1-872F-1285-E47F2ADE3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AC0F3-E800-4514-92D4-491E8D7DF853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4FBA3E-118E-59EE-F847-D4BB94B31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78BBB8-2C09-EDD9-F0D2-15E01560D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9F1FD-2CE6-4AE6-B9B2-3182FBBFD9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8194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E06F1-6ED9-9A49-CE75-3C194822B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397CE8-CD13-D060-56F6-A71A18303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AC0F3-E800-4514-92D4-491E8D7DF853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A4CD5D-CDC6-8132-73B1-0A053BE7A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7C1D5A-2591-6E79-CE7F-6822DE87F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9F1FD-2CE6-4AE6-B9B2-3182FBBFD9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8605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117082-9B64-E7B3-0CDD-E57D9D6AC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AC0F3-E800-4514-92D4-491E8D7DF853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BF794E-8A2B-2131-6000-AF6179A7F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9938A7-AF50-4DFD-41C9-84D9DF64A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9F1FD-2CE6-4AE6-B9B2-3182FBBFD9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3460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D69A7-5099-B012-C276-8009E4144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1C95C-5991-717E-DC4F-C6CDF217D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DC6E66-2E1F-DC50-0812-1D30C542F3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E0DE0E-F19C-B782-3A99-BCA231644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AC0F3-E800-4514-92D4-491E8D7DF853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33192C-600F-94EF-28BE-940BA7900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697658-8414-CF31-964D-DDD4E5925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9F1FD-2CE6-4AE6-B9B2-3182FBBFD9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5458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AD000-01FE-E39B-AEDF-4BCAD79BD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913E63-FEB5-5626-FF28-1B4D2387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3F3397-D85D-927D-962F-E69732EDED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44D44D-764F-83CE-E83A-681086C78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AC0F3-E800-4514-92D4-491E8D7DF853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B87BF5-1C93-54A1-BE2C-8A2493F6E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A74729-F777-1EC4-84E6-3355C4063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9F1FD-2CE6-4AE6-B9B2-3182FBBFD9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3661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A66492-9B99-E147-294C-0E121DA32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3B70BA-B420-A05F-DB47-DC82807BEF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230B1-BE09-B2F1-2540-FD22CB21B5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AC0F3-E800-4514-92D4-491E8D7DF853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9AAD4-F203-7E6F-DE0F-5A9E092566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4CB517-3965-B2DD-906F-3F1638C6B0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9F1FD-2CE6-4AE6-B9B2-3182FBBFD9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7552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nG6KZbwA8xQ" TargetMode="External"/><Relationship Id="rId2" Type="http://schemas.openxmlformats.org/officeDocument/2006/relationships/hyperlink" Target="https://www.mayoclinic.org/diseases-conditions/diabetic-neuropathy/symptoms-causes/syc-20371580#:~:text=Diabetic%20neuropathy%20is%20a%20type,in%20the%20legs%20and%20fee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file:///C:\Users\pedag\AppData\Local\Microsoft\Windows\INetCache\IE\VHGT1XKL\soft_robotic_gripper%5b1%5d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1683B-827D-720F-F7F0-D552407F64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1258" y="2889518"/>
            <a:ext cx="9144000" cy="2387600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IN" dirty="0"/>
              <a:t>Soft Robotic Gripper for Patients with Diabetic Neuropathy</a:t>
            </a:r>
          </a:p>
        </p:txBody>
      </p:sp>
    </p:spTree>
    <p:extLst>
      <p:ext uri="{BB962C8B-B14F-4D97-AF65-F5344CB8AC3E}">
        <p14:creationId xmlns:p14="http://schemas.microsoft.com/office/powerpoint/2010/main" val="1055221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BEFF5-8456-D173-A9F7-7C7826024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List of Materials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84EC696-3F1B-48BE-2F6E-168A782E40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3652541"/>
              </p:ext>
            </p:extLst>
          </p:nvPr>
        </p:nvGraphicFramePr>
        <p:xfrm>
          <a:off x="852755" y="1825625"/>
          <a:ext cx="8537825" cy="2951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1635">
                  <a:extLst>
                    <a:ext uri="{9D8B030D-6E8A-4147-A177-3AD203B41FA5}">
                      <a16:colId xmlns:a16="http://schemas.microsoft.com/office/drawing/2014/main" val="606481401"/>
                    </a:ext>
                  </a:extLst>
                </a:gridCol>
                <a:gridCol w="4276190">
                  <a:extLst>
                    <a:ext uri="{9D8B030D-6E8A-4147-A177-3AD203B41FA5}">
                      <a16:colId xmlns:a16="http://schemas.microsoft.com/office/drawing/2014/main" val="2352316850"/>
                    </a:ext>
                  </a:extLst>
                </a:gridCol>
              </a:tblGrid>
              <a:tr h="368982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Item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Quantity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9343145"/>
                  </a:ext>
                </a:extLst>
              </a:tr>
              <a:tr h="368982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Arduino Uno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9415538"/>
                  </a:ext>
                </a:extLst>
              </a:tr>
              <a:tr h="368982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Flex sensors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2321639"/>
                  </a:ext>
                </a:extLst>
              </a:tr>
              <a:tr h="368982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PLA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 kg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1842975"/>
                  </a:ext>
                </a:extLst>
              </a:tr>
              <a:tr h="368982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Silicone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 kg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29684"/>
                  </a:ext>
                </a:extLst>
              </a:tr>
              <a:tr h="368982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Pressure Sensors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5107861"/>
                  </a:ext>
                </a:extLst>
              </a:tr>
              <a:tr h="368982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Adhesives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As per requirement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3074714"/>
                  </a:ext>
                </a:extLst>
              </a:tr>
              <a:tr h="368982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 D printing arrangement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86131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7654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0246A-5070-001F-6979-E7CDAE337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28F33-D1A0-E8F9-9B8E-B15663B47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To design a robotic gripper for patients suffering from diabetic neuropathy. </a:t>
            </a:r>
          </a:p>
          <a:p>
            <a:pPr marL="0" indent="0">
              <a:buNone/>
            </a:pPr>
            <a:r>
              <a:rPr lang="en-IN" dirty="0"/>
              <a:t>These patients have difficulties in the functioning of joints and suffer from loss of sense as well. </a:t>
            </a:r>
          </a:p>
          <a:p>
            <a:pPr marL="0" indent="0">
              <a:buNone/>
            </a:pPr>
            <a:r>
              <a:rPr lang="en-IN" dirty="0"/>
              <a:t>The soft gripper is intended to help them overcome this difficulty.</a:t>
            </a:r>
          </a:p>
        </p:txBody>
      </p:sp>
    </p:spTree>
    <p:extLst>
      <p:ext uri="{BB962C8B-B14F-4D97-AF65-F5344CB8AC3E}">
        <p14:creationId xmlns:p14="http://schemas.microsoft.com/office/powerpoint/2010/main" val="676245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307E8-D5A7-CC45-8407-845622EA3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4F423-D890-97F3-3E4E-33E1D33FD0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https://www.mayoclinic.org/diseases-conditions/diabetic-neuropathy/symptoms-causes/syc-20371580#:~:text=Diabetic%20neuropathy%20is%20a%20type,in%20the%20legs%20and%20feet</a:t>
            </a:r>
            <a:r>
              <a:rPr lang="en-IN" dirty="0"/>
              <a:t>.</a:t>
            </a:r>
          </a:p>
          <a:p>
            <a:r>
              <a:rPr lang="en-IN" dirty="0">
                <a:hlinkClick r:id="rId3"/>
              </a:rPr>
              <a:t>https://youtu.be/nG6KZbwA8xQ</a:t>
            </a:r>
            <a:endParaRPr lang="en-IN" dirty="0"/>
          </a:p>
          <a:p>
            <a:r>
              <a:rPr lang="en-US" dirty="0">
                <a:hlinkClick r:id="rId4"/>
              </a:rPr>
              <a:t>soft_robotic_gripper[1].pdf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6245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136</Words>
  <Application>Microsoft Office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Soft Robotic Gripper for Patients with Diabetic Neuropathy</vt:lpstr>
      <vt:lpstr>List of Materials</vt:lpstr>
      <vt:lpstr>Problem Statement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 Robotic Gripper for Patients with Diabetic Neuropathy</dc:title>
  <dc:creator>Sakshi Bhagdikar</dc:creator>
  <cp:lastModifiedBy>Sakshi Bhagdikar</cp:lastModifiedBy>
  <cp:revision>1</cp:revision>
  <dcterms:created xsi:type="dcterms:W3CDTF">2023-02-20T11:49:42Z</dcterms:created>
  <dcterms:modified xsi:type="dcterms:W3CDTF">2023-02-20T12:01:59Z</dcterms:modified>
</cp:coreProperties>
</file>