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1" d="100"/>
          <a:sy n="91" d="100"/>
        </p:scale>
        <p:origin x="-3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qureshi4:Desktop:Class.F18:Midterm1:Grad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qureshi4:Desktop:Class.F18:Midterm1:Grad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Sheet1!$G$1:$G$7</c:f>
              <c:strCache>
                <c:ptCount val="7"/>
                <c:pt idx="0">
                  <c:v>90s</c:v>
                </c:pt>
                <c:pt idx="1">
                  <c:v>80s</c:v>
                </c:pt>
                <c:pt idx="2">
                  <c:v>70s</c:v>
                </c:pt>
                <c:pt idx="3">
                  <c:v>60s</c:v>
                </c:pt>
                <c:pt idx="4">
                  <c:v>50s</c:v>
                </c:pt>
                <c:pt idx="5">
                  <c:v>40s</c:v>
                </c:pt>
                <c:pt idx="6">
                  <c:v>Sub-40</c:v>
                </c:pt>
              </c:strCache>
            </c:strRef>
          </c:cat>
          <c:val>
            <c:numRef>
              <c:f>Sheet1!$H$1:$H$7</c:f>
              <c:numCache>
                <c:formatCode>General</c:formatCode>
                <c:ptCount val="7"/>
                <c:pt idx="0">
                  <c:v>1.0</c:v>
                </c:pt>
                <c:pt idx="1">
                  <c:v>13.0</c:v>
                </c:pt>
                <c:pt idx="2">
                  <c:v>23.0</c:v>
                </c:pt>
                <c:pt idx="3">
                  <c:v>37.0</c:v>
                </c:pt>
                <c:pt idx="4">
                  <c:v>28.0</c:v>
                </c:pt>
                <c:pt idx="5">
                  <c:v>15.0</c:v>
                </c:pt>
                <c:pt idx="6">
                  <c:v>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4690312"/>
        <c:axId val="2043762584"/>
      </c:barChart>
      <c:catAx>
        <c:axId val="-2044690312"/>
        <c:scaling>
          <c:orientation val="minMax"/>
        </c:scaling>
        <c:delete val="0"/>
        <c:axPos val="b"/>
        <c:majorTickMark val="out"/>
        <c:minorTickMark val="none"/>
        <c:tickLblPos val="nextTo"/>
        <c:crossAx val="2043762584"/>
        <c:crosses val="autoZero"/>
        <c:auto val="1"/>
        <c:lblAlgn val="ctr"/>
        <c:lblOffset val="100"/>
        <c:noMultiLvlLbl val="0"/>
      </c:catAx>
      <c:valAx>
        <c:axId val="2043762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446903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Sheet1!$A$1:$A$124</c:f>
              <c:numCache>
                <c:formatCode>General</c:formatCode>
                <c:ptCount val="124"/>
                <c:pt idx="0">
                  <c:v>96.0</c:v>
                </c:pt>
                <c:pt idx="1">
                  <c:v>88.0</c:v>
                </c:pt>
                <c:pt idx="2">
                  <c:v>87.0</c:v>
                </c:pt>
                <c:pt idx="3">
                  <c:v>86.0</c:v>
                </c:pt>
                <c:pt idx="4">
                  <c:v>86.0</c:v>
                </c:pt>
                <c:pt idx="5">
                  <c:v>85.0</c:v>
                </c:pt>
                <c:pt idx="6">
                  <c:v>83.0</c:v>
                </c:pt>
                <c:pt idx="7">
                  <c:v>83.0</c:v>
                </c:pt>
                <c:pt idx="8">
                  <c:v>82.0</c:v>
                </c:pt>
                <c:pt idx="9">
                  <c:v>82.0</c:v>
                </c:pt>
                <c:pt idx="10">
                  <c:v>81.0</c:v>
                </c:pt>
                <c:pt idx="11">
                  <c:v>80.0</c:v>
                </c:pt>
                <c:pt idx="12">
                  <c:v>80.0</c:v>
                </c:pt>
                <c:pt idx="13">
                  <c:v>80.0</c:v>
                </c:pt>
                <c:pt idx="14">
                  <c:v>79.0</c:v>
                </c:pt>
                <c:pt idx="15">
                  <c:v>78.0</c:v>
                </c:pt>
                <c:pt idx="16">
                  <c:v>78.0</c:v>
                </c:pt>
                <c:pt idx="17">
                  <c:v>78.0</c:v>
                </c:pt>
                <c:pt idx="18">
                  <c:v>78.0</c:v>
                </c:pt>
                <c:pt idx="19">
                  <c:v>78.0</c:v>
                </c:pt>
                <c:pt idx="20">
                  <c:v>77.0</c:v>
                </c:pt>
                <c:pt idx="21">
                  <c:v>77.0</c:v>
                </c:pt>
                <c:pt idx="22">
                  <c:v>76.0</c:v>
                </c:pt>
                <c:pt idx="23">
                  <c:v>76.0</c:v>
                </c:pt>
                <c:pt idx="24">
                  <c:v>75.0</c:v>
                </c:pt>
                <c:pt idx="25">
                  <c:v>75.0</c:v>
                </c:pt>
                <c:pt idx="26">
                  <c:v>75.0</c:v>
                </c:pt>
                <c:pt idx="27">
                  <c:v>74.0</c:v>
                </c:pt>
                <c:pt idx="28">
                  <c:v>73.0</c:v>
                </c:pt>
                <c:pt idx="29">
                  <c:v>71.0</c:v>
                </c:pt>
                <c:pt idx="30">
                  <c:v>70.0</c:v>
                </c:pt>
                <c:pt idx="31">
                  <c:v>70.0</c:v>
                </c:pt>
                <c:pt idx="32">
                  <c:v>70.0</c:v>
                </c:pt>
                <c:pt idx="33">
                  <c:v>70.0</c:v>
                </c:pt>
                <c:pt idx="34">
                  <c:v>70.0</c:v>
                </c:pt>
                <c:pt idx="35">
                  <c:v>70.0</c:v>
                </c:pt>
                <c:pt idx="36">
                  <c:v>70.0</c:v>
                </c:pt>
                <c:pt idx="37">
                  <c:v>69.0</c:v>
                </c:pt>
                <c:pt idx="38">
                  <c:v>69.0</c:v>
                </c:pt>
                <c:pt idx="39">
                  <c:v>68.0</c:v>
                </c:pt>
                <c:pt idx="40">
                  <c:v>67.0</c:v>
                </c:pt>
                <c:pt idx="41">
                  <c:v>67.0</c:v>
                </c:pt>
                <c:pt idx="42">
                  <c:v>67.0</c:v>
                </c:pt>
                <c:pt idx="43">
                  <c:v>67.0</c:v>
                </c:pt>
                <c:pt idx="44">
                  <c:v>67.0</c:v>
                </c:pt>
                <c:pt idx="45">
                  <c:v>67.0</c:v>
                </c:pt>
                <c:pt idx="46">
                  <c:v>67.0</c:v>
                </c:pt>
                <c:pt idx="47">
                  <c:v>66.0</c:v>
                </c:pt>
                <c:pt idx="48">
                  <c:v>66.0</c:v>
                </c:pt>
                <c:pt idx="49">
                  <c:v>66.0</c:v>
                </c:pt>
                <c:pt idx="50">
                  <c:v>66.0</c:v>
                </c:pt>
                <c:pt idx="51">
                  <c:v>65.0</c:v>
                </c:pt>
                <c:pt idx="52">
                  <c:v>65.0</c:v>
                </c:pt>
                <c:pt idx="53">
                  <c:v>65.0</c:v>
                </c:pt>
                <c:pt idx="54">
                  <c:v>65.0</c:v>
                </c:pt>
                <c:pt idx="55">
                  <c:v>64.0</c:v>
                </c:pt>
                <c:pt idx="56">
                  <c:v>64.0</c:v>
                </c:pt>
                <c:pt idx="57">
                  <c:v>64.0</c:v>
                </c:pt>
                <c:pt idx="58">
                  <c:v>64.0</c:v>
                </c:pt>
                <c:pt idx="59">
                  <c:v>64.0</c:v>
                </c:pt>
                <c:pt idx="60">
                  <c:v>63.0</c:v>
                </c:pt>
                <c:pt idx="61">
                  <c:v>63.0</c:v>
                </c:pt>
                <c:pt idx="62">
                  <c:v>63.0</c:v>
                </c:pt>
                <c:pt idx="63">
                  <c:v>63.0</c:v>
                </c:pt>
                <c:pt idx="64">
                  <c:v>63.0</c:v>
                </c:pt>
                <c:pt idx="65">
                  <c:v>62.0</c:v>
                </c:pt>
                <c:pt idx="66">
                  <c:v>62.0</c:v>
                </c:pt>
                <c:pt idx="67">
                  <c:v>62.0</c:v>
                </c:pt>
                <c:pt idx="68">
                  <c:v>62.0</c:v>
                </c:pt>
                <c:pt idx="69">
                  <c:v>61.0</c:v>
                </c:pt>
                <c:pt idx="70">
                  <c:v>61.0</c:v>
                </c:pt>
                <c:pt idx="71">
                  <c:v>61.0</c:v>
                </c:pt>
                <c:pt idx="72">
                  <c:v>61.0</c:v>
                </c:pt>
                <c:pt idx="73">
                  <c:v>60.0</c:v>
                </c:pt>
                <c:pt idx="74">
                  <c:v>59.0</c:v>
                </c:pt>
                <c:pt idx="75">
                  <c:v>59.0</c:v>
                </c:pt>
                <c:pt idx="76">
                  <c:v>59.0</c:v>
                </c:pt>
                <c:pt idx="77">
                  <c:v>58.0</c:v>
                </c:pt>
                <c:pt idx="78">
                  <c:v>58.0</c:v>
                </c:pt>
                <c:pt idx="79">
                  <c:v>58.0</c:v>
                </c:pt>
                <c:pt idx="80">
                  <c:v>57.0</c:v>
                </c:pt>
                <c:pt idx="81">
                  <c:v>57.0</c:v>
                </c:pt>
                <c:pt idx="82">
                  <c:v>55.0</c:v>
                </c:pt>
                <c:pt idx="83">
                  <c:v>55.0</c:v>
                </c:pt>
                <c:pt idx="84">
                  <c:v>55.0</c:v>
                </c:pt>
                <c:pt idx="85">
                  <c:v>55.0</c:v>
                </c:pt>
                <c:pt idx="86">
                  <c:v>55.0</c:v>
                </c:pt>
                <c:pt idx="87">
                  <c:v>55.0</c:v>
                </c:pt>
                <c:pt idx="88">
                  <c:v>55.0</c:v>
                </c:pt>
                <c:pt idx="89">
                  <c:v>54.0</c:v>
                </c:pt>
                <c:pt idx="90">
                  <c:v>54.0</c:v>
                </c:pt>
                <c:pt idx="91">
                  <c:v>54.0</c:v>
                </c:pt>
                <c:pt idx="92">
                  <c:v>54.0</c:v>
                </c:pt>
                <c:pt idx="93">
                  <c:v>54.0</c:v>
                </c:pt>
                <c:pt idx="94">
                  <c:v>54.0</c:v>
                </c:pt>
                <c:pt idx="95">
                  <c:v>54.0</c:v>
                </c:pt>
                <c:pt idx="96">
                  <c:v>53.0</c:v>
                </c:pt>
                <c:pt idx="97">
                  <c:v>52.0</c:v>
                </c:pt>
                <c:pt idx="98">
                  <c:v>52.0</c:v>
                </c:pt>
                <c:pt idx="99">
                  <c:v>51.0</c:v>
                </c:pt>
                <c:pt idx="100">
                  <c:v>50.0</c:v>
                </c:pt>
                <c:pt idx="101">
                  <c:v>50.0</c:v>
                </c:pt>
                <c:pt idx="102">
                  <c:v>49.0</c:v>
                </c:pt>
                <c:pt idx="103">
                  <c:v>49.0</c:v>
                </c:pt>
                <c:pt idx="104">
                  <c:v>49.0</c:v>
                </c:pt>
                <c:pt idx="105">
                  <c:v>48.0</c:v>
                </c:pt>
                <c:pt idx="106">
                  <c:v>47.0</c:v>
                </c:pt>
                <c:pt idx="107">
                  <c:v>47.0</c:v>
                </c:pt>
                <c:pt idx="108">
                  <c:v>46.0</c:v>
                </c:pt>
                <c:pt idx="109">
                  <c:v>46.0</c:v>
                </c:pt>
                <c:pt idx="110">
                  <c:v>44.0</c:v>
                </c:pt>
                <c:pt idx="111">
                  <c:v>44.0</c:v>
                </c:pt>
                <c:pt idx="112">
                  <c:v>43.0</c:v>
                </c:pt>
                <c:pt idx="113">
                  <c:v>43.0</c:v>
                </c:pt>
                <c:pt idx="114">
                  <c:v>43.0</c:v>
                </c:pt>
                <c:pt idx="115">
                  <c:v>42.0</c:v>
                </c:pt>
                <c:pt idx="116">
                  <c:v>42.0</c:v>
                </c:pt>
                <c:pt idx="117">
                  <c:v>39.0</c:v>
                </c:pt>
                <c:pt idx="118">
                  <c:v>36.0</c:v>
                </c:pt>
                <c:pt idx="119">
                  <c:v>36.0</c:v>
                </c:pt>
                <c:pt idx="120">
                  <c:v>25.0</c:v>
                </c:pt>
                <c:pt idx="121">
                  <c:v>25.0</c:v>
                </c:pt>
                <c:pt idx="122">
                  <c:v>24.0</c:v>
                </c:pt>
                <c:pt idx="123">
                  <c:v>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3820312"/>
        <c:axId val="-2044345944"/>
      </c:barChart>
      <c:catAx>
        <c:axId val="204382031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44345944"/>
        <c:crosses val="autoZero"/>
        <c:auto val="1"/>
        <c:lblAlgn val="ctr"/>
        <c:lblOffset val="100"/>
        <c:noMultiLvlLbl val="0"/>
      </c:catAx>
      <c:valAx>
        <c:axId val="-2044345944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38203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FB7A-565B-7D4A-9BFD-D8334CFD294A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559B-CFA9-9845-A6BE-E7BB02CC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4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FB7A-565B-7D4A-9BFD-D8334CFD294A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559B-CFA9-9845-A6BE-E7BB02CC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FB7A-565B-7D4A-9BFD-D8334CFD294A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559B-CFA9-9845-A6BE-E7BB02CC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2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FB7A-565B-7D4A-9BFD-D8334CFD294A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559B-CFA9-9845-A6BE-E7BB02CC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8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FB7A-565B-7D4A-9BFD-D8334CFD294A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559B-CFA9-9845-A6BE-E7BB02CC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8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FB7A-565B-7D4A-9BFD-D8334CFD294A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559B-CFA9-9845-A6BE-E7BB02CC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FB7A-565B-7D4A-9BFD-D8334CFD294A}" type="datetimeFigureOut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559B-CFA9-9845-A6BE-E7BB02CC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4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FB7A-565B-7D4A-9BFD-D8334CFD294A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559B-CFA9-9845-A6BE-E7BB02CC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7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FB7A-565B-7D4A-9BFD-D8334CFD294A}" type="datetimeFigureOut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559B-CFA9-9845-A6BE-E7BB02CC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6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FB7A-565B-7D4A-9BFD-D8334CFD294A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559B-CFA9-9845-A6BE-E7BB02CC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1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FB7A-565B-7D4A-9BFD-D8334CFD294A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559B-CFA9-9845-A6BE-E7BB02CC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6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DFB7A-565B-7D4A-9BFD-D8334CFD294A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559B-CFA9-9845-A6BE-E7BB02CC6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3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1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Max: 96, Min: 20, Median:63, Average: 62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337146"/>
              </p:ext>
            </p:extLst>
          </p:nvPr>
        </p:nvGraphicFramePr>
        <p:xfrm>
          <a:off x="771525" y="3049190"/>
          <a:ext cx="7600950" cy="2266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408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Max: 96, Min: 20, Median:63, Average: 62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455561"/>
              </p:ext>
            </p:extLst>
          </p:nvPr>
        </p:nvGraphicFramePr>
        <p:xfrm>
          <a:off x="356728" y="2875091"/>
          <a:ext cx="8430544" cy="2706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4638" y="6126163"/>
            <a:ext cx="8418891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Everyone gets a 20 point bonus (the revised median is 83 points)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4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Midterm 1 Discussion</vt:lpstr>
      <vt:lpstr>Scores</vt:lpstr>
      <vt:lpstr>Scores</vt:lpstr>
    </vt:vector>
  </TitlesOfParts>
  <Company>GT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1 Discussion</dc:title>
  <dc:creator>Moin Qureshi</dc:creator>
  <cp:lastModifiedBy>Moin Qureshi</cp:lastModifiedBy>
  <cp:revision>1</cp:revision>
  <dcterms:created xsi:type="dcterms:W3CDTF">2018-10-04T18:33:50Z</dcterms:created>
  <dcterms:modified xsi:type="dcterms:W3CDTF">2018-10-04T18:56:52Z</dcterms:modified>
</cp:coreProperties>
</file>