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ppt/tags/tag5.xml" ContentType="application/vnd.openxmlformats-officedocument.presentationml.tags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9" r:id="rId2"/>
    <p:sldId id="328" r:id="rId3"/>
    <p:sldId id="329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79CC93D-E52E-4D84-901B-11D7331DD495}">
          <p14:sldIdLst>
            <p14:sldId id="259"/>
          </p14:sldIdLst>
        </p14:section>
        <p14:section name="Overview and Objectives" id="{ABA716BF-3A5C-4ADB-94C9-CFEF84EBA240}">
          <p14:sldIdLst>
            <p14:sldId id="328"/>
            <p14:sldId id="32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66FF33"/>
    <a:srgbClr val="385D8A"/>
    <a:srgbClr val="CC0000"/>
    <a:srgbClr val="4F81BD"/>
    <a:srgbClr val="FF3300"/>
    <a:srgbClr val="009ED6"/>
    <a:srgbClr val="0033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147" autoAdjust="0"/>
    <p:restoredTop sz="87173" autoAdjust="0"/>
  </p:normalViewPr>
  <p:slideViewPr>
    <p:cSldViewPr>
      <p:cViewPr varScale="1">
        <p:scale>
          <a:sx n="89" d="100"/>
          <a:sy n="89" d="100"/>
        </p:scale>
        <p:origin x="-2016" y="-104"/>
      </p:cViewPr>
      <p:guideLst>
        <p:guide orient="horz" pos="431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1614"/>
    </p:cViewPr>
  </p:sorterViewPr>
  <p:notesViewPr>
    <p:cSldViewPr>
      <p:cViewPr varScale="1">
        <p:scale>
          <a:sx n="83" d="100"/>
          <a:sy n="83" d="100"/>
        </p:scale>
        <p:origin x="-3144" y="-96"/>
      </p:cViewPr>
      <p:guideLst>
        <p:guide orient="horz" pos="2880"/>
        <p:guide pos="2160"/>
      </p:guideLst>
    </p:cSldViewPr>
  </p:notesViewPr>
  <p:gridSpacing cx="38405" cy="38405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handoutMaster" Target="handoutMasters/handoutMaster1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3FDC75-7F73-4A4A-A77C-09AADF00E0EA}" type="datetimeFigureOut">
              <a:rPr lang="en-US" smtClean="0"/>
              <a:pPr/>
              <a:t>8/28/18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9226BF-1F13-42D3-80DC-373E7ADD1EB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1430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AEF76B-3757-4A0B-AF93-28494465C1DD}" type="datetimeFigureOut">
              <a:rPr lang="en-US" smtClean="0"/>
              <a:pPr/>
              <a:t>8/28/18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693FD4-8F83-4EF7-AC3F-0DC0388986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61168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90800" y="2286000"/>
            <a:ext cx="6180224" cy="1470025"/>
          </a:xfrm>
        </p:spPr>
        <p:txBody>
          <a:bodyPr anchor="t"/>
          <a:lstStyle>
            <a:lvl1pPr algn="r">
              <a:defRPr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4038600"/>
            <a:ext cx="4772528" cy="990600"/>
          </a:xfrm>
        </p:spPr>
        <p:txBody>
          <a:bodyPr>
            <a:normAutofit/>
          </a:bodyPr>
          <a:lstStyle>
            <a:lvl1pPr marL="0" indent="0" algn="r">
              <a:buNone/>
              <a:defRPr sz="2000" b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51"/>
            <a:ext cx="3721618" cy="68580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5105400"/>
            <a:ext cx="1828800" cy="990600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</a:lstStyle>
          <a:p>
            <a:r>
              <a:rPr lang="en-US" dirty="0" smtClean="0"/>
              <a:t>Company Logo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smtClean="0"/>
              <a:t>PAY-AS-YOU-GO, MICRO-2011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PAY-AS-YOU-GO, MICRO-2011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PAY-AS-YOU-GO, MICRO-2011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ckgroun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29000" y="6588303"/>
            <a:ext cx="2895600" cy="269697"/>
          </a:xfrm>
        </p:spPr>
        <p:txBody>
          <a:bodyPr/>
          <a:lstStyle>
            <a:lvl1pPr>
              <a:defRPr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PAY-AS-YOU-GO, MICRO-2011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161049" y="-3176815"/>
            <a:ext cx="2819400" cy="917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048000"/>
            <a:ext cx="4343400" cy="1362075"/>
          </a:xfrm>
        </p:spPr>
        <p:txBody>
          <a:bodyPr anchor="b" anchorCtr="0"/>
          <a:lstStyle>
            <a:lvl1pPr algn="l">
              <a:defRPr sz="4000"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PAY-AS-YOU-GO, MICRO-2011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781800" y="5334000"/>
            <a:ext cx="2133600" cy="9906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 smtClean="0"/>
              <a:t>Company Logo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69632"/>
            <a:ext cx="8077200" cy="1143000"/>
          </a:xfrm>
        </p:spPr>
        <p:txBody>
          <a:bodyPr anchor="ctr" anchorCtr="0"/>
          <a:lstStyle>
            <a:lvl1pPr algn="l">
              <a:defRPr lang="en-US" dirty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297363"/>
          </a:xfrm>
        </p:spPr>
        <p:txBody>
          <a:bodyPr>
            <a:normAutofit/>
          </a:bodyPr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400">
                <a:latin typeface="+mn-lt"/>
              </a:defRPr>
            </a:lvl4pPr>
            <a:lvl5pPr>
              <a:defRPr sz="2400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29000" y="6553200"/>
            <a:ext cx="2895600" cy="313362"/>
          </a:xfrm>
        </p:spPr>
        <p:txBody>
          <a:bodyPr/>
          <a:lstStyle/>
          <a:p>
            <a:r>
              <a:rPr lang="en-US" smtClean="0"/>
              <a:t>PAY-AS-YOU-GO, MICRO-2011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79578" y="6468046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PAY-AS-YOU-GO, MICRO-2011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6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6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PAY-AS-YOU-GO, MICRO-2011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PAY-AS-YOU-GO, MICRO-2011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PAY-AS-YOU-GO, MICRO-2011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PAY-AS-YOU-GO, MICRO-2011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274638"/>
            <a:ext cx="5867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PAY-AS-YOU-GO, MICRO-2011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8077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600200"/>
            <a:ext cx="8077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2800" y="6553200"/>
            <a:ext cx="2895600" cy="2945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PAY-AS-YOU-GO, MICRO-2011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52400" y="-109183"/>
            <a:ext cx="818707" cy="708318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6" r:id="rId6"/>
    <p:sldLayoutId id="2147483657" r:id="rId7"/>
    <p:sldLayoutId id="2147483658" r:id="rId8"/>
    <p:sldLayoutId id="2147483659" r:id="rId9"/>
    <p:sldLayoutId id="2147483654" r:id="rId10"/>
    <p:sldLayoutId id="2147483655" r:id="rId11"/>
    <p:sldLayoutId id="2147483663" r:id="rId12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hf sldNum="0" hdr="0" dt="0"/>
  <p:txStyles>
    <p:titleStyle>
      <a:lvl1pPr algn="l" defTabSz="914400" rtl="0" eaLnBrk="1" latinLnBrk="0" hangingPunct="1">
        <a:spcBef>
          <a:spcPct val="0"/>
        </a:spcBef>
        <a:buNone/>
        <a:defRPr lang="en-US" sz="4400" kern="1200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.xml"/><Relationship Id="rId6" Type="http://schemas.openxmlformats.org/officeDocument/2006/relationships/image" Target="../media/image4.jpeg"/><Relationship Id="rId1" Type="http://schemas.openxmlformats.org/officeDocument/2006/relationships/tags" Target="../tags/tag1.xml"/><Relationship Id="rId2" Type="http://schemas.openxmlformats.org/officeDocument/2006/relationships/tags" Target="../tags/tag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jpeg"/><Relationship Id="rId7" Type="http://schemas.openxmlformats.org/officeDocument/2006/relationships/image" Target="../media/image8.jpeg"/><Relationship Id="rId1" Type="http://schemas.openxmlformats.org/officeDocument/2006/relationships/tags" Target="../tags/tag4.xml"/><Relationship Id="rId2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image" Target="../media/image9.png"/><Relationship Id="rId1" Type="http://schemas.openxmlformats.org/officeDocument/2006/relationships/tags" Target="../tags/tag5.xml"/><Relationship Id="rId2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885120" y="789745"/>
            <a:ext cx="8229600" cy="1986370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/>
              <a:t>ECE 4100/ECE6100 CS4290/6290</a:t>
            </a:r>
            <a:br>
              <a:rPr lang="en-US" sz="3600" dirty="0" smtClean="0"/>
            </a:br>
            <a:r>
              <a:rPr lang="en-US" sz="3600" dirty="0" smtClean="0"/>
              <a:t>Advanced Computer Architecture</a:t>
            </a:r>
            <a:br>
              <a:rPr lang="en-US" sz="3600" dirty="0" smtClean="0"/>
            </a:br>
            <a:r>
              <a:rPr lang="en-US" sz="3600" dirty="0" smtClean="0"/>
              <a:t>TA, Office hours &amp; recitation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2592857" y="2975661"/>
            <a:ext cx="4772528" cy="990600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 err="1" smtClean="0">
                <a:latin typeface="+mn-lt"/>
              </a:rPr>
              <a:t>Moinuddin</a:t>
            </a:r>
            <a:r>
              <a:rPr lang="en-US" sz="2400" b="1" dirty="0" smtClean="0">
                <a:latin typeface="+mn-lt"/>
              </a:rPr>
              <a:t> K. </a:t>
            </a:r>
            <a:r>
              <a:rPr lang="en-US" sz="2400" b="1" dirty="0" err="1" smtClean="0">
                <a:latin typeface="+mn-lt"/>
              </a:rPr>
              <a:t>Qureshi</a:t>
            </a:r>
            <a:endParaRPr lang="en-US" sz="2400" b="1" dirty="0" smtClean="0">
              <a:latin typeface="+mn-lt"/>
            </a:endParaRPr>
          </a:p>
          <a:p>
            <a:pPr algn="ctr"/>
            <a:r>
              <a:rPr lang="en-US" sz="2400" b="1" dirty="0" smtClean="0">
                <a:latin typeface="+mn-lt"/>
              </a:rPr>
              <a:t>ECE, Georgia Tech</a:t>
            </a:r>
          </a:p>
          <a:p>
            <a:pPr algn="ctr"/>
            <a:endParaRPr lang="en-US" sz="2400" b="1" dirty="0">
              <a:latin typeface="+mn-lt"/>
            </a:endParaRPr>
          </a:p>
          <a:p>
            <a:pPr algn="ctr"/>
            <a:endParaRPr lang="en-US" sz="2400" b="1" dirty="0" smtClean="0">
              <a:latin typeface="+mn-lt"/>
            </a:endParaRPr>
          </a:p>
          <a:p>
            <a:pPr algn="ctr"/>
            <a:endParaRPr lang="en-US" sz="2400" b="1" dirty="0">
              <a:latin typeface="+mn-lt"/>
            </a:endParaRPr>
          </a:p>
          <a:p>
            <a:pPr algn="ctr"/>
            <a:endParaRPr lang="en-US" sz="2400" b="1" dirty="0">
              <a:latin typeface="+mn-lt"/>
            </a:endParaRPr>
          </a:p>
        </p:txBody>
      </p:sp>
      <p:pic>
        <p:nvPicPr>
          <p:cNvPr id="2050" name="Picture 2" descr="http://cache.blippitt.com/wp-content/uploads/2011/07/Georgia-Tech.jpg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1570" y="4224192"/>
            <a:ext cx="1447800" cy="1560454"/>
          </a:xfrm>
          <a:prstGeom prst="rect">
            <a:avLst/>
          </a:prstGeom>
          <a:noFill/>
          <a:effectLst>
            <a:glow rad="127000">
              <a:schemeClr val="accent1">
                <a:alpha val="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0" y="838200"/>
            <a:ext cx="9144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0" y="6582032"/>
            <a:ext cx="9144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304800" y="0"/>
            <a:ext cx="8077200" cy="87923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4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The </a:t>
            </a:r>
            <a:r>
              <a:rPr lang="en-US" dirty="0" smtClean="0"/>
              <a:t>TAs </a:t>
            </a:r>
            <a:r>
              <a:rPr lang="en-US" sz="3600" dirty="0" smtClean="0"/>
              <a:t>(approach TA from any section)</a:t>
            </a: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95920" y="3819604"/>
            <a:ext cx="23084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Hyouk</a:t>
            </a:r>
            <a:r>
              <a:rPr lang="en-US" dirty="0" smtClean="0"/>
              <a:t> Jun Kwon</a:t>
            </a:r>
            <a:endParaRPr lang="en-US" dirty="0" smtClean="0"/>
          </a:p>
          <a:p>
            <a:pPr algn="ctr"/>
            <a:r>
              <a:rPr lang="en-US" dirty="0" err="1" smtClean="0"/>
              <a:t>hyoukjun</a:t>
            </a:r>
            <a:r>
              <a:rPr lang="en-US" dirty="0" err="1" smtClean="0"/>
              <a:t>@</a:t>
            </a:r>
            <a:r>
              <a:rPr lang="en-US" dirty="0" err="1" smtClean="0"/>
              <a:t>gatech</a:t>
            </a:r>
            <a:r>
              <a:rPr lang="en-US" dirty="0" err="1" smtClean="0"/>
              <a:t>.edu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5766" y="6040540"/>
            <a:ext cx="8245429" cy="369332"/>
          </a:xfrm>
          <a:prstGeom prst="rect">
            <a:avLst/>
          </a:prstGeom>
          <a:solidFill>
            <a:srgbClr val="CCFFCC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* (Venue information for the optional recitation section will be provided in a fe</a:t>
            </a:r>
            <a:r>
              <a:rPr lang="en-US" dirty="0" smtClean="0"/>
              <a:t>w days</a:t>
            </a:r>
            <a:r>
              <a:rPr lang="en-US" dirty="0" smtClean="0"/>
              <a:t>)</a:t>
            </a:r>
            <a:endParaRPr lang="en-US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78615" y="4510894"/>
            <a:ext cx="2386027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Time: </a:t>
            </a:r>
            <a:r>
              <a:rPr lang="en-US" dirty="0" smtClean="0"/>
              <a:t>Mon 11:30-12:30</a:t>
            </a:r>
            <a:endParaRPr lang="en-US" dirty="0" smtClean="0"/>
          </a:p>
          <a:p>
            <a:pPr algn="ctr"/>
            <a:r>
              <a:rPr lang="en-US" dirty="0" smtClean="0"/>
              <a:t>(Next to KACB </a:t>
            </a:r>
            <a:r>
              <a:rPr lang="en-US" dirty="0" smtClean="0"/>
              <a:t>2324)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697205" y="3858009"/>
            <a:ext cx="22021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Poulami</a:t>
            </a:r>
            <a:r>
              <a:rPr lang="en-US" dirty="0" smtClean="0"/>
              <a:t> Das</a:t>
            </a:r>
          </a:p>
          <a:p>
            <a:pPr algn="ctr"/>
            <a:r>
              <a:rPr lang="en-US" dirty="0" err="1" smtClean="0"/>
              <a:t>poulami</a:t>
            </a:r>
            <a:r>
              <a:rPr lang="en-US" dirty="0" err="1" smtClean="0"/>
              <a:t>@</a:t>
            </a:r>
            <a:r>
              <a:rPr lang="en-US" dirty="0" err="1" smtClean="0"/>
              <a:t>gatech</a:t>
            </a:r>
            <a:r>
              <a:rPr lang="en-US" dirty="0" err="1" smtClean="0"/>
              <a:t>.edu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697205" y="4510894"/>
            <a:ext cx="2091513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Time: </a:t>
            </a:r>
            <a:r>
              <a:rPr lang="en-US" dirty="0" smtClean="0"/>
              <a:t>Tue 2-3pm</a:t>
            </a:r>
            <a:endParaRPr lang="en-US" dirty="0" smtClean="0"/>
          </a:p>
          <a:p>
            <a:pPr algn="ctr"/>
            <a:r>
              <a:rPr lang="en-US" dirty="0" smtClean="0"/>
              <a:t>(Next to KACB </a:t>
            </a:r>
            <a:r>
              <a:rPr lang="en-US" dirty="0" smtClean="0"/>
              <a:t>2324)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8810" y="1976163"/>
            <a:ext cx="2151553" cy="1958655"/>
          </a:xfrm>
          <a:prstGeom prst="rect">
            <a:avLst/>
          </a:prstGeom>
        </p:spPr>
      </p:pic>
      <p:pic>
        <p:nvPicPr>
          <p:cNvPr id="2" name="Picture 1" descr="Hyoukjun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467" y="1899354"/>
            <a:ext cx="1874110" cy="187411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459725" y="3819604"/>
            <a:ext cx="21824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Yiming</a:t>
            </a:r>
            <a:r>
              <a:rPr lang="en-US" dirty="0" smtClean="0"/>
              <a:t> Kong</a:t>
            </a:r>
            <a:endParaRPr lang="en-US" dirty="0" smtClean="0"/>
          </a:p>
          <a:p>
            <a:pPr algn="ctr"/>
            <a:r>
              <a:rPr lang="en-US" dirty="0" err="1" smtClean="0"/>
              <a:t>ymkong@</a:t>
            </a:r>
            <a:r>
              <a:rPr lang="en-US" dirty="0" err="1" smtClean="0"/>
              <a:t>gatech</a:t>
            </a:r>
            <a:r>
              <a:rPr lang="en-US" dirty="0" err="1" smtClean="0"/>
              <a:t>.edu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526674" y="4510894"/>
            <a:ext cx="2091513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Time: </a:t>
            </a:r>
            <a:r>
              <a:rPr lang="en-US" dirty="0" smtClean="0"/>
              <a:t>Thu 12-1pm</a:t>
            </a:r>
            <a:endParaRPr lang="en-US" dirty="0" smtClean="0"/>
          </a:p>
          <a:p>
            <a:pPr algn="ctr"/>
            <a:r>
              <a:rPr lang="en-US" dirty="0" smtClean="0"/>
              <a:t>(Next to KACB </a:t>
            </a:r>
            <a:r>
              <a:rPr lang="en-US" dirty="0" smtClean="0"/>
              <a:t>2324)</a:t>
            </a:r>
            <a:endParaRPr lang="en-US" dirty="0"/>
          </a:p>
        </p:txBody>
      </p:sp>
      <p:pic>
        <p:nvPicPr>
          <p:cNvPr id="17" name="Picture 16" descr="image1.jpe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4631" y="1931205"/>
            <a:ext cx="1852706" cy="1854395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6935543" y="3813051"/>
            <a:ext cx="22573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Danial</a:t>
            </a:r>
            <a:r>
              <a:rPr lang="en-US" dirty="0" smtClean="0"/>
              <a:t> </a:t>
            </a:r>
            <a:r>
              <a:rPr lang="en-US" dirty="0" err="1" smtClean="0"/>
              <a:t>Zuberi</a:t>
            </a:r>
            <a:r>
              <a:rPr lang="en-US" dirty="0" smtClean="0"/>
              <a:t> </a:t>
            </a:r>
          </a:p>
          <a:p>
            <a:pPr algn="ctr"/>
            <a:r>
              <a:rPr lang="en-US" dirty="0" smtClean="0"/>
              <a:t>dzuberi3</a:t>
            </a:r>
            <a:r>
              <a:rPr lang="en-US" dirty="0" smtClean="0"/>
              <a:t>@</a:t>
            </a:r>
            <a:r>
              <a:rPr lang="en-US" dirty="0" smtClean="0"/>
              <a:t>gatech</a:t>
            </a:r>
            <a:r>
              <a:rPr lang="en-US" dirty="0" smtClean="0"/>
              <a:t>.edu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963100" y="4465936"/>
            <a:ext cx="2091513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Time: </a:t>
            </a:r>
            <a:r>
              <a:rPr lang="en-US" dirty="0" smtClean="0"/>
              <a:t>Fri 12:30-1:30</a:t>
            </a:r>
            <a:endParaRPr lang="en-US" dirty="0" smtClean="0"/>
          </a:p>
          <a:p>
            <a:pPr algn="ctr"/>
            <a:r>
              <a:rPr lang="en-US" dirty="0" smtClean="0"/>
              <a:t>(Next to KACB </a:t>
            </a:r>
            <a:r>
              <a:rPr lang="en-US" dirty="0" smtClean="0"/>
              <a:t>2324)</a:t>
            </a:r>
            <a:endParaRPr lang="en-US" dirty="0"/>
          </a:p>
        </p:txBody>
      </p:sp>
      <p:sp>
        <p:nvSpPr>
          <p:cNvPr id="22" name="Right Brace 21"/>
          <p:cNvSpPr/>
          <p:nvPr/>
        </p:nvSpPr>
        <p:spPr>
          <a:xfrm rot="16200000">
            <a:off x="1922055" y="702245"/>
            <a:ext cx="422455" cy="1651415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Brace 22"/>
          <p:cNvSpPr/>
          <p:nvPr/>
        </p:nvSpPr>
        <p:spPr>
          <a:xfrm rot="16200000">
            <a:off x="6645870" y="702245"/>
            <a:ext cx="422455" cy="1651415"/>
          </a:xfrm>
          <a:prstGeom prst="rightBrac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1461195" y="971080"/>
            <a:ext cx="1306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Section A/Q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223415" y="947393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Section B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3266" y="5272440"/>
            <a:ext cx="2353454" cy="369332"/>
          </a:xfrm>
          <a:prstGeom prst="rect">
            <a:avLst/>
          </a:prstGeom>
          <a:solidFill>
            <a:srgbClr val="CCFFCC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Recitation: Mon 5-6pm 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2421320" y="5287158"/>
            <a:ext cx="2196447" cy="369332"/>
          </a:xfrm>
          <a:prstGeom prst="rect">
            <a:avLst/>
          </a:prstGeom>
          <a:solidFill>
            <a:srgbClr val="CCFFCC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Recitation: Thu 11-12 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683065" y="5310845"/>
            <a:ext cx="2190023" cy="369332"/>
          </a:xfrm>
          <a:prstGeom prst="rect">
            <a:avLst/>
          </a:prstGeom>
          <a:solidFill>
            <a:srgbClr val="CCFFCC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Recitation: Tue 11-12 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7024535" y="5272440"/>
            <a:ext cx="2048908" cy="369332"/>
          </a:xfrm>
          <a:prstGeom prst="rect">
            <a:avLst/>
          </a:prstGeom>
          <a:solidFill>
            <a:srgbClr val="CCFFCC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Recitation: Wed 5-6 </a:t>
            </a:r>
            <a:endParaRPr lang="en-US" dirty="0"/>
          </a:p>
        </p:txBody>
      </p:sp>
      <p:pic>
        <p:nvPicPr>
          <p:cNvPr id="30" name="Picture 29" descr="Danial.jpe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9920" y="1931205"/>
            <a:ext cx="1843440" cy="1947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149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0" y="838200"/>
            <a:ext cx="9144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0" y="6582032"/>
            <a:ext cx="9144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304800" y="0"/>
            <a:ext cx="8991600" cy="87923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4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000000"/>
                </a:solidFill>
                <a:latin typeface="Calibri"/>
                <a:cs typeface="Calibri"/>
              </a:rPr>
              <a:t>What is a Recitation Section Anyway?</a:t>
            </a:r>
            <a:endParaRPr lang="en-US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  <p:pic>
        <p:nvPicPr>
          <p:cNvPr id="2" name="Picture 1" descr="Screen Shot 2014-08-25 at 4.21.41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990600"/>
            <a:ext cx="8382000" cy="544703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819400" y="6519446"/>
            <a:ext cx="60241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Source:http</a:t>
            </a:r>
            <a:r>
              <a:rPr lang="en-US" sz="1600" dirty="0"/>
              <a:t>://</a:t>
            </a:r>
            <a:r>
              <a:rPr lang="en-US" sz="1600" dirty="0" err="1"/>
              <a:t>web.mit.edu</a:t>
            </a:r>
            <a:r>
              <a:rPr lang="en-US" sz="1600" dirty="0"/>
              <a:t>/</a:t>
            </a:r>
            <a:r>
              <a:rPr lang="en-US" sz="1600" dirty="0" err="1"/>
              <a:t>uaap</a:t>
            </a:r>
            <a:r>
              <a:rPr lang="en-US" sz="1600" dirty="0"/>
              <a:t>/learning/lectures/</a:t>
            </a:r>
            <a:r>
              <a:rPr lang="en-US" sz="1600" dirty="0" err="1"/>
              <a:t>recitations.html</a:t>
            </a:r>
            <a:r>
              <a:rPr lang="en-US" sz="1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91604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I2DOt6RzRcU51QxdhNew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AGzTPKJNXuuOK4v20iPS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heme/theme1.xml><?xml version="1.0" encoding="utf-8"?>
<a:theme xmlns:a="http://schemas.openxmlformats.org/drawingml/2006/main" name="Trainin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Training</Template>
  <TotalTime>0</TotalTime>
  <Words>173</Words>
  <Application>Microsoft Macintosh PowerPoint</Application>
  <PresentationFormat>On-screen Show (4:3)</PresentationFormat>
  <Paragraphs>34</Paragraphs>
  <Slides>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Training</vt:lpstr>
      <vt:lpstr>ECE 4100/ECE6100 CS4290/6290 Advanced Computer Architecture TA, Office hours &amp; recitation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2011-12-03T16:45:03Z</dcterms:created>
  <dcterms:modified xsi:type="dcterms:W3CDTF">2018-08-28T18:26:04Z</dcterms:modified>
</cp:coreProperties>
</file>