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9" r:id="rId4"/>
    <p:sldId id="265" r:id="rId5"/>
    <p:sldId id="267" r:id="rId6"/>
    <p:sldId id="271" r:id="rId7"/>
    <p:sldId id="266" r:id="rId8"/>
    <p:sldId id="272" r:id="rId9"/>
    <p:sldId id="269" r:id="rId10"/>
    <p:sldId id="261" r:id="rId11"/>
    <p:sldId id="270" r:id="rId12"/>
    <p:sldId id="273" r:id="rId13"/>
    <p:sldId id="275" r:id="rId14"/>
    <p:sldId id="274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3F12D-9FF5-4801-8A00-100F1433989F}" v="11" dt="2023-04-28T03:24:18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75" d="100"/>
          <a:sy n="75" d="100"/>
        </p:scale>
        <p:origin x="1253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vaitthale98@gmail.com" userId="5af08644ae915bdd" providerId="LiveId" clId="{CE3F7600-EA11-4E51-9F60-BAD8B34BB11F}"/>
    <pc:docChg chg="addSld delSld modSld sldOrd">
      <pc:chgData name="advaitthale98@gmail.com" userId="5af08644ae915bdd" providerId="LiveId" clId="{CE3F7600-EA11-4E51-9F60-BAD8B34BB11F}" dt="2023-02-09T18:28:42.283" v="6"/>
      <pc:docMkLst>
        <pc:docMk/>
      </pc:docMkLst>
      <pc:sldChg chg="new del ord">
        <pc:chgData name="advaitthale98@gmail.com" userId="5af08644ae915bdd" providerId="LiveId" clId="{CE3F7600-EA11-4E51-9F60-BAD8B34BB11F}" dt="2023-02-09T18:27:40.919" v="4" actId="47"/>
        <pc:sldMkLst>
          <pc:docMk/>
          <pc:sldMk cId="3220930355" sldId="262"/>
        </pc:sldMkLst>
      </pc:sldChg>
      <pc:sldChg chg="new modTransition">
        <pc:chgData name="advaitthale98@gmail.com" userId="5af08644ae915bdd" providerId="LiveId" clId="{CE3F7600-EA11-4E51-9F60-BAD8B34BB11F}" dt="2023-02-09T18:28:42.283" v="6"/>
        <pc:sldMkLst>
          <pc:docMk/>
          <pc:sldMk cId="4260546516" sldId="263"/>
        </pc:sldMkLst>
      </pc:sldChg>
    </pc:docChg>
  </pc:docChgLst>
  <pc:docChgLst>
    <pc:chgData name="advaitthale98@gmail.com" userId="5af08644ae915bdd" providerId="LiveId" clId="{D49293F8-674D-487A-B381-4582C382C8ED}"/>
    <pc:docChg chg="undo custSel addSld delSld modSld">
      <pc:chgData name="advaitthale98@gmail.com" userId="5af08644ae915bdd" providerId="LiveId" clId="{D49293F8-674D-487A-B381-4582C382C8ED}" dt="2023-02-09T18:25:08.115" v="81" actId="1076"/>
      <pc:docMkLst>
        <pc:docMk/>
      </pc:docMkLst>
      <pc:sldChg chg="modSp mod modTransition">
        <pc:chgData name="advaitthale98@gmail.com" userId="5af08644ae915bdd" providerId="LiveId" clId="{D49293F8-674D-487A-B381-4582C382C8ED}" dt="2023-02-09T18:25:08.115" v="81" actId="1076"/>
        <pc:sldMkLst>
          <pc:docMk/>
          <pc:sldMk cId="517569523" sldId="256"/>
        </pc:sldMkLst>
        <pc:spChg chg="mod">
          <ac:chgData name="advaitthale98@gmail.com" userId="5af08644ae915bdd" providerId="LiveId" clId="{D49293F8-674D-487A-B381-4582C382C8ED}" dt="2023-02-09T18:25:08.115" v="81" actId="1076"/>
          <ac:spMkLst>
            <pc:docMk/>
            <pc:sldMk cId="517569523" sldId="256"/>
            <ac:spMk id="3" creationId="{E66D87E1-CC01-E79C-CB10-9478E734CC29}"/>
          </ac:spMkLst>
        </pc:spChg>
      </pc:sldChg>
      <pc:sldChg chg="addSp delSp modSp del mod modTransition">
        <pc:chgData name="advaitthale98@gmail.com" userId="5af08644ae915bdd" providerId="LiveId" clId="{D49293F8-674D-487A-B381-4582C382C8ED}" dt="2023-02-09T18:23:39.877" v="49" actId="47"/>
        <pc:sldMkLst>
          <pc:docMk/>
          <pc:sldMk cId="4131114288" sldId="257"/>
        </pc:sldMkLst>
        <pc:spChg chg="add mod">
          <ac:chgData name="advaitthale98@gmail.com" userId="5af08644ae915bdd" providerId="LiveId" clId="{D49293F8-674D-487A-B381-4582C382C8ED}" dt="2023-02-09T18:21:43.646" v="32" actId="21"/>
          <ac:spMkLst>
            <pc:docMk/>
            <pc:sldMk cId="4131114288" sldId="257"/>
            <ac:spMk id="20" creationId="{8D3805F0-B2D0-55F7-22C0-99D80CEF32C5}"/>
          </ac:spMkLst>
        </pc:spChg>
        <pc:picChg chg="del mod">
          <ac:chgData name="advaitthale98@gmail.com" userId="5af08644ae915bdd" providerId="LiveId" clId="{D49293F8-674D-487A-B381-4582C382C8ED}" dt="2023-02-09T18:21:43.646" v="32" actId="21"/>
          <ac:picMkLst>
            <pc:docMk/>
            <pc:sldMk cId="4131114288" sldId="257"/>
            <ac:picMk id="16" creationId="{88E0AE8D-AD2C-7689-C564-6593A464D2B8}"/>
          </ac:picMkLst>
        </pc:picChg>
        <pc:picChg chg="del mod">
          <ac:chgData name="advaitthale98@gmail.com" userId="5af08644ae915bdd" providerId="LiveId" clId="{D49293F8-674D-487A-B381-4582C382C8ED}" dt="2023-02-09T18:21:43.646" v="32" actId="21"/>
          <ac:picMkLst>
            <pc:docMk/>
            <pc:sldMk cId="4131114288" sldId="257"/>
            <ac:picMk id="18" creationId="{24753B14-71E3-76BD-F6DC-09E30AC9CB92}"/>
          </ac:picMkLst>
        </pc:picChg>
      </pc:sldChg>
      <pc:sldChg chg="modTransition">
        <pc:chgData name="advaitthale98@gmail.com" userId="5af08644ae915bdd" providerId="LiveId" clId="{D49293F8-674D-487A-B381-4582C382C8ED}" dt="2023-02-09T18:18:44.396" v="25"/>
        <pc:sldMkLst>
          <pc:docMk/>
          <pc:sldMk cId="1083191132" sldId="258"/>
        </pc:sldMkLst>
      </pc:sldChg>
      <pc:sldChg chg="modTransition">
        <pc:chgData name="advaitthale98@gmail.com" userId="5af08644ae915bdd" providerId="LiveId" clId="{D49293F8-674D-487A-B381-4582C382C8ED}" dt="2023-02-09T18:16:41.978" v="12"/>
        <pc:sldMkLst>
          <pc:docMk/>
          <pc:sldMk cId="4272259682" sldId="259"/>
        </pc:sldMkLst>
      </pc:sldChg>
      <pc:sldChg chg="modTransition">
        <pc:chgData name="advaitthale98@gmail.com" userId="5af08644ae915bdd" providerId="LiveId" clId="{D49293F8-674D-487A-B381-4582C382C8ED}" dt="2023-02-09T18:20:10.227" v="26"/>
        <pc:sldMkLst>
          <pc:docMk/>
          <pc:sldMk cId="1711865104" sldId="260"/>
        </pc:sldMkLst>
      </pc:sldChg>
      <pc:sldChg chg="addSp modSp new mod modTransition">
        <pc:chgData name="advaitthale98@gmail.com" userId="5af08644ae915bdd" providerId="LiveId" clId="{D49293F8-674D-487A-B381-4582C382C8ED}" dt="2023-02-09T18:24:58.332" v="80"/>
        <pc:sldMkLst>
          <pc:docMk/>
          <pc:sldMk cId="2292279161" sldId="261"/>
        </pc:sldMkLst>
        <pc:spChg chg="mod">
          <ac:chgData name="advaitthale98@gmail.com" userId="5af08644ae915bdd" providerId="LiveId" clId="{D49293F8-674D-487A-B381-4582C382C8ED}" dt="2023-02-09T18:24:52.427" v="79" actId="14100"/>
          <ac:spMkLst>
            <pc:docMk/>
            <pc:sldMk cId="2292279161" sldId="261"/>
            <ac:spMk id="2" creationId="{736C7C6C-602C-D439-8EB2-49D87A992173}"/>
          </ac:spMkLst>
        </pc:spChg>
        <pc:spChg chg="mod">
          <ac:chgData name="advaitthale98@gmail.com" userId="5af08644ae915bdd" providerId="LiveId" clId="{D49293F8-674D-487A-B381-4582C382C8ED}" dt="2023-02-09T18:22:58.727" v="43" actId="1076"/>
          <ac:spMkLst>
            <pc:docMk/>
            <pc:sldMk cId="2292279161" sldId="261"/>
            <ac:spMk id="3" creationId="{F0CC7B84-3408-ECC8-4ABC-6B751453CCBA}"/>
          </ac:spMkLst>
        </pc:spChg>
        <pc:picChg chg="add mod">
          <ac:chgData name="advaitthale98@gmail.com" userId="5af08644ae915bdd" providerId="LiveId" clId="{D49293F8-674D-487A-B381-4582C382C8ED}" dt="2023-02-09T18:23:35.469" v="48" actId="1076"/>
          <ac:picMkLst>
            <pc:docMk/>
            <pc:sldMk cId="2292279161" sldId="261"/>
            <ac:picMk id="4" creationId="{991EB23D-1191-575F-F4AF-9C9FB6433CE1}"/>
          </ac:picMkLst>
        </pc:picChg>
        <pc:picChg chg="add mod">
          <ac:chgData name="advaitthale98@gmail.com" userId="5af08644ae915bdd" providerId="LiveId" clId="{D49293F8-674D-487A-B381-4582C382C8ED}" dt="2023-02-09T18:23:31.811" v="47" actId="1076"/>
          <ac:picMkLst>
            <pc:docMk/>
            <pc:sldMk cId="2292279161" sldId="261"/>
            <ac:picMk id="5" creationId="{D71CAEEB-CB97-6BB3-D2EB-325E666446FC}"/>
          </ac:picMkLst>
        </pc:picChg>
      </pc:sldChg>
    </pc:docChg>
  </pc:docChgLst>
  <pc:docChgLst>
    <pc:chgData name="advaitthale98@gmail.com" userId="5af08644ae915bdd" providerId="LiveId" clId="{A4F3F12D-9FF5-4801-8A00-100F1433989F}"/>
    <pc:docChg chg="undo custSel addSld delSld modSld sldOrd">
      <pc:chgData name="advaitthale98@gmail.com" userId="5af08644ae915bdd" providerId="LiveId" clId="{A4F3F12D-9FF5-4801-8A00-100F1433989F}" dt="2023-04-28T03:58:32.383" v="1603" actId="1036"/>
      <pc:docMkLst>
        <pc:docMk/>
      </pc:docMkLst>
      <pc:sldChg chg="modSp del mod">
        <pc:chgData name="advaitthale98@gmail.com" userId="5af08644ae915bdd" providerId="LiveId" clId="{A4F3F12D-9FF5-4801-8A00-100F1433989F}" dt="2023-04-28T02:31:18.725" v="259" actId="47"/>
        <pc:sldMkLst>
          <pc:docMk/>
          <pc:sldMk cId="1083191132" sldId="258"/>
        </pc:sldMkLst>
        <pc:spChg chg="mod">
          <ac:chgData name="advaitthale98@gmail.com" userId="5af08644ae915bdd" providerId="LiveId" clId="{A4F3F12D-9FF5-4801-8A00-100F1433989F}" dt="2023-04-28T02:31:07.580" v="258" actId="20577"/>
          <ac:spMkLst>
            <pc:docMk/>
            <pc:sldMk cId="1083191132" sldId="258"/>
            <ac:spMk id="3" creationId="{AC3E202D-62EA-1029-6CD0-3E41E6EA9664}"/>
          </ac:spMkLst>
        </pc:spChg>
      </pc:sldChg>
      <pc:sldChg chg="modSp mod">
        <pc:chgData name="advaitthale98@gmail.com" userId="5af08644ae915bdd" providerId="LiveId" clId="{A4F3F12D-9FF5-4801-8A00-100F1433989F}" dt="2023-04-28T02:29:06.839" v="192" actId="21"/>
        <pc:sldMkLst>
          <pc:docMk/>
          <pc:sldMk cId="1711865104" sldId="260"/>
        </pc:sldMkLst>
        <pc:spChg chg="mod">
          <ac:chgData name="advaitthale98@gmail.com" userId="5af08644ae915bdd" providerId="LiveId" clId="{A4F3F12D-9FF5-4801-8A00-100F1433989F}" dt="2023-04-28T02:29:06.839" v="192" actId="21"/>
          <ac:spMkLst>
            <pc:docMk/>
            <pc:sldMk cId="1711865104" sldId="260"/>
            <ac:spMk id="3" creationId="{9EF305AD-82C3-0E33-018F-B716D2E7D54F}"/>
          </ac:spMkLst>
        </pc:spChg>
      </pc:sldChg>
      <pc:sldChg chg="modSp mod ord">
        <pc:chgData name="advaitthale98@gmail.com" userId="5af08644ae915bdd" providerId="LiveId" clId="{A4F3F12D-9FF5-4801-8A00-100F1433989F}" dt="2023-04-28T03:25:41.688" v="1597"/>
        <pc:sldMkLst>
          <pc:docMk/>
          <pc:sldMk cId="2292279161" sldId="261"/>
        </pc:sldMkLst>
        <pc:spChg chg="mod">
          <ac:chgData name="advaitthale98@gmail.com" userId="5af08644ae915bdd" providerId="LiveId" clId="{A4F3F12D-9FF5-4801-8A00-100F1433989F}" dt="2023-04-28T03:25:28.935" v="1595" actId="1076"/>
          <ac:spMkLst>
            <pc:docMk/>
            <pc:sldMk cId="2292279161" sldId="261"/>
            <ac:spMk id="2" creationId="{736C7C6C-602C-D439-8EB2-49D87A992173}"/>
          </ac:spMkLst>
        </pc:spChg>
      </pc:sldChg>
      <pc:sldChg chg="modSp new del mod">
        <pc:chgData name="advaitthale98@gmail.com" userId="5af08644ae915bdd" providerId="LiveId" clId="{A4F3F12D-9FF5-4801-8A00-100F1433989F}" dt="2023-04-28T02:29:36.715" v="212" actId="47"/>
        <pc:sldMkLst>
          <pc:docMk/>
          <pc:sldMk cId="1644056265" sldId="264"/>
        </pc:sldMkLst>
        <pc:spChg chg="mod">
          <ac:chgData name="advaitthale98@gmail.com" userId="5af08644ae915bdd" providerId="LiveId" clId="{A4F3F12D-9FF5-4801-8A00-100F1433989F}" dt="2023-04-28T02:27:38.830" v="154" actId="20577"/>
          <ac:spMkLst>
            <pc:docMk/>
            <pc:sldMk cId="1644056265" sldId="264"/>
            <ac:spMk id="2" creationId="{2A9992B1-8CA6-B7C6-EE4F-72BF891C01BF}"/>
          </ac:spMkLst>
        </pc:spChg>
      </pc:sldChg>
      <pc:sldChg chg="new del">
        <pc:chgData name="advaitthale98@gmail.com" userId="5af08644ae915bdd" providerId="LiveId" clId="{A4F3F12D-9FF5-4801-8A00-100F1433989F}" dt="2023-04-28T02:23:44.711" v="1" actId="47"/>
        <pc:sldMkLst>
          <pc:docMk/>
          <pc:sldMk cId="4162887324" sldId="264"/>
        </pc:sldMkLst>
      </pc:sldChg>
      <pc:sldChg chg="addSp modSp new mod">
        <pc:chgData name="advaitthale98@gmail.com" userId="5af08644ae915bdd" providerId="LiveId" clId="{A4F3F12D-9FF5-4801-8A00-100F1433989F}" dt="2023-04-28T03:22:56.014" v="1575" actId="1076"/>
        <pc:sldMkLst>
          <pc:docMk/>
          <pc:sldMk cId="1039310217" sldId="265"/>
        </pc:sldMkLst>
        <pc:spChg chg="mod">
          <ac:chgData name="advaitthale98@gmail.com" userId="5af08644ae915bdd" providerId="LiveId" clId="{A4F3F12D-9FF5-4801-8A00-100F1433989F}" dt="2023-04-28T03:22:51.230" v="1573" actId="27636"/>
          <ac:spMkLst>
            <pc:docMk/>
            <pc:sldMk cId="1039310217" sldId="265"/>
            <ac:spMk id="2" creationId="{4D159A2C-7AA8-E2E8-CD43-75D497B4A3F3}"/>
          </ac:spMkLst>
        </pc:spChg>
        <pc:picChg chg="add mod">
          <ac:chgData name="advaitthale98@gmail.com" userId="5af08644ae915bdd" providerId="LiveId" clId="{A4F3F12D-9FF5-4801-8A00-100F1433989F}" dt="2023-04-28T03:22:56.014" v="1575" actId="1076"/>
          <ac:picMkLst>
            <pc:docMk/>
            <pc:sldMk cId="1039310217" sldId="265"/>
            <ac:picMk id="4" creationId="{471163F2-A908-87D9-DC00-1A23242C9791}"/>
          </ac:picMkLst>
        </pc:picChg>
      </pc:sldChg>
      <pc:sldChg chg="addSp delSp modSp new mod ord setBg">
        <pc:chgData name="advaitthale98@gmail.com" userId="5af08644ae915bdd" providerId="LiveId" clId="{A4F3F12D-9FF5-4801-8A00-100F1433989F}" dt="2023-04-28T03:25:06.324" v="1585" actId="26606"/>
        <pc:sldMkLst>
          <pc:docMk/>
          <pc:sldMk cId="342576404" sldId="266"/>
        </pc:sldMkLst>
        <pc:spChg chg="mod ord">
          <ac:chgData name="advaitthale98@gmail.com" userId="5af08644ae915bdd" providerId="LiveId" clId="{A4F3F12D-9FF5-4801-8A00-100F1433989F}" dt="2023-04-28T03:25:06.324" v="1585" actId="26606"/>
          <ac:spMkLst>
            <pc:docMk/>
            <pc:sldMk cId="342576404" sldId="266"/>
            <ac:spMk id="2" creationId="{6E1DACCC-C77B-D003-1CED-3A5069BC50BB}"/>
          </ac:spMkLst>
        </pc:spChg>
        <pc:spChg chg="add">
          <ac:chgData name="advaitthale98@gmail.com" userId="5af08644ae915bdd" providerId="LiveId" clId="{A4F3F12D-9FF5-4801-8A00-100F1433989F}" dt="2023-04-28T03:25:06.324" v="1585" actId="26606"/>
          <ac:spMkLst>
            <pc:docMk/>
            <pc:sldMk cId="342576404" sldId="266"/>
            <ac:spMk id="8" creationId="{FB33DC6A-1F1C-4A06-834E-CFF88F1C0BB9}"/>
          </ac:spMkLst>
        </pc:spChg>
        <pc:spChg chg="add">
          <ac:chgData name="advaitthale98@gmail.com" userId="5af08644ae915bdd" providerId="LiveId" clId="{A4F3F12D-9FF5-4801-8A00-100F1433989F}" dt="2023-04-28T03:25:06.324" v="1585" actId="26606"/>
          <ac:spMkLst>
            <pc:docMk/>
            <pc:sldMk cId="342576404" sldId="266"/>
            <ac:spMk id="9" creationId="{0FE1D5CF-87B8-4A8A-AD3C-01D06A60769B}"/>
          </ac:spMkLst>
        </pc:spChg>
        <pc:spChg chg="add">
          <ac:chgData name="advaitthale98@gmail.com" userId="5af08644ae915bdd" providerId="LiveId" clId="{A4F3F12D-9FF5-4801-8A00-100F1433989F}" dt="2023-04-28T03:25:06.324" v="1585" actId="26606"/>
          <ac:spMkLst>
            <pc:docMk/>
            <pc:sldMk cId="342576404" sldId="266"/>
            <ac:spMk id="10" creationId="{60926200-45C2-41E9-839F-31CD5FE4CD59}"/>
          </ac:spMkLst>
        </pc:spChg>
        <pc:spChg chg="add del">
          <ac:chgData name="advaitthale98@gmail.com" userId="5af08644ae915bdd" providerId="LiveId" clId="{A4F3F12D-9FF5-4801-8A00-100F1433989F}" dt="2023-04-28T03:17:39.463" v="1544" actId="26606"/>
          <ac:spMkLst>
            <pc:docMk/>
            <pc:sldMk cId="342576404" sldId="266"/>
            <ac:spMk id="11" creationId="{27BDFED6-6E33-4606-AFE2-886ADB1C018E}"/>
          </ac:spMkLst>
        </pc:spChg>
        <pc:spChg chg="add del">
          <ac:chgData name="advaitthale98@gmail.com" userId="5af08644ae915bdd" providerId="LiveId" clId="{A4F3F12D-9FF5-4801-8A00-100F1433989F}" dt="2023-04-28T03:17:39.463" v="1544" actId="26606"/>
          <ac:spMkLst>
            <pc:docMk/>
            <pc:sldMk cId="342576404" sldId="266"/>
            <ac:spMk id="13" creationId="{890DEF05-784E-4B61-89E4-04C4ECF4E5A0}"/>
          </ac:spMkLst>
        </pc:spChg>
        <pc:spChg chg="add">
          <ac:chgData name="advaitthale98@gmail.com" userId="5af08644ae915bdd" providerId="LiveId" clId="{A4F3F12D-9FF5-4801-8A00-100F1433989F}" dt="2023-04-28T03:25:06.324" v="1585" actId="26606"/>
          <ac:spMkLst>
            <pc:docMk/>
            <pc:sldMk cId="342576404" sldId="266"/>
            <ac:spMk id="17" creationId="{AF2F604E-43BE-4DC3-B983-E071523364F8}"/>
          </ac:spMkLst>
        </pc:spChg>
        <pc:spChg chg="add">
          <ac:chgData name="advaitthale98@gmail.com" userId="5af08644ae915bdd" providerId="LiveId" clId="{A4F3F12D-9FF5-4801-8A00-100F1433989F}" dt="2023-04-28T03:25:06.324" v="1585" actId="26606"/>
          <ac:spMkLst>
            <pc:docMk/>
            <pc:sldMk cId="342576404" sldId="266"/>
            <ac:spMk id="19" creationId="{08C9B587-E65E-4B52-B37C-ABEBB6E87928}"/>
          </ac:spMkLst>
        </pc:spChg>
        <pc:picChg chg="add mod ord">
          <ac:chgData name="advaitthale98@gmail.com" userId="5af08644ae915bdd" providerId="LiveId" clId="{A4F3F12D-9FF5-4801-8A00-100F1433989F}" dt="2023-04-28T03:25:06.324" v="1585" actId="26606"/>
          <ac:picMkLst>
            <pc:docMk/>
            <pc:sldMk cId="342576404" sldId="266"/>
            <ac:picMk id="4" creationId="{1962212C-D03D-334F-A0A4-E098D5D9BD62}"/>
          </ac:picMkLst>
        </pc:picChg>
        <pc:picChg chg="add mod">
          <ac:chgData name="advaitthale98@gmail.com" userId="5af08644ae915bdd" providerId="LiveId" clId="{A4F3F12D-9FF5-4801-8A00-100F1433989F}" dt="2023-04-28T03:25:06.324" v="1585" actId="26606"/>
          <ac:picMkLst>
            <pc:docMk/>
            <pc:sldMk cId="342576404" sldId="266"/>
            <ac:picMk id="6" creationId="{22A7D9AB-D3E8-7EF4-2541-159334AF13B7}"/>
          </ac:picMkLst>
        </pc:picChg>
        <pc:cxnChg chg="add del">
          <ac:chgData name="advaitthale98@gmail.com" userId="5af08644ae915bdd" providerId="LiveId" clId="{A4F3F12D-9FF5-4801-8A00-100F1433989F}" dt="2023-04-28T03:17:39.463" v="1544" actId="26606"/>
          <ac:cxnSpMkLst>
            <pc:docMk/>
            <pc:sldMk cId="342576404" sldId="266"/>
            <ac:cxnSpMk id="15" creationId="{C41BAEC7-F7B0-4224-8B18-8F74B7D87F0B}"/>
          </ac:cxnSpMkLst>
        </pc:cxnChg>
      </pc:sldChg>
      <pc:sldChg chg="addSp modSp new mod setBg">
        <pc:chgData name="advaitthale98@gmail.com" userId="5af08644ae915bdd" providerId="LiveId" clId="{A4F3F12D-9FF5-4801-8A00-100F1433989F}" dt="2023-04-28T03:21:42.398" v="1566" actId="26606"/>
        <pc:sldMkLst>
          <pc:docMk/>
          <pc:sldMk cId="1587607760" sldId="267"/>
        </pc:sldMkLst>
        <pc:spChg chg="mod">
          <ac:chgData name="advaitthale98@gmail.com" userId="5af08644ae915bdd" providerId="LiveId" clId="{A4F3F12D-9FF5-4801-8A00-100F1433989F}" dt="2023-04-28T03:21:42.398" v="1566" actId="26606"/>
          <ac:spMkLst>
            <pc:docMk/>
            <pc:sldMk cId="1587607760" sldId="267"/>
            <ac:spMk id="2" creationId="{D7D5A738-5F8F-04E5-F5E2-49647311B76A}"/>
          </ac:spMkLst>
        </pc:spChg>
        <pc:spChg chg="mod">
          <ac:chgData name="advaitthale98@gmail.com" userId="5af08644ae915bdd" providerId="LiveId" clId="{A4F3F12D-9FF5-4801-8A00-100F1433989F}" dt="2023-04-28T03:21:42.398" v="1566" actId="26606"/>
          <ac:spMkLst>
            <pc:docMk/>
            <pc:sldMk cId="1587607760" sldId="267"/>
            <ac:spMk id="3" creationId="{14B43C33-1AEA-00FC-EDD7-3A7A7925E958}"/>
          </ac:spMkLst>
        </pc:spChg>
        <pc:spChg chg="add">
          <ac:chgData name="advaitthale98@gmail.com" userId="5af08644ae915bdd" providerId="LiveId" clId="{A4F3F12D-9FF5-4801-8A00-100F1433989F}" dt="2023-04-28T03:21:42.398" v="1566" actId="26606"/>
          <ac:spMkLst>
            <pc:docMk/>
            <pc:sldMk cId="1587607760" sldId="267"/>
            <ac:spMk id="10" creationId="{743AA782-23D1-4521-8CAD-47662984AA08}"/>
          </ac:spMkLst>
        </pc:spChg>
        <pc:spChg chg="add">
          <ac:chgData name="advaitthale98@gmail.com" userId="5af08644ae915bdd" providerId="LiveId" clId="{A4F3F12D-9FF5-4801-8A00-100F1433989F}" dt="2023-04-28T03:21:42.398" v="1566" actId="26606"/>
          <ac:spMkLst>
            <pc:docMk/>
            <pc:sldMk cId="1587607760" sldId="267"/>
            <ac:spMk id="12" creationId="{71877DBC-BB60-40F0-AC93-2ACDBAAE60CE}"/>
          </ac:spMkLst>
        </pc:spChg>
        <pc:picChg chg="add mod">
          <ac:chgData name="advaitthale98@gmail.com" userId="5af08644ae915bdd" providerId="LiveId" clId="{A4F3F12D-9FF5-4801-8A00-100F1433989F}" dt="2023-04-28T03:21:42.398" v="1566" actId="26606"/>
          <ac:picMkLst>
            <pc:docMk/>
            <pc:sldMk cId="1587607760" sldId="267"/>
            <ac:picMk id="5" creationId="{EDE8E00B-9EAB-3CC7-42FD-F52BCF79B642}"/>
          </ac:picMkLst>
        </pc:picChg>
      </pc:sldChg>
      <pc:sldChg chg="modSp new del mod">
        <pc:chgData name="advaitthale98@gmail.com" userId="5af08644ae915bdd" providerId="LiveId" clId="{A4F3F12D-9FF5-4801-8A00-100F1433989F}" dt="2023-04-28T03:14:46.018" v="1530" actId="47"/>
        <pc:sldMkLst>
          <pc:docMk/>
          <pc:sldMk cId="1934331968" sldId="268"/>
        </pc:sldMkLst>
        <pc:spChg chg="mod">
          <ac:chgData name="advaitthale98@gmail.com" userId="5af08644ae915bdd" providerId="LiveId" clId="{A4F3F12D-9FF5-4801-8A00-100F1433989F}" dt="2023-04-28T02:29:30.923" v="211" actId="20577"/>
          <ac:spMkLst>
            <pc:docMk/>
            <pc:sldMk cId="1934331968" sldId="268"/>
            <ac:spMk id="2" creationId="{0C9CB7A3-1922-F0A0-97E9-CBC6F44D0746}"/>
          </ac:spMkLst>
        </pc:spChg>
        <pc:spChg chg="mod">
          <ac:chgData name="advaitthale98@gmail.com" userId="5af08644ae915bdd" providerId="LiveId" clId="{A4F3F12D-9FF5-4801-8A00-100F1433989F}" dt="2023-04-28T02:29:20.887" v="195" actId="14100"/>
          <ac:spMkLst>
            <pc:docMk/>
            <pc:sldMk cId="1934331968" sldId="268"/>
            <ac:spMk id="3" creationId="{3C55DEAE-2DED-172D-E74D-F930A51A4B6E}"/>
          </ac:spMkLst>
        </pc:spChg>
      </pc:sldChg>
      <pc:sldChg chg="addSp delSp modSp new mod setBg">
        <pc:chgData name="advaitthale98@gmail.com" userId="5af08644ae915bdd" providerId="LiveId" clId="{A4F3F12D-9FF5-4801-8A00-100F1433989F}" dt="2023-04-28T03:20:26.729" v="1557" actId="26606"/>
        <pc:sldMkLst>
          <pc:docMk/>
          <pc:sldMk cId="1796281013" sldId="269"/>
        </pc:sldMkLst>
        <pc:spChg chg="mod">
          <ac:chgData name="advaitthale98@gmail.com" userId="5af08644ae915bdd" providerId="LiveId" clId="{A4F3F12D-9FF5-4801-8A00-100F1433989F}" dt="2023-04-28T03:20:26.729" v="1557" actId="26606"/>
          <ac:spMkLst>
            <pc:docMk/>
            <pc:sldMk cId="1796281013" sldId="269"/>
            <ac:spMk id="2" creationId="{3E7C89B2-D066-E597-4623-A90DCD4D1E8D}"/>
          </ac:spMkLst>
        </pc:spChg>
        <pc:spChg chg="add">
          <ac:chgData name="advaitthale98@gmail.com" userId="5af08644ae915bdd" providerId="LiveId" clId="{A4F3F12D-9FF5-4801-8A00-100F1433989F}" dt="2023-04-28T03:20:26.729" v="1557" actId="26606"/>
          <ac:spMkLst>
            <pc:docMk/>
            <pc:sldMk cId="1796281013" sldId="269"/>
            <ac:spMk id="6" creationId="{665DBBEF-238B-476B-96AB-8AAC3224ECEA}"/>
          </ac:spMkLst>
        </pc:spChg>
        <pc:spChg chg="add del">
          <ac:chgData name="advaitthale98@gmail.com" userId="5af08644ae915bdd" providerId="LiveId" clId="{A4F3F12D-9FF5-4801-8A00-100F1433989F}" dt="2023-04-28T03:12:16.801" v="1450" actId="26606"/>
          <ac:spMkLst>
            <pc:docMk/>
            <pc:sldMk cId="1796281013" sldId="269"/>
            <ac:spMk id="9" creationId="{D12DDE76-C203-4047-9998-63900085B5E8}"/>
          </ac:spMkLst>
        </pc:spChg>
        <pc:spChg chg="add">
          <ac:chgData name="advaitthale98@gmail.com" userId="5af08644ae915bdd" providerId="LiveId" clId="{A4F3F12D-9FF5-4801-8A00-100F1433989F}" dt="2023-04-28T03:20:26.729" v="1557" actId="26606"/>
          <ac:spMkLst>
            <pc:docMk/>
            <pc:sldMk cId="1796281013" sldId="269"/>
            <ac:spMk id="11" creationId="{3FCFB1DE-0B7E-48CC-BA90-B2AB0889F9D6}"/>
          </ac:spMkLst>
        </pc:spChg>
        <pc:picChg chg="add mod">
          <ac:chgData name="advaitthale98@gmail.com" userId="5af08644ae915bdd" providerId="LiveId" clId="{A4F3F12D-9FF5-4801-8A00-100F1433989F}" dt="2023-04-28T03:20:26.729" v="1557" actId="26606"/>
          <ac:picMkLst>
            <pc:docMk/>
            <pc:sldMk cId="1796281013" sldId="269"/>
            <ac:picMk id="4" creationId="{01381F1D-AE3E-39B5-B9E4-309368E38A5D}"/>
          </ac:picMkLst>
        </pc:picChg>
      </pc:sldChg>
      <pc:sldChg chg="addSp delSp modSp new mod setBg">
        <pc:chgData name="advaitthale98@gmail.com" userId="5af08644ae915bdd" providerId="LiveId" clId="{A4F3F12D-9FF5-4801-8A00-100F1433989F}" dt="2023-04-28T03:26:17.456" v="1601" actId="732"/>
        <pc:sldMkLst>
          <pc:docMk/>
          <pc:sldMk cId="464712670" sldId="270"/>
        </pc:sldMkLst>
        <pc:spChg chg="mod">
          <ac:chgData name="advaitthale98@gmail.com" userId="5af08644ae915bdd" providerId="LiveId" clId="{A4F3F12D-9FF5-4801-8A00-100F1433989F}" dt="2023-04-28T03:20:40.359" v="1558" actId="26606"/>
          <ac:spMkLst>
            <pc:docMk/>
            <pc:sldMk cId="464712670" sldId="270"/>
            <ac:spMk id="2" creationId="{994DD42D-1FCD-AD01-9221-A9C690C5A204}"/>
          </ac:spMkLst>
        </pc:spChg>
        <pc:spChg chg="add">
          <ac:chgData name="advaitthale98@gmail.com" userId="5af08644ae915bdd" providerId="LiveId" clId="{A4F3F12D-9FF5-4801-8A00-100F1433989F}" dt="2023-04-28T03:20:40.359" v="1558" actId="26606"/>
          <ac:spMkLst>
            <pc:docMk/>
            <pc:sldMk cId="464712670" sldId="270"/>
            <ac:spMk id="6" creationId="{665DBBEF-238B-476B-96AB-8AAC3224ECEA}"/>
          </ac:spMkLst>
        </pc:spChg>
        <pc:spChg chg="add">
          <ac:chgData name="advaitthale98@gmail.com" userId="5af08644ae915bdd" providerId="LiveId" clId="{A4F3F12D-9FF5-4801-8A00-100F1433989F}" dt="2023-04-28T03:20:40.359" v="1558" actId="26606"/>
          <ac:spMkLst>
            <pc:docMk/>
            <pc:sldMk cId="464712670" sldId="270"/>
            <ac:spMk id="7" creationId="{3FCFB1DE-0B7E-48CC-BA90-B2AB0889F9D6}"/>
          </ac:spMkLst>
        </pc:spChg>
        <pc:spChg chg="add del">
          <ac:chgData name="advaitthale98@gmail.com" userId="5af08644ae915bdd" providerId="LiveId" clId="{A4F3F12D-9FF5-4801-8A00-100F1433989F}" dt="2023-04-28T03:11:29.754" v="1432" actId="26606"/>
          <ac:spMkLst>
            <pc:docMk/>
            <pc:sldMk cId="464712670" sldId="270"/>
            <ac:spMk id="9" creationId="{53F29798-D584-4792-9B62-3F5F5C36D619}"/>
          </ac:spMkLst>
        </pc:spChg>
        <pc:spChg chg="add del">
          <ac:chgData name="advaitthale98@gmail.com" userId="5af08644ae915bdd" providerId="LiveId" clId="{A4F3F12D-9FF5-4801-8A00-100F1433989F}" dt="2023-04-28T03:11:32.124" v="1434" actId="26606"/>
          <ac:spMkLst>
            <pc:docMk/>
            <pc:sldMk cId="464712670" sldId="270"/>
            <ac:spMk id="11" creationId="{D4771268-CB57-404A-9271-370EB28F6090}"/>
          </ac:spMkLst>
        </pc:spChg>
        <pc:spChg chg="add del">
          <ac:chgData name="advaitthale98@gmail.com" userId="5af08644ae915bdd" providerId="LiveId" clId="{A4F3F12D-9FF5-4801-8A00-100F1433989F}" dt="2023-04-28T03:11:57.025" v="1443" actId="26606"/>
          <ac:spMkLst>
            <pc:docMk/>
            <pc:sldMk cId="464712670" sldId="270"/>
            <ac:spMk id="13" creationId="{D12DDE76-C203-4047-9998-63900085B5E8}"/>
          </ac:spMkLst>
        </pc:spChg>
        <pc:picChg chg="add mod modCrop">
          <ac:chgData name="advaitthale98@gmail.com" userId="5af08644ae915bdd" providerId="LiveId" clId="{A4F3F12D-9FF5-4801-8A00-100F1433989F}" dt="2023-04-28T03:26:17.456" v="1601" actId="732"/>
          <ac:picMkLst>
            <pc:docMk/>
            <pc:sldMk cId="464712670" sldId="270"/>
            <ac:picMk id="4" creationId="{9443F974-F369-DA54-AC93-F49E56EE322E}"/>
          </ac:picMkLst>
        </pc:picChg>
      </pc:sldChg>
      <pc:sldChg chg="new del">
        <pc:chgData name="advaitthale98@gmail.com" userId="5af08644ae915bdd" providerId="LiveId" clId="{A4F3F12D-9FF5-4801-8A00-100F1433989F}" dt="2023-04-28T02:32:08.565" v="265" actId="47"/>
        <pc:sldMkLst>
          <pc:docMk/>
          <pc:sldMk cId="1653565289" sldId="271"/>
        </pc:sldMkLst>
      </pc:sldChg>
      <pc:sldChg chg="addSp delSp modSp new mod setBg">
        <pc:chgData name="advaitthale98@gmail.com" userId="5af08644ae915bdd" providerId="LiveId" clId="{A4F3F12D-9FF5-4801-8A00-100F1433989F}" dt="2023-04-28T03:58:32.383" v="1603" actId="1036"/>
        <pc:sldMkLst>
          <pc:docMk/>
          <pc:sldMk cId="3115181495" sldId="271"/>
        </pc:sldMkLst>
        <pc:spChg chg="mod">
          <ac:chgData name="advaitthale98@gmail.com" userId="5af08644ae915bdd" providerId="LiveId" clId="{A4F3F12D-9FF5-4801-8A00-100F1433989F}" dt="2023-04-28T03:24:29.523" v="1582" actId="26606"/>
          <ac:spMkLst>
            <pc:docMk/>
            <pc:sldMk cId="3115181495" sldId="271"/>
            <ac:spMk id="2" creationId="{970152E7-9FD1-797C-DD4A-9223145A098A}"/>
          </ac:spMkLst>
        </pc:spChg>
        <pc:spChg chg="mod">
          <ac:chgData name="advaitthale98@gmail.com" userId="5af08644ae915bdd" providerId="LiveId" clId="{A4F3F12D-9FF5-4801-8A00-100F1433989F}" dt="2023-04-28T03:24:29.523" v="1582" actId="26606"/>
          <ac:spMkLst>
            <pc:docMk/>
            <pc:sldMk cId="3115181495" sldId="271"/>
            <ac:spMk id="3" creationId="{74866585-1184-FAEC-7CAA-C827602718B0}"/>
          </ac:spMkLst>
        </pc:spChg>
        <pc:spChg chg="add del">
          <ac:chgData name="advaitthale98@gmail.com" userId="5af08644ae915bdd" providerId="LiveId" clId="{A4F3F12D-9FF5-4801-8A00-100F1433989F}" dt="2023-04-28T03:24:29.512" v="1581" actId="26606"/>
          <ac:spMkLst>
            <pc:docMk/>
            <pc:sldMk cId="3115181495" sldId="271"/>
            <ac:spMk id="10" creationId="{E91DC736-0EF8-4F87-9146-EBF1D2EE4D3D}"/>
          </ac:spMkLst>
        </pc:spChg>
        <pc:spChg chg="add del">
          <ac:chgData name="advaitthale98@gmail.com" userId="5af08644ae915bdd" providerId="LiveId" clId="{A4F3F12D-9FF5-4801-8A00-100F1433989F}" dt="2023-04-28T03:24:29.512" v="1581" actId="26606"/>
          <ac:spMkLst>
            <pc:docMk/>
            <pc:sldMk cId="3115181495" sldId="271"/>
            <ac:spMk id="12" creationId="{097CD68E-23E3-4007-8847-CD0944C4F7BE}"/>
          </ac:spMkLst>
        </pc:spChg>
        <pc:spChg chg="add del">
          <ac:chgData name="advaitthale98@gmail.com" userId="5af08644ae915bdd" providerId="LiveId" clId="{A4F3F12D-9FF5-4801-8A00-100F1433989F}" dt="2023-04-28T03:24:29.512" v="1581" actId="26606"/>
          <ac:spMkLst>
            <pc:docMk/>
            <pc:sldMk cId="3115181495" sldId="271"/>
            <ac:spMk id="14" creationId="{AF2F604E-43BE-4DC3-B983-E071523364F8}"/>
          </ac:spMkLst>
        </pc:spChg>
        <pc:spChg chg="add del">
          <ac:chgData name="advaitthale98@gmail.com" userId="5af08644ae915bdd" providerId="LiveId" clId="{A4F3F12D-9FF5-4801-8A00-100F1433989F}" dt="2023-04-28T03:24:29.512" v="1581" actId="26606"/>
          <ac:spMkLst>
            <pc:docMk/>
            <pc:sldMk cId="3115181495" sldId="271"/>
            <ac:spMk id="16" creationId="{08C9B587-E65E-4B52-B37C-ABEBB6E87928}"/>
          </ac:spMkLst>
        </pc:spChg>
        <pc:spChg chg="add">
          <ac:chgData name="advaitthale98@gmail.com" userId="5af08644ae915bdd" providerId="LiveId" clId="{A4F3F12D-9FF5-4801-8A00-100F1433989F}" dt="2023-04-28T03:24:29.523" v="1582" actId="26606"/>
          <ac:spMkLst>
            <pc:docMk/>
            <pc:sldMk cId="3115181495" sldId="271"/>
            <ac:spMk id="18" creationId="{F13C74B1-5B17-4795-BED0-7140497B445A}"/>
          </ac:spMkLst>
        </pc:spChg>
        <pc:spChg chg="add">
          <ac:chgData name="advaitthale98@gmail.com" userId="5af08644ae915bdd" providerId="LiveId" clId="{A4F3F12D-9FF5-4801-8A00-100F1433989F}" dt="2023-04-28T03:24:29.523" v="1582" actId="26606"/>
          <ac:spMkLst>
            <pc:docMk/>
            <pc:sldMk cId="3115181495" sldId="271"/>
            <ac:spMk id="19" creationId="{D4974D33-8DC5-464E-8C6D-BE58F0669C17}"/>
          </ac:spMkLst>
        </pc:spChg>
        <pc:picChg chg="add mod ord">
          <ac:chgData name="advaitthale98@gmail.com" userId="5af08644ae915bdd" providerId="LiveId" clId="{A4F3F12D-9FF5-4801-8A00-100F1433989F}" dt="2023-04-28T03:58:32.383" v="1603" actId="1036"/>
          <ac:picMkLst>
            <pc:docMk/>
            <pc:sldMk cId="3115181495" sldId="271"/>
            <ac:picMk id="5" creationId="{2370E942-BE1D-2C66-5755-36A5A8E80DDD}"/>
          </ac:picMkLst>
        </pc:picChg>
      </pc:sldChg>
      <pc:sldChg chg="addSp delSp modSp new mod setBg">
        <pc:chgData name="advaitthale98@gmail.com" userId="5af08644ae915bdd" providerId="LiveId" clId="{A4F3F12D-9FF5-4801-8A00-100F1433989F}" dt="2023-04-28T03:20:08.420" v="1556" actId="26606"/>
        <pc:sldMkLst>
          <pc:docMk/>
          <pc:sldMk cId="1778262169" sldId="272"/>
        </pc:sldMkLst>
        <pc:spChg chg="mod">
          <ac:chgData name="advaitthale98@gmail.com" userId="5af08644ae915bdd" providerId="LiveId" clId="{A4F3F12D-9FF5-4801-8A00-100F1433989F}" dt="2023-04-28T03:20:08.420" v="1556" actId="26606"/>
          <ac:spMkLst>
            <pc:docMk/>
            <pc:sldMk cId="1778262169" sldId="272"/>
            <ac:spMk id="2" creationId="{56E518E1-23A1-C2BA-8192-C0966919AEBC}"/>
          </ac:spMkLst>
        </pc:spChg>
        <pc:spChg chg="mod ord">
          <ac:chgData name="advaitthale98@gmail.com" userId="5af08644ae915bdd" providerId="LiveId" clId="{A4F3F12D-9FF5-4801-8A00-100F1433989F}" dt="2023-04-28T03:20:08.420" v="1556" actId="26606"/>
          <ac:spMkLst>
            <pc:docMk/>
            <pc:sldMk cId="1778262169" sldId="272"/>
            <ac:spMk id="3" creationId="{9DB56ECC-0EB8-B13E-9355-EE9449F34994}"/>
          </ac:spMkLst>
        </pc:spChg>
        <pc:spChg chg="add del">
          <ac:chgData name="advaitthale98@gmail.com" userId="5af08644ae915bdd" providerId="LiveId" clId="{A4F3F12D-9FF5-4801-8A00-100F1433989F}" dt="2023-04-28T03:20:08.383" v="1555" actId="26606"/>
          <ac:spMkLst>
            <pc:docMk/>
            <pc:sldMk cId="1778262169" sldId="272"/>
            <ac:spMk id="12" creationId="{5A0118C5-4F8D-4CF4-BADD-53FEACC6C42A}"/>
          </ac:spMkLst>
        </pc:spChg>
        <pc:spChg chg="add del">
          <ac:chgData name="advaitthale98@gmail.com" userId="5af08644ae915bdd" providerId="LiveId" clId="{A4F3F12D-9FF5-4801-8A00-100F1433989F}" dt="2023-04-28T03:20:08.383" v="1555" actId="26606"/>
          <ac:spMkLst>
            <pc:docMk/>
            <pc:sldMk cId="1778262169" sldId="272"/>
            <ac:spMk id="18" creationId="{99A7A058-C1CE-4860-96CB-6EAF9DEF7802}"/>
          </ac:spMkLst>
        </pc:spChg>
        <pc:spChg chg="add del">
          <ac:chgData name="advaitthale98@gmail.com" userId="5af08644ae915bdd" providerId="LiveId" clId="{A4F3F12D-9FF5-4801-8A00-100F1433989F}" dt="2023-04-28T03:20:08.383" v="1555" actId="26606"/>
          <ac:spMkLst>
            <pc:docMk/>
            <pc:sldMk cId="1778262169" sldId="272"/>
            <ac:spMk id="20" creationId="{7214B226-9840-4638-9B40-1BA7E5F52425}"/>
          </ac:spMkLst>
        </pc:spChg>
        <pc:spChg chg="add del">
          <ac:chgData name="advaitthale98@gmail.com" userId="5af08644ae915bdd" providerId="LiveId" clId="{A4F3F12D-9FF5-4801-8A00-100F1433989F}" dt="2023-04-28T03:20:08.383" v="1555" actId="26606"/>
          <ac:spMkLst>
            <pc:docMk/>
            <pc:sldMk cId="1778262169" sldId="272"/>
            <ac:spMk id="22" creationId="{B7F6E9F1-F0E1-442E-B824-A1ADD42CDA2D}"/>
          </ac:spMkLst>
        </pc:spChg>
        <pc:spChg chg="add del">
          <ac:chgData name="advaitthale98@gmail.com" userId="5af08644ae915bdd" providerId="LiveId" clId="{A4F3F12D-9FF5-4801-8A00-100F1433989F}" dt="2023-04-28T03:20:08.383" v="1555" actId="26606"/>
          <ac:spMkLst>
            <pc:docMk/>
            <pc:sldMk cId="1778262169" sldId="272"/>
            <ac:spMk id="24" creationId="{49FFD97F-40E1-45B3-9A51-E14CA4A494E4}"/>
          </ac:spMkLst>
        </pc:spChg>
        <pc:spChg chg="add">
          <ac:chgData name="advaitthale98@gmail.com" userId="5af08644ae915bdd" providerId="LiveId" clId="{A4F3F12D-9FF5-4801-8A00-100F1433989F}" dt="2023-04-28T03:20:08.420" v="1556" actId="26606"/>
          <ac:spMkLst>
            <pc:docMk/>
            <pc:sldMk cId="1778262169" sldId="272"/>
            <ac:spMk id="197" creationId="{2172A0AC-3DCE-4672-BCAF-28FEF91F6020}"/>
          </ac:spMkLst>
        </pc:spChg>
        <pc:spChg chg="add">
          <ac:chgData name="advaitthale98@gmail.com" userId="5af08644ae915bdd" providerId="LiveId" clId="{A4F3F12D-9FF5-4801-8A00-100F1433989F}" dt="2023-04-28T03:20:08.420" v="1556" actId="26606"/>
          <ac:spMkLst>
            <pc:docMk/>
            <pc:sldMk cId="1778262169" sldId="272"/>
            <ac:spMk id="198" creationId="{AE6F1C77-EDC9-4C5F-8C1C-62DD46BDA3C3}"/>
          </ac:spMkLst>
        </pc:spChg>
        <pc:grpChg chg="add del">
          <ac:chgData name="advaitthale98@gmail.com" userId="5af08644ae915bdd" providerId="LiveId" clId="{A4F3F12D-9FF5-4801-8A00-100F1433989F}" dt="2023-04-28T03:20:08.383" v="1555" actId="26606"/>
          <ac:grpSpMkLst>
            <pc:docMk/>
            <pc:sldMk cId="1778262169" sldId="272"/>
            <ac:grpSpMk id="14" creationId="{00E015F5-1A99-4E40-BC3D-7707802996B5}"/>
          </ac:grpSpMkLst>
        </pc:grpChg>
        <pc:grpChg chg="add del">
          <ac:chgData name="advaitthale98@gmail.com" userId="5af08644ae915bdd" providerId="LiveId" clId="{A4F3F12D-9FF5-4801-8A00-100F1433989F}" dt="2023-04-28T03:20:08.383" v="1555" actId="26606"/>
          <ac:grpSpMkLst>
            <pc:docMk/>
            <pc:sldMk cId="1778262169" sldId="272"/>
            <ac:grpSpMk id="26" creationId="{5468B3A9-705E-43C3-A742-0619B0D8F2EE}"/>
          </ac:grpSpMkLst>
        </pc:grpChg>
        <pc:picChg chg="add mod ord">
          <ac:chgData name="advaitthale98@gmail.com" userId="5af08644ae915bdd" providerId="LiveId" clId="{A4F3F12D-9FF5-4801-8A00-100F1433989F}" dt="2023-04-28T03:20:08.420" v="1556" actId="26606"/>
          <ac:picMkLst>
            <pc:docMk/>
            <pc:sldMk cId="1778262169" sldId="272"/>
            <ac:picMk id="5" creationId="{24EFA134-7AD1-6F10-03A8-3DE532D3D1F4}"/>
          </ac:picMkLst>
        </pc:picChg>
        <pc:picChg chg="add mod">
          <ac:chgData name="advaitthale98@gmail.com" userId="5af08644ae915bdd" providerId="LiveId" clId="{A4F3F12D-9FF5-4801-8A00-100F1433989F}" dt="2023-04-28T03:20:08.420" v="1556" actId="26606"/>
          <ac:picMkLst>
            <pc:docMk/>
            <pc:sldMk cId="1778262169" sldId="272"/>
            <ac:picMk id="7" creationId="{C210AF5F-2755-98C8-A183-1DA51ED78B26}"/>
          </ac:picMkLst>
        </pc:picChg>
      </pc:sldChg>
      <pc:sldChg chg="addSp delSp modSp new mod setBg">
        <pc:chgData name="advaitthale98@gmail.com" userId="5af08644ae915bdd" providerId="LiveId" clId="{A4F3F12D-9FF5-4801-8A00-100F1433989F}" dt="2023-04-28T03:21:11.547" v="1562" actId="26606"/>
        <pc:sldMkLst>
          <pc:docMk/>
          <pc:sldMk cId="3127905273" sldId="273"/>
        </pc:sldMkLst>
        <pc:spChg chg="mod">
          <ac:chgData name="advaitthale98@gmail.com" userId="5af08644ae915bdd" providerId="LiveId" clId="{A4F3F12D-9FF5-4801-8A00-100F1433989F}" dt="2023-04-28T03:21:11.547" v="1562" actId="26606"/>
          <ac:spMkLst>
            <pc:docMk/>
            <pc:sldMk cId="3127905273" sldId="273"/>
            <ac:spMk id="2" creationId="{A8B3AECB-3B4F-B27B-FF9B-702F594053D5}"/>
          </ac:spMkLst>
        </pc:spChg>
        <pc:spChg chg="mod">
          <ac:chgData name="advaitthale98@gmail.com" userId="5af08644ae915bdd" providerId="LiveId" clId="{A4F3F12D-9FF5-4801-8A00-100F1433989F}" dt="2023-04-28T03:21:11.547" v="1562" actId="26606"/>
          <ac:spMkLst>
            <pc:docMk/>
            <pc:sldMk cId="3127905273" sldId="273"/>
            <ac:spMk id="3" creationId="{265CD2D9-8012-7FC9-74DC-9DB2CA8988FE}"/>
          </ac:spMkLst>
        </pc:spChg>
        <pc:spChg chg="add del">
          <ac:chgData name="advaitthale98@gmail.com" userId="5af08644ae915bdd" providerId="LiveId" clId="{A4F3F12D-9FF5-4801-8A00-100F1433989F}" dt="2023-04-28T03:21:11.547" v="1562" actId="26606"/>
          <ac:spMkLst>
            <pc:docMk/>
            <pc:sldMk cId="3127905273" sldId="273"/>
            <ac:spMk id="9" creationId="{F13C74B1-5B17-4795-BED0-7140497B445A}"/>
          </ac:spMkLst>
        </pc:spChg>
        <pc:spChg chg="add del">
          <ac:chgData name="advaitthale98@gmail.com" userId="5af08644ae915bdd" providerId="LiveId" clId="{A4F3F12D-9FF5-4801-8A00-100F1433989F}" dt="2023-04-28T03:21:11.547" v="1562" actId="26606"/>
          <ac:spMkLst>
            <pc:docMk/>
            <pc:sldMk cId="3127905273" sldId="273"/>
            <ac:spMk id="11" creationId="{D4974D33-8DC5-464E-8C6D-BE58F0669C17}"/>
          </ac:spMkLst>
        </pc:spChg>
        <pc:picChg chg="add del mod">
          <ac:chgData name="advaitthale98@gmail.com" userId="5af08644ae915bdd" providerId="LiveId" clId="{A4F3F12D-9FF5-4801-8A00-100F1433989F}" dt="2023-04-28T03:13:19.226" v="1460" actId="478"/>
          <ac:picMkLst>
            <pc:docMk/>
            <pc:sldMk cId="3127905273" sldId="273"/>
            <ac:picMk id="5" creationId="{85B0D96A-02AC-3D36-55DA-A38CE08B0F67}"/>
          </ac:picMkLst>
        </pc:picChg>
        <pc:picChg chg="add del mod">
          <ac:chgData name="advaitthale98@gmail.com" userId="5af08644ae915bdd" providerId="LiveId" clId="{A4F3F12D-9FF5-4801-8A00-100F1433989F}" dt="2023-04-28T03:21:11.547" v="1562" actId="26606"/>
          <ac:picMkLst>
            <pc:docMk/>
            <pc:sldMk cId="3127905273" sldId="273"/>
            <ac:picMk id="6" creationId="{F1FD95E6-5B3B-F2B3-BB2A-97250F782986}"/>
          </ac:picMkLst>
        </pc:picChg>
      </pc:sldChg>
      <pc:sldChg chg="modSp new mod">
        <pc:chgData name="advaitthale98@gmail.com" userId="5af08644ae915bdd" providerId="LiveId" clId="{A4F3F12D-9FF5-4801-8A00-100F1433989F}" dt="2023-04-28T03:01:04.868" v="1418" actId="20577"/>
        <pc:sldMkLst>
          <pc:docMk/>
          <pc:sldMk cId="541158445" sldId="274"/>
        </pc:sldMkLst>
        <pc:spChg chg="mod">
          <ac:chgData name="advaitthale98@gmail.com" userId="5af08644ae915bdd" providerId="LiveId" clId="{A4F3F12D-9FF5-4801-8A00-100F1433989F}" dt="2023-04-28T02:45:11.582" v="1115" actId="20577"/>
          <ac:spMkLst>
            <pc:docMk/>
            <pc:sldMk cId="541158445" sldId="274"/>
            <ac:spMk id="2" creationId="{ED579E37-E130-4D94-E5B3-7FE249595462}"/>
          </ac:spMkLst>
        </pc:spChg>
        <pc:spChg chg="mod">
          <ac:chgData name="advaitthale98@gmail.com" userId="5af08644ae915bdd" providerId="LiveId" clId="{A4F3F12D-9FF5-4801-8A00-100F1433989F}" dt="2023-04-28T03:01:04.868" v="1418" actId="20577"/>
          <ac:spMkLst>
            <pc:docMk/>
            <pc:sldMk cId="541158445" sldId="274"/>
            <ac:spMk id="3" creationId="{2AB95FBF-65E7-DDE6-2D4F-6EE2BF4EED21}"/>
          </ac:spMkLst>
        </pc:spChg>
      </pc:sldChg>
      <pc:sldChg chg="new del">
        <pc:chgData name="advaitthale98@gmail.com" userId="5af08644ae915bdd" providerId="LiveId" clId="{A4F3F12D-9FF5-4801-8A00-100F1433989F}" dt="2023-04-28T02:44:34.434" v="1066" actId="47"/>
        <pc:sldMkLst>
          <pc:docMk/>
          <pc:sldMk cId="2247138994" sldId="274"/>
        </pc:sldMkLst>
      </pc:sldChg>
      <pc:sldChg chg="addSp modSp new mod">
        <pc:chgData name="advaitthale98@gmail.com" userId="5af08644ae915bdd" providerId="LiveId" clId="{A4F3F12D-9FF5-4801-8A00-100F1433989F}" dt="2023-04-28T03:14:29.449" v="1527" actId="1076"/>
        <pc:sldMkLst>
          <pc:docMk/>
          <pc:sldMk cId="2278798872" sldId="275"/>
        </pc:sldMkLst>
        <pc:picChg chg="add mod">
          <ac:chgData name="advaitthale98@gmail.com" userId="5af08644ae915bdd" providerId="LiveId" clId="{A4F3F12D-9FF5-4801-8A00-100F1433989F}" dt="2023-04-28T03:14:29.449" v="1527" actId="1076"/>
          <ac:picMkLst>
            <pc:docMk/>
            <pc:sldMk cId="2278798872" sldId="275"/>
            <ac:picMk id="3" creationId="{0BA96F84-5E37-C6EE-55C1-587DE7F0C0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C8B1-F9B6-CA3C-7E48-B121D6E0D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2F0FA-0EF0-E53E-4D49-E9C8224E3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8C939-9FE6-6968-18C2-BCA091F2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F693B-0681-A0FD-7F5E-3EEBCE38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081C3-4B14-ABDD-A2A2-3CB71A0F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0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90-B56D-8806-968F-A50F18E8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A2513-7916-6FF8-271E-C55C7C87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A54D-7E66-BCA9-7055-1A12BAAB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67229-177C-7D14-81FF-1208EA04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AE676-E978-9C9E-1332-097958F8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58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616AC-97E8-8DEC-AD8C-1044B8C8B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E26DF-D125-8D88-0B66-364398319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84C5-312D-8694-32D0-AD2D199E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B9CA-27ED-799C-FBEE-42BE211D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3DFD7-F43F-106A-E695-7DD8CB6D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79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AE56-4253-339B-7766-B392D003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E40C-99B2-0AA6-BE42-D216D33F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B763-D1DA-34F9-B71F-50E07955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A8EE1-6CFB-4B05-B7ED-397DD480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40F5-9886-B458-E609-F40461C7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1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A878-0129-6AC1-CACE-182A08F1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1494B-137E-BC0C-9ADA-C7A6919E1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CAC74-F1A2-A399-ACCF-D9DEC56C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C1BA0-0E16-8CAB-DF26-68462354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6494-818C-8DDE-598E-DE002915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13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4895-C384-32DD-5243-81D493BB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42CA6-F65B-AB38-B811-F06B7DC0F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9CDD4-94EA-944C-06AA-7370771B4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62DC8-5B12-4C14-9AA6-A9CB5CDA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0B09A-976E-7B26-B3C3-BE379CAD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65D83-D6CE-4F5F-4759-5727722F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CAE3-A760-E9EB-9AE4-70B4DA9B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A31D8-D583-AF88-68FF-9FD63F1F3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994D2-1F41-208D-210F-85F86198B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62FF6-A288-9E80-83D5-0DF4A5B5B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D3102-94A1-266A-B7DF-AF91428BC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A3D60-B807-2890-3D40-4D76519C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3ABCE-9AD8-D3F0-99F9-2F399656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B9643-E743-CBEF-43DA-7AE83860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6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965B-33C8-77C5-B42D-744C52ED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9F45D-1032-C526-111F-59D69839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DFCCB-8C29-B1F1-F349-0F0F28D2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09090-74DA-3D10-BD6C-2AAF9C9E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43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3C747-CA2F-171F-5434-D36E6428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B366F-EE23-2A0C-2B5B-21D24868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8D18-82B1-E7A8-9B17-C8B9B7BF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37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02EB-15D3-156B-EA38-87B100A7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FF612-DFAE-906A-5830-62123DD7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DA07E-1C95-7DDB-12F0-B36ED6075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3E3DF-E59F-6EA4-1E2D-95B2AE2F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C63BE-393B-798F-EDFD-8069CDD0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7E82-3285-0255-C8D0-C4868450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51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501F-8346-0946-EB5E-D248A988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50380-92CB-2D5E-05F3-EA134A2B6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71C23-1CE9-8664-B51E-097AB020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A5B1B-4CBA-5345-5C4E-637CCE77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9832D-CBC2-31B8-7161-46A8060D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2BB34-68AD-3A4D-F70B-92F9B1F3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9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5C67B-D648-B0FA-4B5A-4E54E78A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4559E-59C2-D185-3DDE-B6C37F23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D5005-BF4C-7AD5-0749-293152EA5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E5BE-C7A9-4CAC-B556-4B2A9E78857C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8CF5-8515-7BAB-DA80-995A2FEA7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70BC-6EB1-4376-8AC1-D59B2E053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69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54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7C6C-602C-D439-8EB2-49D87A99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196" y="80762"/>
            <a:ext cx="7545198" cy="1093687"/>
          </a:xfrm>
        </p:spPr>
        <p:txBody>
          <a:bodyPr/>
          <a:lstStyle/>
          <a:p>
            <a:r>
              <a:rPr lang="en-IN" b="1" dirty="0"/>
              <a:t>Previous Prototype (#3)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7B84-3408-ECC8-4ABC-6B751453C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524" y="6266576"/>
            <a:ext cx="1026952" cy="171402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pic>
        <p:nvPicPr>
          <p:cNvPr id="4" name="Content Placeholder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1EB23D-1191-575F-F4AF-9C9FB6433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96" y="1253078"/>
            <a:ext cx="8932407" cy="5515761"/>
          </a:xfrm>
          <a:prstGeom prst="rect">
            <a:avLst/>
          </a:prstGeom>
        </p:spPr>
      </p:pic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D71CAEEB-CB97-6BB3-D2EB-325E66644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196" y="2234705"/>
            <a:ext cx="5182873" cy="17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791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D42D-1FCD-AD01-9221-A9C690C5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3D Render of PCB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443F974-F369-DA54-AC93-F49E56EE32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1" r="11534"/>
          <a:stretch/>
        </p:blipFill>
        <p:spPr>
          <a:xfrm>
            <a:off x="4849574" y="639193"/>
            <a:ext cx="6699148" cy="594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1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AECB-3B4F-B27B-FF9B-702F5940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0394"/>
          </a:xfrm>
        </p:spPr>
        <p:txBody>
          <a:bodyPr/>
          <a:lstStyle/>
          <a:p>
            <a:r>
              <a:rPr lang="en-US"/>
              <a:t>Interface Daughterboard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CD2D9-8012-7FC9-74DC-9DB2CA898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353"/>
            <a:ext cx="10515600" cy="3581236"/>
          </a:xfrm>
        </p:spPr>
        <p:txBody>
          <a:bodyPr/>
          <a:lstStyle/>
          <a:p>
            <a:r>
              <a:rPr lang="en-US"/>
              <a:t>To display and change system variables, the status display, rotary encoder with switch and some status LEDs are mounted on separate daughterboard which will be installed on the top.</a:t>
            </a:r>
          </a:p>
          <a:p>
            <a:endParaRPr lang="en-US"/>
          </a:p>
          <a:p>
            <a:r>
              <a:rPr lang="en-US"/>
              <a:t>3D render of Interface Daughterboard shown below: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90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0BA96F84-5E37-C6EE-55C1-587DE7F0C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0" y="456992"/>
            <a:ext cx="10259577" cy="61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9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9E37-E130-4D94-E5B3-7FE24959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Expansion: Inverter Daughterboard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5FBF-65E7-DDE6-2D4F-6EE2BF4E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Inverter Daughterboard contains a MOSFET driven inverter to convert generated DC to AC.</a:t>
            </a:r>
          </a:p>
          <a:p>
            <a:r>
              <a:rPr lang="en-US" dirty="0"/>
              <a:t>Due to space limitations Inverter is placed on separate board with control signal headers from main board.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15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FE62-1CF9-9A34-C9F7-A7791BA2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/>
          <a:lstStyle/>
          <a:p>
            <a:r>
              <a:rPr lang="en-IN" b="1" dirty="0"/>
              <a:t> Additional (Automation)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05AD-82C3-0E33-018F-B716D2E7D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 x  Software/ controlled Relay outputs (up to 240V AC)</a:t>
            </a:r>
          </a:p>
          <a:p>
            <a:r>
              <a:rPr lang="en-IN" dirty="0"/>
              <a:t>I/O for addition sensors (configurable)</a:t>
            </a:r>
          </a:p>
          <a:p>
            <a:r>
              <a:rPr lang="en-IN" dirty="0"/>
              <a:t>DIP Switches for Boot configuration &amp; customization</a:t>
            </a:r>
          </a:p>
          <a:p>
            <a:r>
              <a:rPr lang="en-IN" dirty="0"/>
              <a:t>RS-232 D9 Port for Data Log (at 9600)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8651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3C9C-F8A9-C0DB-F3D4-E43CAB01A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4583"/>
            <a:ext cx="9144000" cy="983274"/>
          </a:xfrm>
        </p:spPr>
        <p:txBody>
          <a:bodyPr/>
          <a:lstStyle/>
          <a:p>
            <a:r>
              <a:rPr lang="en-IN" b="1" dirty="0"/>
              <a:t>MPPT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D87E1-CC01-E79C-CB10-9478E734C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2866"/>
            <a:ext cx="9144000" cy="3085051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An MPPT, or maximum power point tracker is an electronic DC to DC converter that optimizes the match between the Solar Array (PV panels), and the Battery pack.</a:t>
            </a:r>
          </a:p>
          <a:p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6952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EA9D-BCCE-1BA6-23DF-4FE5CC8E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b="1" dirty="0"/>
              <a:t>M</a:t>
            </a:r>
            <a:r>
              <a:rPr lang="en-IN" dirty="0"/>
              <a:t>aximum </a:t>
            </a:r>
            <a:r>
              <a:rPr lang="en-IN" b="1" dirty="0"/>
              <a:t>P</a:t>
            </a:r>
            <a:r>
              <a:rPr lang="en-IN" dirty="0"/>
              <a:t>ower </a:t>
            </a:r>
            <a:r>
              <a:rPr lang="en-IN" b="1" dirty="0"/>
              <a:t>P</a:t>
            </a:r>
            <a:r>
              <a:rPr lang="en-IN" dirty="0"/>
              <a:t>oint </a:t>
            </a:r>
            <a:r>
              <a:rPr lang="en-IN" b="1" dirty="0"/>
              <a:t>T</a:t>
            </a:r>
            <a:r>
              <a:rPr lang="en-IN" dirty="0"/>
              <a:t>racking?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B8380-1841-E103-E52B-E28BA66F8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The charge controller looks at the output of the panels and compares it to the battery voltage.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It then figures out what is the best power that the panel can put out to charge the battery.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 It takes this and converts it to best voltage to get maximum AMPS into the battery.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In Addition to this functionality,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2596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9A2C-7AA8-E2E8-CD43-75D497B4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Schematic</a:t>
            </a:r>
            <a:endParaRPr lang="en-IN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471163F2-A908-87D9-DC00-1A23242C9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95" y="1042361"/>
            <a:ext cx="8233610" cy="545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1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5A738-5F8F-04E5-F5E2-49647311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/>
              <a:t>Solid State Relay Outputs(MOSFET Driven)</a:t>
            </a:r>
            <a:endParaRPr lang="en-IN" sz="3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3C33-1AEA-00FC-EDD7-3A7A7925E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One thing all MPPTs lack is they don’t provide terminal of soft starter output, thus there is constant risk of damaging load or batteries.</a:t>
            </a:r>
            <a:endParaRPr lang="en-IN" sz="2200"/>
          </a:p>
          <a:p>
            <a:endParaRPr lang="en-IN" sz="220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DE8E00B-9EAB-3CC7-42FD-F52BCF79B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104514"/>
            <a:ext cx="5458968" cy="46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0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152E7-9FD1-797C-DD4A-9223145A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ESP32 (Wi-Fi Enabled)</a:t>
            </a:r>
            <a:endParaRPr lang="en-IN" sz="540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6585-1184-FAEC-7CAA-C8276027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All the operations are administered by ESP32 including MOSFET Drives, Status Display, all I/Os, </a:t>
            </a:r>
            <a:endParaRPr lang="en-IN" sz="2200"/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370E942-BE1D-2C66-5755-36A5A8E80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4" r="17209" b="-1"/>
          <a:stretch/>
        </p:blipFill>
        <p:spPr>
          <a:xfrm>
            <a:off x="6400582" y="670560"/>
            <a:ext cx="5788370" cy="577088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518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12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14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DACCC-C77B-D003-1CED-3A5069BC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Panel and Peripheral I/O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2A7D9AB-D3E8-7EF4-2541-159334AF1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71" y="706445"/>
            <a:ext cx="4708831" cy="25816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962212C-D03D-334F-A0A4-E098D5D9B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71" y="3726728"/>
            <a:ext cx="4708833" cy="239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11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3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FA134-7AD1-6F10-03A8-3DE532D3D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 r="1" b="11319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E518E1-23A1-C2BA-8192-C0966919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PID Driven Fan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6ECC-0EB8-B13E-9355-EE9449F34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To save precious power generated, the in internal cooling fan is controlled by a control system design which is PID.</a:t>
            </a:r>
          </a:p>
          <a:p>
            <a:r>
              <a:rPr lang="en-US" sz="2000">
                <a:solidFill>
                  <a:srgbClr val="FFFFFF"/>
                </a:solidFill>
              </a:rPr>
              <a:t>The feedback variable is set by LM35 temperature sensor, which as battery temperature increases spins fan faster.</a:t>
            </a:r>
            <a:endParaRPr lang="en-IN" sz="2000">
              <a:solidFill>
                <a:srgbClr val="FFFFFF"/>
              </a:solidFill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210AF5F-2755-98C8-A183-1DA51ED78B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4" r="7759" b="4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826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C89B2-D066-E597-4623-A90DCD4D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Artwork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01381F1D-AE3E-39B5-B9E4-309368E38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55693"/>
            <a:ext cx="7214616" cy="55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8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348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MPPT</vt:lpstr>
      <vt:lpstr>What is Maximum Power Point Tracking?</vt:lpstr>
      <vt:lpstr>Schematic</vt:lpstr>
      <vt:lpstr>Solid State Relay Outputs(MOSFET Driven)</vt:lpstr>
      <vt:lpstr>ESP32 (Wi-Fi Enabled)</vt:lpstr>
      <vt:lpstr>Panel and Peripheral I/O</vt:lpstr>
      <vt:lpstr>PID Driven Fan</vt:lpstr>
      <vt:lpstr>PCB Artwork</vt:lpstr>
      <vt:lpstr>Previous Prototype (#3)</vt:lpstr>
      <vt:lpstr>3D Render of PCB</vt:lpstr>
      <vt:lpstr>Interface Daughterboard</vt:lpstr>
      <vt:lpstr>PowerPoint Presentation</vt:lpstr>
      <vt:lpstr>Future Expansion: Inverter Daughterboard</vt:lpstr>
      <vt:lpstr> Additional (Automation)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MPPT</dc:title>
  <dc:creator>advaitthale98@gmail.com</dc:creator>
  <cp:lastModifiedBy>advaitthale98@gmail.com</cp:lastModifiedBy>
  <cp:revision>1</cp:revision>
  <dcterms:created xsi:type="dcterms:W3CDTF">2023-02-09T17:13:34Z</dcterms:created>
  <dcterms:modified xsi:type="dcterms:W3CDTF">2023-04-28T03:58:38Z</dcterms:modified>
</cp:coreProperties>
</file>