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6" r:id="rId3"/>
    <p:sldId id="259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E3F7600-EA11-4E51-9F60-BAD8B34BB11F}" v="2" dt="2023-02-09T18:28:42.283"/>
    <p1510:client id="{D49293F8-674D-487A-B381-4582C382C8ED}" v="30" dt="2023-02-09T18:24:58.3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34" autoAdjust="0"/>
    <p:restoredTop sz="94660"/>
  </p:normalViewPr>
  <p:slideViewPr>
    <p:cSldViewPr snapToGrid="0">
      <p:cViewPr varScale="1">
        <p:scale>
          <a:sx n="91" d="100"/>
          <a:sy n="91" d="100"/>
        </p:scale>
        <p:origin x="64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vaitthale98@gmail.com" userId="5af08644ae915bdd" providerId="LiveId" clId="{CE3F7600-EA11-4E51-9F60-BAD8B34BB11F}"/>
    <pc:docChg chg="addSld delSld modSld sldOrd">
      <pc:chgData name="advaitthale98@gmail.com" userId="5af08644ae915bdd" providerId="LiveId" clId="{CE3F7600-EA11-4E51-9F60-BAD8B34BB11F}" dt="2023-02-09T18:28:42.283" v="6"/>
      <pc:docMkLst>
        <pc:docMk/>
      </pc:docMkLst>
      <pc:sldChg chg="new del ord">
        <pc:chgData name="advaitthale98@gmail.com" userId="5af08644ae915bdd" providerId="LiveId" clId="{CE3F7600-EA11-4E51-9F60-BAD8B34BB11F}" dt="2023-02-09T18:27:40.919" v="4" actId="47"/>
        <pc:sldMkLst>
          <pc:docMk/>
          <pc:sldMk cId="3220930355" sldId="262"/>
        </pc:sldMkLst>
      </pc:sldChg>
      <pc:sldChg chg="new modTransition">
        <pc:chgData name="advaitthale98@gmail.com" userId="5af08644ae915bdd" providerId="LiveId" clId="{CE3F7600-EA11-4E51-9F60-BAD8B34BB11F}" dt="2023-02-09T18:28:42.283" v="6"/>
        <pc:sldMkLst>
          <pc:docMk/>
          <pc:sldMk cId="4260546516" sldId="263"/>
        </pc:sldMkLst>
      </pc:sldChg>
    </pc:docChg>
  </pc:docChgLst>
  <pc:docChgLst>
    <pc:chgData name="advaitthale98@gmail.com" userId="5af08644ae915bdd" providerId="LiveId" clId="{D49293F8-674D-487A-B381-4582C382C8ED}"/>
    <pc:docChg chg="undo custSel addSld delSld modSld">
      <pc:chgData name="advaitthale98@gmail.com" userId="5af08644ae915bdd" providerId="LiveId" clId="{D49293F8-674D-487A-B381-4582C382C8ED}" dt="2023-02-09T18:25:08.115" v="81" actId="1076"/>
      <pc:docMkLst>
        <pc:docMk/>
      </pc:docMkLst>
      <pc:sldChg chg="modSp mod modTransition">
        <pc:chgData name="advaitthale98@gmail.com" userId="5af08644ae915bdd" providerId="LiveId" clId="{D49293F8-674D-487A-B381-4582C382C8ED}" dt="2023-02-09T18:25:08.115" v="81" actId="1076"/>
        <pc:sldMkLst>
          <pc:docMk/>
          <pc:sldMk cId="517569523" sldId="256"/>
        </pc:sldMkLst>
        <pc:spChg chg="mod">
          <ac:chgData name="advaitthale98@gmail.com" userId="5af08644ae915bdd" providerId="LiveId" clId="{D49293F8-674D-487A-B381-4582C382C8ED}" dt="2023-02-09T18:25:08.115" v="81" actId="1076"/>
          <ac:spMkLst>
            <pc:docMk/>
            <pc:sldMk cId="517569523" sldId="256"/>
            <ac:spMk id="3" creationId="{E66D87E1-CC01-E79C-CB10-9478E734CC29}"/>
          </ac:spMkLst>
        </pc:spChg>
      </pc:sldChg>
      <pc:sldChg chg="addSp delSp modSp del mod modTransition">
        <pc:chgData name="advaitthale98@gmail.com" userId="5af08644ae915bdd" providerId="LiveId" clId="{D49293F8-674D-487A-B381-4582C382C8ED}" dt="2023-02-09T18:23:39.877" v="49" actId="47"/>
        <pc:sldMkLst>
          <pc:docMk/>
          <pc:sldMk cId="4131114288" sldId="257"/>
        </pc:sldMkLst>
        <pc:spChg chg="add mod">
          <ac:chgData name="advaitthale98@gmail.com" userId="5af08644ae915bdd" providerId="LiveId" clId="{D49293F8-674D-487A-B381-4582C382C8ED}" dt="2023-02-09T18:21:43.646" v="32" actId="21"/>
          <ac:spMkLst>
            <pc:docMk/>
            <pc:sldMk cId="4131114288" sldId="257"/>
            <ac:spMk id="20" creationId="{8D3805F0-B2D0-55F7-22C0-99D80CEF32C5}"/>
          </ac:spMkLst>
        </pc:spChg>
        <pc:picChg chg="del mod">
          <ac:chgData name="advaitthale98@gmail.com" userId="5af08644ae915bdd" providerId="LiveId" clId="{D49293F8-674D-487A-B381-4582C382C8ED}" dt="2023-02-09T18:21:43.646" v="32" actId="21"/>
          <ac:picMkLst>
            <pc:docMk/>
            <pc:sldMk cId="4131114288" sldId="257"/>
            <ac:picMk id="16" creationId="{88E0AE8D-AD2C-7689-C564-6593A464D2B8}"/>
          </ac:picMkLst>
        </pc:picChg>
        <pc:picChg chg="del mod">
          <ac:chgData name="advaitthale98@gmail.com" userId="5af08644ae915bdd" providerId="LiveId" clId="{D49293F8-674D-487A-B381-4582C382C8ED}" dt="2023-02-09T18:21:43.646" v="32" actId="21"/>
          <ac:picMkLst>
            <pc:docMk/>
            <pc:sldMk cId="4131114288" sldId="257"/>
            <ac:picMk id="18" creationId="{24753B14-71E3-76BD-F6DC-09E30AC9CB92}"/>
          </ac:picMkLst>
        </pc:picChg>
      </pc:sldChg>
      <pc:sldChg chg="modTransition">
        <pc:chgData name="advaitthale98@gmail.com" userId="5af08644ae915bdd" providerId="LiveId" clId="{D49293F8-674D-487A-B381-4582C382C8ED}" dt="2023-02-09T18:18:44.396" v="25"/>
        <pc:sldMkLst>
          <pc:docMk/>
          <pc:sldMk cId="1083191132" sldId="258"/>
        </pc:sldMkLst>
      </pc:sldChg>
      <pc:sldChg chg="modTransition">
        <pc:chgData name="advaitthale98@gmail.com" userId="5af08644ae915bdd" providerId="LiveId" clId="{D49293F8-674D-487A-B381-4582C382C8ED}" dt="2023-02-09T18:16:41.978" v="12"/>
        <pc:sldMkLst>
          <pc:docMk/>
          <pc:sldMk cId="4272259682" sldId="259"/>
        </pc:sldMkLst>
      </pc:sldChg>
      <pc:sldChg chg="modTransition">
        <pc:chgData name="advaitthale98@gmail.com" userId="5af08644ae915bdd" providerId="LiveId" clId="{D49293F8-674D-487A-B381-4582C382C8ED}" dt="2023-02-09T18:20:10.227" v="26"/>
        <pc:sldMkLst>
          <pc:docMk/>
          <pc:sldMk cId="1711865104" sldId="260"/>
        </pc:sldMkLst>
      </pc:sldChg>
      <pc:sldChg chg="addSp modSp new mod modTransition">
        <pc:chgData name="advaitthale98@gmail.com" userId="5af08644ae915bdd" providerId="LiveId" clId="{D49293F8-674D-487A-B381-4582C382C8ED}" dt="2023-02-09T18:24:58.332" v="80"/>
        <pc:sldMkLst>
          <pc:docMk/>
          <pc:sldMk cId="2292279161" sldId="261"/>
        </pc:sldMkLst>
        <pc:spChg chg="mod">
          <ac:chgData name="advaitthale98@gmail.com" userId="5af08644ae915bdd" providerId="LiveId" clId="{D49293F8-674D-487A-B381-4582C382C8ED}" dt="2023-02-09T18:24:52.427" v="79" actId="14100"/>
          <ac:spMkLst>
            <pc:docMk/>
            <pc:sldMk cId="2292279161" sldId="261"/>
            <ac:spMk id="2" creationId="{736C7C6C-602C-D439-8EB2-49D87A992173}"/>
          </ac:spMkLst>
        </pc:spChg>
        <pc:spChg chg="mod">
          <ac:chgData name="advaitthale98@gmail.com" userId="5af08644ae915bdd" providerId="LiveId" clId="{D49293F8-674D-487A-B381-4582C382C8ED}" dt="2023-02-09T18:22:58.727" v="43" actId="1076"/>
          <ac:spMkLst>
            <pc:docMk/>
            <pc:sldMk cId="2292279161" sldId="261"/>
            <ac:spMk id="3" creationId="{F0CC7B84-3408-ECC8-4ABC-6B751453CCBA}"/>
          </ac:spMkLst>
        </pc:spChg>
        <pc:picChg chg="add mod">
          <ac:chgData name="advaitthale98@gmail.com" userId="5af08644ae915bdd" providerId="LiveId" clId="{D49293F8-674D-487A-B381-4582C382C8ED}" dt="2023-02-09T18:23:35.469" v="48" actId="1076"/>
          <ac:picMkLst>
            <pc:docMk/>
            <pc:sldMk cId="2292279161" sldId="261"/>
            <ac:picMk id="4" creationId="{991EB23D-1191-575F-F4AF-9C9FB6433CE1}"/>
          </ac:picMkLst>
        </pc:picChg>
        <pc:picChg chg="add mod">
          <ac:chgData name="advaitthale98@gmail.com" userId="5af08644ae915bdd" providerId="LiveId" clId="{D49293F8-674D-487A-B381-4582C382C8ED}" dt="2023-02-09T18:23:31.811" v="47" actId="1076"/>
          <ac:picMkLst>
            <pc:docMk/>
            <pc:sldMk cId="2292279161" sldId="261"/>
            <ac:picMk id="5" creationId="{D71CAEEB-CB97-6BB3-D2EB-325E666446F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FC8B1-F9B6-CA3C-7E48-B121D6E0DD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42F0FA-0EF0-E53E-4D49-E9C8224E3F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F8C939-9FE6-6968-18C2-BCA091F21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9E5BE-C7A9-4CAC-B556-4B2A9E78857C}" type="datetimeFigureOut">
              <a:rPr lang="en-IN" smtClean="0"/>
              <a:t>09-02-2023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3F693B-0681-A0FD-7F5E-3EEBCE38B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0081C3-4B14-ABDD-A2A2-3CB71A0F1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0A17-8A94-4F2E-B4FA-B159D64FA7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4600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0AF90-B56D-8806-968F-A50F18E89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DA2513-7916-6FF8-271E-C55C7C8796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A2A54D-7E66-BCA9-7055-1A12BAAB9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9E5BE-C7A9-4CAC-B556-4B2A9E78857C}" type="datetimeFigureOut">
              <a:rPr lang="en-IN" smtClean="0"/>
              <a:t>09-02-2023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267229-177C-7D14-81FF-1208EA045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6AE676-E978-9C9E-1332-097958F8A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0A17-8A94-4F2E-B4FA-B159D64FA7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2583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F616AC-97E8-8DEC-AD8C-1044B8C8BD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CE26DF-D125-8D88-0B66-364398319D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1584C5-312D-8694-32D0-AD2D199E1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9E5BE-C7A9-4CAC-B556-4B2A9E78857C}" type="datetimeFigureOut">
              <a:rPr lang="en-IN" smtClean="0"/>
              <a:t>09-02-2023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D4B9CA-27ED-799C-FBEE-42BE211D2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F3DFD7-F43F-106A-E695-7DD8CB6D8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0A17-8A94-4F2E-B4FA-B159D64FA7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3797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CAE56-4253-339B-7766-B392D0037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8E40C-99B2-0AA6-BE42-D216D33F14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6CB763-D1DA-34F9-B71F-50E07955C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9E5BE-C7A9-4CAC-B556-4B2A9E78857C}" type="datetimeFigureOut">
              <a:rPr lang="en-IN" smtClean="0"/>
              <a:t>09-02-2023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6A8EE1-6CFB-4B05-B7ED-397DD480F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3140F5-9886-B458-E609-F40461C7A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0A17-8A94-4F2E-B4FA-B159D64FA7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413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8A878-0129-6AC1-CACE-182A08F1B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B1494B-137E-BC0C-9ADA-C7A6919E18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5CAC74-F1A2-A399-ACCF-D9DEC56C9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9E5BE-C7A9-4CAC-B556-4B2A9E78857C}" type="datetimeFigureOut">
              <a:rPr lang="en-IN" smtClean="0"/>
              <a:t>09-02-2023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3C1BA0-0E16-8CAB-DF26-68462354D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D26494-818C-8DDE-598E-DE002915E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0A17-8A94-4F2E-B4FA-B159D64FA7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8132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54895-C384-32DD-5243-81D493BB1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D42CA6-F65B-AB38-B811-F06B7DC0F6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99CDD4-94EA-944C-06AA-7370771B44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362DC8-5B12-4C14-9AA6-A9CB5CDAF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9E5BE-C7A9-4CAC-B556-4B2A9E78857C}" type="datetimeFigureOut">
              <a:rPr lang="en-IN" smtClean="0"/>
              <a:t>09-02-2023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80B09A-976E-7B26-B3C3-BE379CADC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865D83-D6CE-4F5F-4759-5727722F2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0A17-8A94-4F2E-B4FA-B159D64FA7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778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ACAE3-A760-E9EB-9AE4-70B4DA9B0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FA31D8-D583-AF88-68FF-9FD63F1F3D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1994D2-1F41-208D-210F-85F86198BA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A62FF6-A288-9E80-83D5-0DF4A5B5BB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AD3102-94A1-266A-B7DF-AF91428BC5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1A3D60-B807-2890-3D40-4D76519C5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9E5BE-C7A9-4CAC-B556-4B2A9E78857C}" type="datetimeFigureOut">
              <a:rPr lang="en-IN" smtClean="0"/>
              <a:t>09-02-2023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F3ABCE-9AD8-D3F0-99F9-2F3996567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6B9643-E743-CBEF-43DA-7AE838603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0A17-8A94-4F2E-B4FA-B159D64FA7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5660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D965B-33C8-77C5-B42D-744C52EDF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39F45D-1032-C526-111F-59D698399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9E5BE-C7A9-4CAC-B556-4B2A9E78857C}" type="datetimeFigureOut">
              <a:rPr lang="en-IN" smtClean="0"/>
              <a:t>09-02-2023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6DFCCB-8C29-B1F1-F349-0F0F28D25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609090-74DA-3D10-BD6C-2AAF9C9E6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0A17-8A94-4F2E-B4FA-B159D64FA7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0435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33C747-CA2F-171F-5434-D36E64284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9E5BE-C7A9-4CAC-B556-4B2A9E78857C}" type="datetimeFigureOut">
              <a:rPr lang="en-IN" smtClean="0"/>
              <a:t>09-02-2023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3B366F-EE23-2A0C-2B5B-21D248680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5C8D18-82B1-E7A8-9B17-C8B9B7BF6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0A17-8A94-4F2E-B4FA-B159D64FA7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2377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F02EB-15D3-156B-EA38-87B100A7B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FF612-DFAE-906A-5830-62123DD777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DDA07E-1C95-7DDB-12F0-B36ED6075F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53E3DF-E59F-6EA4-1E2D-95B2AE2F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9E5BE-C7A9-4CAC-B556-4B2A9E78857C}" type="datetimeFigureOut">
              <a:rPr lang="en-IN" smtClean="0"/>
              <a:t>09-02-2023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2C63BE-393B-798F-EDFD-8069CDD02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0A7E82-3285-0255-C8D0-C4868450A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0A17-8A94-4F2E-B4FA-B159D64FA7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2519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B501F-8346-0946-EB5E-D248A9881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450380-92CB-2D5E-05F3-EA134A2B66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671C23-1CE9-8664-B51E-097AB0201A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CA5B1B-4CBA-5345-5C4E-637CCE77F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9E5BE-C7A9-4CAC-B556-4B2A9E78857C}" type="datetimeFigureOut">
              <a:rPr lang="en-IN" smtClean="0"/>
              <a:t>09-02-2023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09832D-CBC2-31B8-7161-46A8060DB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92BB34-68AD-3A4D-F70B-92F9B1F37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0A17-8A94-4F2E-B4FA-B159D64FA7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7893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75C67B-D648-B0FA-4B5A-4E54E78A9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24559E-59C2-D185-3DDE-B6C37F23DF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AD5005-BF4C-7AD5-0749-293152EA54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39E5BE-C7A9-4CAC-B556-4B2A9E78857C}" type="datetimeFigureOut">
              <a:rPr lang="en-IN" smtClean="0"/>
              <a:t>09-02-2023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098CF5-8515-7BAB-DA80-995A2FEA7E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D970BC-6EB1-4376-8AC1-D59B2E0533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90A17-8A94-4F2E-B4FA-B159D64FA7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7693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0546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93C9C-F8A9-C0DB-F3D4-E43CAB01A7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54583"/>
            <a:ext cx="9144000" cy="983274"/>
          </a:xfrm>
        </p:spPr>
        <p:txBody>
          <a:bodyPr/>
          <a:lstStyle/>
          <a:p>
            <a:r>
              <a:rPr lang="en-IN" b="1" dirty="0"/>
              <a:t>MPPT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6D87E1-CC01-E79C-CB10-9478E734CC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92866"/>
            <a:ext cx="9144000" cy="3085051"/>
          </a:xfrm>
        </p:spPr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</a:rPr>
              <a:t>An MPPT, or maximum power point tracker is an electronic DC to DC converter that optimizes the match between the Solar Array (PV panels), and the Battery pack.</a:t>
            </a:r>
          </a:p>
          <a:p>
            <a:endParaRPr lang="en-US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7569523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6EA9D-BCCE-1BA6-23DF-4FE5CC8E3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</a:t>
            </a:r>
            <a:r>
              <a:rPr lang="en-IN" b="1" dirty="0"/>
              <a:t>M</a:t>
            </a:r>
            <a:r>
              <a:rPr lang="en-IN" dirty="0"/>
              <a:t>aximum </a:t>
            </a:r>
            <a:r>
              <a:rPr lang="en-IN" b="1" dirty="0"/>
              <a:t>P</a:t>
            </a:r>
            <a:r>
              <a:rPr lang="en-IN" dirty="0"/>
              <a:t>ower </a:t>
            </a:r>
            <a:r>
              <a:rPr lang="en-IN" b="1" dirty="0"/>
              <a:t>P</a:t>
            </a:r>
            <a:r>
              <a:rPr lang="en-IN" dirty="0"/>
              <a:t>oint </a:t>
            </a:r>
            <a:r>
              <a:rPr lang="en-IN" b="1" dirty="0"/>
              <a:t>T</a:t>
            </a:r>
            <a:r>
              <a:rPr lang="en-IN" dirty="0"/>
              <a:t>racking?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8B8380-1841-E103-E52B-E28BA66F81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</a:rPr>
              <a:t>The charge controller looks at the output of the panels and compares it to the battery voltage. 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</a:rPr>
              <a:t>It then figures out what is the best power that the panel can put out to charge the battery.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</a:rPr>
              <a:t> It takes this and converts it to best voltage to get maximum AMPS into the battery.</a:t>
            </a:r>
          </a:p>
          <a:p>
            <a:endParaRPr lang="en-US" dirty="0">
              <a:solidFill>
                <a:srgbClr val="333333"/>
              </a:solidFill>
            </a:endParaRPr>
          </a:p>
          <a:p>
            <a:r>
              <a:rPr lang="en-US" dirty="0">
                <a:solidFill>
                  <a:srgbClr val="333333"/>
                </a:solidFill>
              </a:rPr>
              <a:t>In Addition to this functionality,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72259682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A1D5D-529A-4658-CDB1-1D2F8E9D6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Quasi Resonant Topology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3E202D-62EA-1029-6CD0-3E41E6EA96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effectLst/>
              </a:rPr>
              <a:t> The width and amplitude of the pulse is fixed, and the converter is variable frequency. Thus, more power </a:t>
            </a:r>
            <a:r>
              <a:rPr lang="en-US" dirty="0"/>
              <a:t>can be drawn </a:t>
            </a:r>
            <a:r>
              <a:rPr lang="en-US" b="0" i="0" dirty="0">
                <a:effectLst/>
              </a:rPr>
              <a:t>with more pulses per second.</a:t>
            </a:r>
          </a:p>
          <a:p>
            <a:r>
              <a:rPr lang="en-US" dirty="0"/>
              <a:t>One thing all MPPTs lack is they don’t provide terminal of soft starter output, thus there is constant risk of damaging load or batteries.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83191132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DFE62-1CF9-9A34-C9F7-A7791BA22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8347"/>
            <a:ext cx="10515600" cy="1325563"/>
          </a:xfrm>
        </p:spPr>
        <p:txBody>
          <a:bodyPr/>
          <a:lstStyle/>
          <a:p>
            <a:r>
              <a:rPr lang="en-IN" b="1" dirty="0"/>
              <a:t> Additional (Automation)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F305AD-82C3-0E33-018F-B716D2E7D5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20 x 4 Character LCD for status and configuration function</a:t>
            </a:r>
          </a:p>
          <a:p>
            <a:r>
              <a:rPr lang="en-IN" dirty="0"/>
              <a:t>2 x  Software/ controlled Relay outputs (up to 240V AC)</a:t>
            </a:r>
          </a:p>
          <a:p>
            <a:r>
              <a:rPr lang="en-IN" dirty="0"/>
              <a:t>I/O for addition sensors (configurable)</a:t>
            </a:r>
          </a:p>
          <a:p>
            <a:r>
              <a:rPr lang="en-IN" dirty="0"/>
              <a:t>DIP Switches for Boot configuration &amp; customization</a:t>
            </a:r>
          </a:p>
          <a:p>
            <a:r>
              <a:rPr lang="en-IN" dirty="0"/>
              <a:t>RS-232 D9 Port for Data Log (at 9600)</a:t>
            </a:r>
          </a:p>
          <a:p>
            <a:r>
              <a:rPr lang="en-IN" dirty="0"/>
              <a:t>QR MOSFET Driver Output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11865104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C7C6C-602C-D439-8EB2-49D87A992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8602" y="89161"/>
            <a:ext cx="7545198" cy="1093687"/>
          </a:xfrm>
        </p:spPr>
        <p:txBody>
          <a:bodyPr/>
          <a:lstStyle/>
          <a:p>
            <a:r>
              <a:rPr lang="en-IN" b="1" dirty="0"/>
              <a:t>Prototype (#3)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CC7B84-3408-ECC8-4ABC-6B751453CC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8524" y="6266576"/>
            <a:ext cx="1026952" cy="1714020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.</a:t>
            </a:r>
          </a:p>
        </p:txBody>
      </p:sp>
      <p:pic>
        <p:nvPicPr>
          <p:cNvPr id="4" name="Content Placeholder 1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91EB23D-1191-575F-F4AF-9C9FB6433C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796" y="1253078"/>
            <a:ext cx="8932407" cy="5515761"/>
          </a:xfrm>
          <a:prstGeom prst="rect">
            <a:avLst/>
          </a:prstGeom>
        </p:spPr>
      </p:pic>
      <p:pic>
        <p:nvPicPr>
          <p:cNvPr id="5" name="Picture 4" descr="A picture containing qr code&#10;&#10;Description automatically generated">
            <a:extLst>
              <a:ext uri="{FF2B5EF4-FFF2-40B4-BE49-F238E27FC236}">
                <a16:creationId xmlns:a16="http://schemas.microsoft.com/office/drawing/2014/main" id="{D71CAEEB-CB97-6BB3-D2EB-325E666446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4196" y="2234705"/>
            <a:ext cx="5182873" cy="1754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279161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226</Words>
  <Application>Microsoft Office PowerPoint</Application>
  <PresentationFormat>Widescreen</PresentationFormat>
  <Paragraphs>20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MPPT</vt:lpstr>
      <vt:lpstr>What is Maximum Power Point Tracking?</vt:lpstr>
      <vt:lpstr>Quasi Resonant Topology</vt:lpstr>
      <vt:lpstr> Additional (Automation) Features</vt:lpstr>
      <vt:lpstr>Prototype (#3)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MPPT</dc:title>
  <dc:creator>advaitthale98@gmail.com</dc:creator>
  <cp:lastModifiedBy>advaitthale98@gmail.com</cp:lastModifiedBy>
  <cp:revision>1</cp:revision>
  <dcterms:created xsi:type="dcterms:W3CDTF">2023-02-09T17:13:34Z</dcterms:created>
  <dcterms:modified xsi:type="dcterms:W3CDTF">2023-02-09T18:28:51Z</dcterms:modified>
</cp:coreProperties>
</file>