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700" y="-3175"/>
            <a:ext cx="12204700" cy="68611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063751" y="1125538"/>
            <a:ext cx="9211733" cy="1082675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063751" y="2351088"/>
            <a:ext cx="9218083" cy="1752600"/>
          </a:xfrm>
        </p:spPr>
        <p:txBody>
          <a:bodyPr/>
          <a:lstStyle>
            <a:lvl1pPr marL="0" indent="0" algn="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6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198351" cy="68611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altLang="en-US" b="1" dirty="0">
                <a:solidFill>
                  <a:schemeClr val="tx1"/>
                </a:solidFill>
              </a:rPr>
              <a:t>SQL Tables</a:t>
            </a:r>
            <a:endParaRPr lang="en-IN" alt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>
                <a:solidFill>
                  <a:schemeClr val="tx1"/>
                </a:solidFill>
              </a:rPr>
              <a:t>Books Table</a:t>
            </a:r>
            <a:endParaRPr lang="en-IN" altLang="en-US">
              <a:solidFill>
                <a:schemeClr val="tx1"/>
              </a:solidFill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041525" y="1348105"/>
            <a:ext cx="7009130" cy="4953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895475" y="1116965"/>
            <a:ext cx="7839075" cy="528066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>
                <a:solidFill>
                  <a:schemeClr val="tx1"/>
                </a:solidFill>
              </a:rPr>
              <a:t>Members List </a:t>
            </a:r>
            <a:endParaRPr lang="en-IN" altLang="en-US">
              <a:solidFill>
                <a:schemeClr val="tx1"/>
              </a:solidFill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00455" y="1309370"/>
            <a:ext cx="4378960" cy="527113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8835" y="1309370"/>
            <a:ext cx="4638040" cy="520319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067685" y="1174750"/>
            <a:ext cx="3953510" cy="51460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ata Pie Charts">
  <a:themeElements>
    <a:clrScheme name="Data Pie Chart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9900"/>
      </a:accent1>
      <a:accent2>
        <a:srgbClr val="99CC00"/>
      </a:accent2>
      <a:accent3>
        <a:srgbClr val="FFFFFF"/>
      </a:accent3>
      <a:accent4>
        <a:srgbClr val="000000"/>
      </a:accent4>
      <a:accent5>
        <a:srgbClr val="AACAAA"/>
      </a:accent5>
      <a:accent6>
        <a:srgbClr val="8AB900"/>
      </a:accent6>
      <a:hlink>
        <a:srgbClr val="CC3300"/>
      </a:hlink>
      <a:folHlink>
        <a:srgbClr val="996600"/>
      </a:folHlink>
    </a:clrScheme>
    <a:fontScheme name="Data Pie Chart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Data Pie Char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ta Pie Chart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ta Pie Chart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ta Pie Chart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ta Pie Chart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ta Pie Chart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99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AACAAA"/>
        </a:accent5>
        <a:accent6>
          <a:srgbClr val="8AB900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</Words>
  <Application>WPS Presentation</Application>
  <PresentationFormat>Widescreen</PresentationFormat>
  <Paragraphs>6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Data Pie Charts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Tables</dc:title>
  <dc:creator/>
  <cp:lastModifiedBy>Advaitha Reddy</cp:lastModifiedBy>
  <cp:revision>1</cp:revision>
  <dcterms:created xsi:type="dcterms:W3CDTF">2025-07-07T11:53:38Z</dcterms:created>
  <dcterms:modified xsi:type="dcterms:W3CDTF">2025-07-07T11:53:38Z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6CCB34A1AA7046A3B4EB18D80FC84CBD_11</vt:lpwstr>
  </property>
  <property fmtid="{D5CDD505-2E9C-101B-9397-08002B2CF9AE}" pid="3" name="KSOProductBuildVer">
    <vt:lpwstr>1033-12.2.0.21931</vt:lpwstr>
  </property>
</Properties>
</file>