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2273-2F2B-9FB2-8E33-ADC1D13A0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60A63-13F7-3427-7D36-66704CB0A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90A2-1245-F071-0F6C-D878BA5A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9AD1-1B20-2107-8914-01C5B950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01CE-5240-81F1-3DE6-9102F6D8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B439-780C-F1D6-228E-7ED17FD3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8AB4-DF61-7626-0576-F34B62177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D844-F727-C995-99B2-7CC51BA9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06AA-5BBF-D377-E47D-88EED576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31AA-64B5-2BD4-7A45-DA5F0514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740E8-ADA8-3328-34CD-83D48490B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68932-F557-0C11-C52D-D58F1DB8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F427-995D-F86E-5782-76C4CF81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03DF-B621-4347-5FA2-76661CC5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804F-78C6-068E-3D31-018E3A3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4533-DF06-655E-A0CF-CA57822F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AC9D-915D-B3AF-7130-7BA134EE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798C-10C4-54A5-2E20-6631B7A9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954D-9AD5-79F5-D7BE-C4318EF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C067B-5BB1-06DE-AB4E-904D1AA2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8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4E8C-1662-E23C-4A64-A35B8C3E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059F-9E9A-9EE8-F9EF-A9D7CE64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0132-2F86-5187-0E9C-B90FDBCC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FCD0-8A7A-FD9E-9000-890A7331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F577-58B7-93D1-B87A-E1133A75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0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5A9-0678-9164-D09D-E7A680E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296C-8BB1-32CD-7C18-461699FC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2E4AA-4AAE-3A0C-10CB-94AF6333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43326-9DA3-5E47-93B8-F10DC1C1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9A7E6-9574-D4BF-9E15-BF212730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A303-06D1-9CC6-EFBF-EA9C9D12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2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7497-AB2B-8659-78F5-90BA3EF5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C631-A1F2-4C84-D01B-9D57F8D8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AA7A-2653-F098-9D9E-CD667180C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72ED6-B55F-2DC4-BEB3-B1AD1C76D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E3100-68F8-D156-E5CF-A2787C24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C95C9-8D9F-8B55-C493-8469E34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2FF3C-5A11-5CB4-F7E4-D5CAAC8F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FEE14-B13D-0051-47B3-D698775B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2CDD-04F5-CCAF-0469-6C4CF6E6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D67D3-D60D-F028-44A8-73D5CC7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8F82B-57CC-28FF-E2B3-2EEB928E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77495-7294-F377-A10B-CD60183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2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FB4AC-C723-ED44-8C4F-5CC1820D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E1584-0578-D024-4D26-BB06DCE2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E06E-934B-6223-25DC-7ACD6175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1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058E-BABF-56C6-6CBB-CF038DA8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35B7-C048-8848-1F60-83BD35D0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20E4-FB1E-78B3-BC86-181096CB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0A71-A65E-EAA3-25DA-38701E10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50E6-C77F-5EE7-110C-91F6EEFA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12775-D5CE-DE4F-AE30-FE7333BF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831D-FAC8-B42D-9720-885C84E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E7DF3-6BBB-988B-8130-1DAEF45F4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D0CB-BBEC-6F29-DB31-56A5A5BCE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17E8-BDAE-168B-5EAC-777B1793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4003A-D0E7-97D8-B152-792857A9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AAD4D-6372-F94E-0C8C-35163688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7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B6BAA-C87F-BC86-0C5A-FB2618E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64CD-5D93-3D61-FD33-2211C98F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BD97-B613-5D71-EF94-C4DDD0D42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85F8-17C2-4699-89AB-FD28C1AF88B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EFD7-CFBF-AED4-148F-0D3F803F7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3C65-EEA7-0D1F-5C4B-35E70D28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8AD1-CB2B-4519-AA2F-91C666E9E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9291781-C0A4-E66C-BBA8-D0115ABB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2807"/>
            <a:ext cx="5294716" cy="28723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70F7B2B-5912-D8C8-65B2-DB32200B8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92809"/>
            <a:ext cx="5294715" cy="28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36288-C4A1-267B-0146-8D3D1025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2807"/>
            <a:ext cx="5294716" cy="28723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61B00A-F85E-1AC4-3CEA-2F67B552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992809"/>
            <a:ext cx="5294715" cy="28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9247CC-0F1B-9CDD-6184-04F3A69D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12" y="218974"/>
            <a:ext cx="7457575" cy="6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3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3B06-279A-BF5D-5006-77204292E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4"/>
          <a:stretch/>
        </p:blipFill>
        <p:spPr>
          <a:xfrm>
            <a:off x="643467" y="1621923"/>
            <a:ext cx="5294716" cy="361415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74739C-4CAA-C4B2-2CBC-DDAE5540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15561"/>
            <a:ext cx="5294715" cy="36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4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C03362-886B-6A3E-4354-D5EF2A97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6"/>
            <a:ext cx="102692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57DEF-26D4-1F65-4FCE-AEA304CE2DA6}"/>
              </a:ext>
            </a:extLst>
          </p:cNvPr>
          <p:cNvSpPr txBox="1"/>
          <p:nvPr/>
        </p:nvSpPr>
        <p:spPr>
          <a:xfrm>
            <a:off x="838199" y="365125"/>
            <a:ext cx="10856495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closer look into the state with the highest deaths over several years (California)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2055F-6E05-07E3-13E7-8950F5E9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27" y="2668013"/>
            <a:ext cx="5989824" cy="324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8AC01-83A8-FCD5-3480-46A22034F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013"/>
            <a:ext cx="5992875" cy="32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MENON - 70092100083</dc:creator>
  <cp:lastModifiedBy>ADVAIT MENON - 70092100083</cp:lastModifiedBy>
  <cp:revision>38</cp:revision>
  <dcterms:created xsi:type="dcterms:W3CDTF">2023-02-08T15:52:31Z</dcterms:created>
  <dcterms:modified xsi:type="dcterms:W3CDTF">2023-02-10T18:31:49Z</dcterms:modified>
</cp:coreProperties>
</file>