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4b7065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4b7065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4b706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4b706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d9049d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d9049d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1d9049d0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1d9049d0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1ca5465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1ca5465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ca5465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ca5465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ca546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ca546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1ca5465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1ca5465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ca5465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ca5465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4b7065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4b7065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4b7065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4b7065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ca5465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ca5465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56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Docker와 Local 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내 변경 사항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2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 사용할 때 네트워크 관련 MSA 설정을 위해 필요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92800"/>
            <a:ext cx="85206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cmd를 키고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docker network create --gateway 172.18.0.1 --subnet 172.18.0.0/16 ecommerce-network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입력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docker network inspect ecommerce-network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서로 서비스가 소통하기 위해서 필요함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50">
                <a:solidFill>
                  <a:srgbClr val="1B2E46"/>
                </a:solidFill>
                <a:highlight>
                  <a:srgbClr val="FFFFFF"/>
                </a:highlight>
              </a:rPr>
              <a:t>Docker 컨테이너(container)는 격리된 환경에서 돌아가기 때문에 기본적으로 다른 컨테이너와의 통신이 불가능합니다. 하지만 여러 개의 컨테이너를 하나의 Docker 네트워크(network)에 연결시키면 서로 통신이 가능해집니다.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Docker로 카프카 </a:t>
            </a:r>
            <a:r>
              <a:rPr lang="ko"/>
              <a:t>사용할 때(현민 깃 참조)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08000"/>
            <a:ext cx="68403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디렉토리 내에서 </a:t>
            </a:r>
            <a:r>
              <a:rPr lang="ko"/>
              <a:t>cmd를 키고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code docker-compose-single-broker.yml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파일 열리면 옆에 내용 복붙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다시 cmd를 키고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docker-compose -f docker-compose-single-broker.yml up -d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주키퍼와 카프카 RUN(Docker Desktop 확인)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카프카 브로커 주소가 172.18.0.101:9092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topic 네임설정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928450" y="272100"/>
            <a:ext cx="2108700" cy="4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version: '2'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services: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zookeeper: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image: wurstmeister/zookeeper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ports: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- "2181:2181"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networks: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my-network: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ipv4_address: 172.18.0.100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kafka: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#build: .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image: wurstmeister/kafka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ports: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- "9092:9092"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environment: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KAFKA_ADVERTISED_HOST_NAME: 172.18.0.101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KAFKA_CREATE_TOPICS: "test:1:1"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KAFKA_ZOOKEEPER_CONNECT: zookeeper:2181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volumes: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- /var/run/docker.sock:/var/run/docker.sock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depends_on: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- zookeeper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networks: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my-network:       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ipv4_address: 172.18.0.101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networks: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my-network: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name: ecommerce-network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Docker로 MySQL 사용하기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008000"/>
            <a:ext cx="4107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cmd를 키고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docker pull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풀 받고 나면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docker run -d -p 13306:3306 -e MYSQL_ROOT_PASSWORT={root계정 비밀번호} –name mysql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workbench 키고 Connections 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Connetcion Name (database 이름)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Port번호는 13306(외부 포트번호)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생성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48" y="927475"/>
            <a:ext cx="4467050" cy="29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Docker로 MySQL 사용하기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008000"/>
            <a:ext cx="4107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cmd에서 도커 컨테이너 내부 mysql 접속 시도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docker exec -ti mysql(컨테이너 이름) /bin/bash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들어오면 root@~~~ :# 뒤에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mysql -u root -p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root 비밀번호 입력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mysql &gt; 들어오면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show databases;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아까 생성한 Connection name이 있으면 성공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48" y="927475"/>
            <a:ext cx="4467050" cy="29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공통 변경사항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011150"/>
            <a:ext cx="85206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기본 모든 service 내의 templates의 header,에서 Eureka &lt;a&gt; 태그부분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Docker 모드 시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http://{해당</a:t>
            </a:r>
            <a:r>
              <a:rPr lang="ko"/>
              <a:t> 컴퓨터 아이피}:8761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Local 모드 시 : http://localhost:8761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2525"/>
            <a:ext cx="8839199" cy="34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공통 변경사항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130100"/>
            <a:ext cx="8520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기본 모든 service 내의 application.yml 파일의 config-import 부분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Docker 모드 시 : </a:t>
            </a:r>
            <a:r>
              <a:rPr lang="ko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http://{해당</a:t>
            </a:r>
            <a:r>
              <a:rPr lang="ko">
                <a:solidFill>
                  <a:srgbClr val="FF0000"/>
                </a:solidFill>
              </a:rPr>
              <a:t> 컴퓨터 아이피}:8888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Local 모드 시 : </a:t>
            </a:r>
            <a:r>
              <a:rPr lang="ko">
                <a:solidFill>
                  <a:srgbClr val="0000FF"/>
                </a:solidFill>
              </a:rPr>
              <a:t>http://localhost:8888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50" y="515500"/>
            <a:ext cx="7369509" cy="3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Config-Server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0" cy="35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130100"/>
            <a:ext cx="8520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config-server의 git 주소 부분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Docker 모드 시 : </a:t>
            </a:r>
            <a:r>
              <a:rPr lang="ko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localhost 대신 {해당</a:t>
            </a:r>
            <a:r>
              <a:rPr lang="ko">
                <a:solidFill>
                  <a:srgbClr val="FF0000"/>
                </a:solidFill>
              </a:rPr>
              <a:t> 컴퓨터 아이피}를 깃 안에 yml 파일에 넣어줘야 한다.</a:t>
            </a:r>
            <a:endParaRPr>
              <a:solidFill>
                <a:srgbClr val="FF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Local 모드 시 : </a:t>
            </a:r>
            <a:r>
              <a:rPr lang="ko">
                <a:solidFill>
                  <a:srgbClr val="0000FF"/>
                </a:solidFill>
              </a:rPr>
              <a:t>l</a:t>
            </a:r>
            <a:r>
              <a:rPr lang="ko">
                <a:solidFill>
                  <a:srgbClr val="0000FF"/>
                </a:solidFill>
              </a:rPr>
              <a:t>ocalhost 깃 안에 yml에 파일에 아이피 대신 localhost를 넣어줘야 함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Gateway-Service-config-SecurityConfig.java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4130100"/>
            <a:ext cx="8520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gateway-service의 securityConfig 부분 keycloak의 redirect uri를 변경 해야한다.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Docker 모드 시 : </a:t>
            </a:r>
            <a:r>
              <a:rPr lang="ko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localhost 대신 {해당</a:t>
            </a:r>
            <a:r>
              <a:rPr lang="ko">
                <a:solidFill>
                  <a:srgbClr val="FF0000"/>
                </a:solidFill>
              </a:rPr>
              <a:t> 컴퓨터 아이피}를 넣어줘야 한다.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Local 모드 시 : </a:t>
            </a:r>
            <a:r>
              <a:rPr lang="ko">
                <a:solidFill>
                  <a:srgbClr val="0000FF"/>
                </a:solidFill>
              </a:rPr>
              <a:t>localhost 아이피 대신 localhost를 넣어줘야 함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45775"/>
            <a:ext cx="8839199" cy="33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Product</a:t>
            </a:r>
            <a:r>
              <a:rPr lang="ko"/>
              <a:t>-Service-Controller-ProductController.java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130100"/>
            <a:ext cx="8520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product</a:t>
            </a:r>
            <a:r>
              <a:rPr lang="ko"/>
              <a:t>-service의 Controller부분 delete 부분을 변경 해야한다.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Docker 모드 시 : </a:t>
            </a:r>
            <a:r>
              <a:rPr lang="ko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localhost 대신 {해당</a:t>
            </a:r>
            <a:r>
              <a:rPr lang="ko">
                <a:solidFill>
                  <a:srgbClr val="FF0000"/>
                </a:solidFill>
              </a:rPr>
              <a:t> 컴퓨터 아이피}를 넣어줘야 한다.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Local 모드 시 : </a:t>
            </a:r>
            <a:r>
              <a:rPr lang="ko">
                <a:solidFill>
                  <a:srgbClr val="0000FF"/>
                </a:solidFill>
              </a:rPr>
              <a:t>localhost 아이피 대신 localhost를 넣어줘야 함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00" y="676774"/>
            <a:ext cx="8187950" cy="345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8" y="1356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Docker와 Local 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Config Git 내 변경 사항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688" y="52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ko" sz="2400"/>
              <a:t>기본 </a:t>
            </a:r>
            <a:r>
              <a:rPr lang="ko" sz="2400"/>
              <a:t>변경사항 Config-Server application.yml의 Git 주소</a:t>
            </a:r>
            <a:endParaRPr sz="24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092600" y="1970863"/>
            <a:ext cx="61419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Docker 모드 시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http://{해당</a:t>
            </a:r>
            <a:r>
              <a:rPr lang="ko"/>
              <a:t> 컴퓨터 아이피}:8761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Local 모드 시 : http://localhost:8761</a:t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34078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2. Git 안에 각 서비스의 yml 파일에 Eureka DefaultZone 주소</a:t>
            </a:r>
            <a:endParaRPr sz="2400"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57174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3</a:t>
            </a:r>
            <a:r>
              <a:rPr lang="ko" sz="2400"/>
              <a:t>. Git 안에 각 서비스의 yml 파일에 datasource 주소</a:t>
            </a:r>
            <a:endParaRPr sz="24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190450" y="3199838"/>
            <a:ext cx="614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jdbc:mysql://</a:t>
            </a:r>
            <a:r>
              <a:rPr lang="ko" u="sng">
                <a:solidFill>
                  <a:schemeClr val="hlink"/>
                </a:solidFill>
                <a:hlinkClick r:id="rId4"/>
              </a:rPr>
              <a:t>{해당</a:t>
            </a:r>
            <a:r>
              <a:rPr lang="ko"/>
              <a:t> 컴퓨터 아이피} </a:t>
            </a:r>
            <a:r>
              <a:rPr lang="ko">
                <a:solidFill>
                  <a:srgbClr val="0000FF"/>
                </a:solidFill>
              </a:rPr>
              <a:t>이건 시연회 때 필요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80269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4</a:t>
            </a:r>
            <a:r>
              <a:rPr lang="ko" sz="2400"/>
              <a:t>. Git 안에 각 서비스의 yml 파일에 keycloak, security 주소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Local 상태에서 사용할 때(희수 깃 참조)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Zookeeper와 Kafka는 CMD로 킨다.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06725"/>
            <a:ext cx="8520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cmd를 키고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cd C:\programs\kafka_2.13-3.1.0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bin\windows\zookeeper-server-start.bat config\zookeeper.properties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주키퍼 실행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다시 cmd를 키고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cd C:\programs\kafka_2.13-3.1.0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bin\windows\kafka-server-start.bat config\server.properties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카프카 실행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카프카 브로커 주소가 127.0.0.1:9092와 topic 네임설정이 다름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