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y="6858000" cx="12192000"/>
  <p:notesSz cx="6858000" cy="9144000"/>
  <p:embeddedFontLst>
    <p:embeddedFont>
      <p:font typeface="Sarabu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jup+z1Gq4xGVc+Cm/djBeGC9V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74F746-ADB3-4A1F-8EDB-9244E8AAAC86}">
  <a:tblStyle styleId="{2B74F746-ADB3-4A1F-8EDB-9244E8AAAC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Sarabun-regular.fntdata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Sarabun-italic.fntdata"/><Relationship Id="rId23" Type="http://schemas.openxmlformats.org/officeDocument/2006/relationships/slide" Target="slides/slide15.xml"/><Relationship Id="rId45" Type="http://schemas.openxmlformats.org/officeDocument/2006/relationships/font" Target="fonts/Sarabu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customschemas.google.com/relationships/presentationmetadata" Target="metadata"/><Relationship Id="rId25" Type="http://schemas.openxmlformats.org/officeDocument/2006/relationships/slide" Target="slides/slide17.xml"/><Relationship Id="rId47" Type="http://schemas.openxmlformats.org/officeDocument/2006/relationships/font" Target="fonts/Sarabun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/>
          <p:nvPr/>
        </p:nvSpPr>
        <p:spPr>
          <a:xfrm>
            <a:off x="-8316" y="1423107"/>
            <a:ext cx="12208633" cy="5434893"/>
          </a:xfrm>
          <a:custGeom>
            <a:rect b="b" l="l" r="r" t="t"/>
            <a:pathLst>
              <a:path extrusionOk="0" h="5434893" w="1220863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lt1">
              <a:alpha val="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7"/>
          <p:cNvGrpSpPr/>
          <p:nvPr/>
        </p:nvGrpSpPr>
        <p:grpSpPr>
          <a:xfrm>
            <a:off x="77391" y="2097808"/>
            <a:ext cx="11895401" cy="4751287"/>
            <a:chOff x="77391" y="2097808"/>
            <a:chExt cx="11895401" cy="4751287"/>
          </a:xfrm>
        </p:grpSpPr>
        <p:grpSp>
          <p:nvGrpSpPr>
            <p:cNvPr id="13" name="Google Shape;13;p37"/>
            <p:cNvGrpSpPr/>
            <p:nvPr/>
          </p:nvGrpSpPr>
          <p:grpSpPr>
            <a:xfrm rot="-9233215">
              <a:off x="10129411" y="5122363"/>
              <a:ext cx="1606966" cy="1446929"/>
              <a:chOff x="6486650" y="2648852"/>
              <a:chExt cx="2745260" cy="2471860"/>
            </a:xfrm>
          </p:grpSpPr>
          <p:sp>
            <p:nvSpPr>
              <p:cNvPr id="14" name="Google Shape;14;p37"/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rect b="b" l="l" r="r" t="t"/>
                <a:pathLst>
                  <a:path extrusionOk="0" h="1914275" w="191943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" name="Google Shape;15;p37"/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</p:grpSpPr>
            <p:sp>
              <p:nvSpPr>
                <p:cNvPr id="16" name="Google Shape;16;p37"/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rect b="b" l="l" r="r" t="t"/>
                  <a:pathLst>
                    <a:path extrusionOk="0" h="2672762" w="267792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37"/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rect b="b" l="l" r="r" t="t"/>
                  <a:pathLst>
                    <a:path extrusionOk="0" h="1893636" w="189879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" name="Google Shape;18;p37"/>
            <p:cNvSpPr/>
            <p:nvPr/>
          </p:nvSpPr>
          <p:spPr>
            <a:xfrm>
              <a:off x="10132589" y="4237994"/>
              <a:ext cx="577306" cy="577307"/>
            </a:xfrm>
            <a:custGeom>
              <a:rect b="b" l="l" r="r" t="t"/>
              <a:pathLst>
                <a:path extrusionOk="0" h="1243505" w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37"/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</p:grpSpPr>
          <p:sp>
            <p:nvSpPr>
              <p:cNvPr id="20" name="Google Shape;20;p37"/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rect b="b" l="l" r="r" t="t"/>
                <a:pathLst>
                  <a:path extrusionOk="0" h="1516973" w="151181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" name="Google Shape;21;p37"/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</p:grpSpPr>
            <p:sp>
              <p:nvSpPr>
                <p:cNvPr id="22" name="Google Shape;22;p37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rect b="b" l="l" r="r" t="t"/>
                  <a:pathLst>
                    <a:path extrusionOk="0" h="1774962" w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37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rect b="b" l="l" r="r" t="t"/>
                  <a:pathLst>
                    <a:path extrusionOk="0" h="835883" w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4" name="Google Shape;24;p37"/>
            <p:cNvSpPr/>
            <p:nvPr/>
          </p:nvSpPr>
          <p:spPr>
            <a:xfrm>
              <a:off x="5436819" y="3673417"/>
              <a:ext cx="936646" cy="931442"/>
            </a:xfrm>
            <a:custGeom>
              <a:rect b="b" l="l" r="r" t="t"/>
              <a:pathLst>
                <a:path extrusionOk="0" h="1847198" w="185751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7"/>
            <p:cNvSpPr/>
            <p:nvPr/>
          </p:nvSpPr>
          <p:spPr>
            <a:xfrm>
              <a:off x="4032637" y="2622975"/>
              <a:ext cx="1051669" cy="1070562"/>
            </a:xfrm>
            <a:custGeom>
              <a:rect b="b" l="l" r="r" t="t"/>
              <a:pathLst>
                <a:path extrusionOk="0" h="1754322" w="1723364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7"/>
            <p:cNvSpPr/>
            <p:nvPr/>
          </p:nvSpPr>
          <p:spPr>
            <a:xfrm>
              <a:off x="4673077" y="4204265"/>
              <a:ext cx="853923" cy="853924"/>
            </a:xfrm>
            <a:custGeom>
              <a:rect b="b" l="l" r="r" t="t"/>
              <a:pathLst>
                <a:path extrusionOk="0" h="1243505" w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Google Shape;27;p37"/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</p:grpSpPr>
          <p:sp>
            <p:nvSpPr>
              <p:cNvPr id="28" name="Google Shape;28;p37"/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rect b="b" l="l" r="r" t="t"/>
                <a:pathLst>
                  <a:path extrusionOk="0" h="1516973" w="151181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" name="Google Shape;29;p37"/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</p:grpSpPr>
            <p:sp>
              <p:nvSpPr>
                <p:cNvPr id="30" name="Google Shape;30;p37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rect b="b" l="l" r="r" t="t"/>
                  <a:pathLst>
                    <a:path extrusionOk="0" h="1774962" w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37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rect b="b" l="l" r="r" t="t"/>
                  <a:pathLst>
                    <a:path extrusionOk="0" h="835883" w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" name="Google Shape;32;p37"/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rect b="b" l="l" r="r" t="t"/>
                <a:pathLst>
                  <a:path extrusionOk="0" h="1516973" w="151181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" name="Google Shape;33;p37"/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</p:grpSpPr>
          <p:sp>
            <p:nvSpPr>
              <p:cNvPr id="34" name="Google Shape;34;p37"/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rect b="b" l="l" r="r" t="t"/>
                <a:pathLst>
                  <a:path extrusionOk="0" h="1914275" w="191943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35;p37"/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</p:grpSpPr>
            <p:sp>
              <p:nvSpPr>
                <p:cNvPr id="36" name="Google Shape;36;p37"/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rect b="b" l="l" r="r" t="t"/>
                  <a:pathLst>
                    <a:path extrusionOk="0" h="2672762" w="267792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37"/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rect b="b" l="l" r="r" t="t"/>
                  <a:pathLst>
                    <a:path extrusionOk="0" h="1893636" w="189879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" name="Google Shape;38;p37"/>
            <p:cNvGrpSpPr/>
            <p:nvPr/>
          </p:nvGrpSpPr>
          <p:grpSpPr>
            <a:xfrm rot="-2944815">
              <a:off x="7923365" y="4809769"/>
              <a:ext cx="1639387" cy="985059"/>
              <a:chOff x="2753518" y="3556278"/>
              <a:chExt cx="2028524" cy="1218879"/>
            </a:xfrm>
          </p:grpSpPr>
          <p:sp>
            <p:nvSpPr>
              <p:cNvPr id="39" name="Google Shape;39;p37"/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rect b="b" l="l" r="r" t="t"/>
                <a:pathLst>
                  <a:path extrusionOk="0" h="1516973" w="151181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" name="Google Shape;40;p37"/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</p:grpSpPr>
            <p:sp>
              <p:nvSpPr>
                <p:cNvPr id="41" name="Google Shape;41;p37"/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rect b="b" l="l" r="r" t="t"/>
                  <a:pathLst>
                    <a:path extrusionOk="0" h="1774962" w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37"/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rect b="b" l="l" r="r" t="t"/>
                  <a:pathLst>
                    <a:path extrusionOk="0" h="835883" w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" name="Google Shape;43;p37"/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</p:grpSpPr>
          <p:sp>
            <p:nvSpPr>
              <p:cNvPr id="44" name="Google Shape;44;p37"/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rect b="b" l="l" r="r" t="t"/>
                <a:pathLst>
                  <a:path extrusionOk="0" h="1914275" w="191943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" name="Google Shape;45;p37"/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</p:grpSpPr>
            <p:sp>
              <p:nvSpPr>
                <p:cNvPr id="46" name="Google Shape;46;p37"/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rect b="b" l="l" r="r" t="t"/>
                  <a:pathLst>
                    <a:path extrusionOk="0" h="2672762" w="267792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37"/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rect b="b" l="l" r="r" t="t"/>
                  <a:pathLst>
                    <a:path extrusionOk="0" h="1893636" w="189879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solidFill>
                  <a:schemeClr val="lt1">
                    <a:alpha val="4705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8" name="Google Shape;48;p37"/>
            <p:cNvSpPr/>
            <p:nvPr/>
          </p:nvSpPr>
          <p:spPr>
            <a:xfrm>
              <a:off x="4309443" y="5224203"/>
              <a:ext cx="936646" cy="931442"/>
            </a:xfrm>
            <a:custGeom>
              <a:rect b="b" l="l" r="r" t="t"/>
              <a:pathLst>
                <a:path extrusionOk="0" h="1847198" w="185751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7"/>
            <p:cNvSpPr/>
            <p:nvPr/>
          </p:nvSpPr>
          <p:spPr>
            <a:xfrm>
              <a:off x="3167084" y="4595897"/>
              <a:ext cx="1051669" cy="1070562"/>
            </a:xfrm>
            <a:custGeom>
              <a:rect b="b" l="l" r="r" t="t"/>
              <a:pathLst>
                <a:path extrusionOk="0" h="1754322" w="1723364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7"/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rect b="b" l="l" r="r" t="t"/>
              <a:pathLst>
                <a:path extrusionOk="0" h="1774962" w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7"/>
            <p:cNvSpPr/>
            <p:nvPr/>
          </p:nvSpPr>
          <p:spPr>
            <a:xfrm>
              <a:off x="6408280" y="6041992"/>
              <a:ext cx="494433" cy="491686"/>
            </a:xfrm>
            <a:custGeom>
              <a:rect b="b" l="l" r="r" t="t"/>
              <a:pathLst>
                <a:path extrusionOk="0" h="1847198" w="185751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/>
          <p:nvPr>
            <p:ph idx="2" type="pic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5" name="Google Shape;195;p47"/>
          <p:cNvSpPr/>
          <p:nvPr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8"/>
          <p:cNvSpPr/>
          <p:nvPr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rgbClr val="C4C4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8"/>
          <p:cNvSpPr/>
          <p:nvPr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48"/>
          <p:cNvGrpSpPr/>
          <p:nvPr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200" name="Google Shape;200;p48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8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8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8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8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8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8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8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48"/>
          <p:cNvSpPr/>
          <p:nvPr>
            <p:ph idx="2" type="pic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solidFill>
          <a:schemeClr val="accent6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6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8"/>
          <p:cNvGrpSpPr/>
          <p:nvPr/>
        </p:nvGrpSpPr>
        <p:grpSpPr>
          <a:xfrm rot="-9233215">
            <a:off x="10129411" y="5122363"/>
            <a:ext cx="1606966" cy="1446929"/>
            <a:chOff x="6486650" y="2648852"/>
            <a:chExt cx="2745260" cy="2471860"/>
          </a:xfrm>
        </p:grpSpPr>
        <p:sp>
          <p:nvSpPr>
            <p:cNvPr id="54" name="Google Shape;54;p38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38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56" name="Google Shape;56;p38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8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" name="Google Shape;58;p38"/>
          <p:cNvSpPr/>
          <p:nvPr/>
        </p:nvSpPr>
        <p:spPr>
          <a:xfrm>
            <a:off x="10132589" y="4237994"/>
            <a:ext cx="577306" cy="577307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8"/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</p:grpSpPr>
        <p:sp>
          <p:nvSpPr>
            <p:cNvPr id="60" name="Google Shape;60;p38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38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62" name="Google Shape;62;p38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38"/>
          <p:cNvSpPr/>
          <p:nvPr/>
        </p:nvSpPr>
        <p:spPr>
          <a:xfrm>
            <a:off x="8967752" y="3381941"/>
            <a:ext cx="936646" cy="931442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8"/>
          <p:cNvSpPr/>
          <p:nvPr/>
        </p:nvSpPr>
        <p:spPr>
          <a:xfrm>
            <a:off x="3024122" y="1688320"/>
            <a:ext cx="1051669" cy="1070562"/>
          </a:xfrm>
          <a:custGeom>
            <a:rect b="b" l="l" r="r" t="t"/>
            <a:pathLst>
              <a:path extrusionOk="0" h="1754322" w="1723364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/>
          <p:nvPr/>
        </p:nvSpPr>
        <p:spPr>
          <a:xfrm>
            <a:off x="11118869" y="220249"/>
            <a:ext cx="853923" cy="853924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8"/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</p:grpSpPr>
        <p:sp>
          <p:nvSpPr>
            <p:cNvPr id="68" name="Google Shape;68;p38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" name="Google Shape;69;p38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70" name="Google Shape;70;p38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" name="Google Shape;72;p38"/>
            <p:cNvSpPr/>
            <p:nvPr/>
          </p:nvSpPr>
          <p:spPr>
            <a:xfrm>
              <a:off x="1727363" y="4086481"/>
              <a:ext cx="683882" cy="686216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8"/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</p:grpSpPr>
        <p:sp>
          <p:nvSpPr>
            <p:cNvPr id="74" name="Google Shape;74;p38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38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76" name="Google Shape;76;p38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8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38"/>
          <p:cNvGrpSpPr/>
          <p:nvPr/>
        </p:nvGrpSpPr>
        <p:grpSpPr>
          <a:xfrm rot="-2944815">
            <a:off x="7923365" y="4809769"/>
            <a:ext cx="1639387" cy="985059"/>
            <a:chOff x="2753518" y="3556278"/>
            <a:chExt cx="2028524" cy="1218879"/>
          </a:xfrm>
        </p:grpSpPr>
        <p:sp>
          <p:nvSpPr>
            <p:cNvPr id="79" name="Google Shape;79;p38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38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81" name="Google Shape;81;p38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" name="Google Shape;83;p38"/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</p:grpSpPr>
        <p:sp>
          <p:nvSpPr>
            <p:cNvPr id="84" name="Google Shape;84;p38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" name="Google Shape;85;p38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86" name="Google Shape;86;p38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8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" name="Google Shape;88;p38"/>
          <p:cNvSpPr/>
          <p:nvPr/>
        </p:nvSpPr>
        <p:spPr>
          <a:xfrm>
            <a:off x="3839744" y="5541765"/>
            <a:ext cx="936646" cy="931442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8"/>
          <p:cNvSpPr/>
          <p:nvPr/>
        </p:nvSpPr>
        <p:spPr>
          <a:xfrm>
            <a:off x="3024122" y="4785587"/>
            <a:ext cx="1051669" cy="1070562"/>
          </a:xfrm>
          <a:custGeom>
            <a:rect b="b" l="l" r="r" t="t"/>
            <a:pathLst>
              <a:path extrusionOk="0" h="1754322" w="1723364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8"/>
          <p:cNvSpPr/>
          <p:nvPr/>
        </p:nvSpPr>
        <p:spPr>
          <a:xfrm rot="2246763">
            <a:off x="322349" y="3332008"/>
            <a:ext cx="1218879" cy="1218879"/>
          </a:xfrm>
          <a:custGeom>
            <a:rect b="b" l="l" r="r" t="t"/>
            <a:pathLst>
              <a:path extrusionOk="0" h="1774962" w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8"/>
          <p:cNvSpPr/>
          <p:nvPr/>
        </p:nvSpPr>
        <p:spPr>
          <a:xfrm>
            <a:off x="6408280" y="6041992"/>
            <a:ext cx="494433" cy="491686"/>
          </a:xfrm>
          <a:custGeom>
            <a:rect b="b" l="l" r="r" t="t"/>
            <a:pathLst>
              <a:path extrusionOk="0" h="1847198" w="185751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38"/>
          <p:cNvGrpSpPr/>
          <p:nvPr/>
        </p:nvGrpSpPr>
        <p:grpSpPr>
          <a:xfrm rot="-7459571">
            <a:off x="1251624" y="1931265"/>
            <a:ext cx="1916415" cy="1725560"/>
            <a:chOff x="6486650" y="2648852"/>
            <a:chExt cx="2745260" cy="2471860"/>
          </a:xfrm>
        </p:grpSpPr>
        <p:sp>
          <p:nvSpPr>
            <p:cNvPr id="93" name="Google Shape;93;p38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38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95" name="Google Shape;95;p38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8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38"/>
          <p:cNvSpPr/>
          <p:nvPr/>
        </p:nvSpPr>
        <p:spPr>
          <a:xfrm>
            <a:off x="529815" y="248541"/>
            <a:ext cx="577306" cy="577307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8"/>
          <p:cNvSpPr/>
          <p:nvPr/>
        </p:nvSpPr>
        <p:spPr>
          <a:xfrm>
            <a:off x="7565721" y="431683"/>
            <a:ext cx="1263772" cy="1286476"/>
          </a:xfrm>
          <a:custGeom>
            <a:rect b="b" l="l" r="r" t="t"/>
            <a:pathLst>
              <a:path extrusionOk="0" h="1754322" w="1723364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8"/>
          <p:cNvGrpSpPr/>
          <p:nvPr/>
        </p:nvGrpSpPr>
        <p:grpSpPr>
          <a:xfrm rot="-1800000">
            <a:off x="206465" y="743263"/>
            <a:ext cx="3054679" cy="1218879"/>
            <a:chOff x="1727363" y="3556278"/>
            <a:chExt cx="3054679" cy="1218879"/>
          </a:xfrm>
        </p:grpSpPr>
        <p:sp>
          <p:nvSpPr>
            <p:cNvPr id="100" name="Google Shape;100;p38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38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102" name="Google Shape;102;p38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38"/>
            <p:cNvSpPr/>
            <p:nvPr/>
          </p:nvSpPr>
          <p:spPr>
            <a:xfrm>
              <a:off x="1727363" y="4086481"/>
              <a:ext cx="683882" cy="686216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38"/>
          <p:cNvGrpSpPr/>
          <p:nvPr/>
        </p:nvGrpSpPr>
        <p:grpSpPr>
          <a:xfrm rot="-8492203">
            <a:off x="6810793" y="5777610"/>
            <a:ext cx="1277753" cy="767764"/>
            <a:chOff x="2753518" y="3556278"/>
            <a:chExt cx="2028524" cy="1218879"/>
          </a:xfrm>
        </p:grpSpPr>
        <p:sp>
          <p:nvSpPr>
            <p:cNvPr id="106" name="Google Shape;106;p38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38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108" name="Google Shape;108;p38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8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" name="Google Shape;110;p38"/>
          <p:cNvSpPr/>
          <p:nvPr/>
        </p:nvSpPr>
        <p:spPr>
          <a:xfrm>
            <a:off x="8809094" y="351406"/>
            <a:ext cx="577306" cy="577307"/>
          </a:xfrm>
          <a:custGeom>
            <a:rect b="b" l="l" r="r" t="t"/>
            <a:pathLst>
              <a:path extrusionOk="0" h="1243505" w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solidFill>
          <a:schemeClr val="accent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3"/>
          <p:cNvSpPr/>
          <p:nvPr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43"/>
          <p:cNvGrpSpPr/>
          <p:nvPr/>
        </p:nvGrpSpPr>
        <p:grpSpPr>
          <a:xfrm rot="2111792">
            <a:off x="2774432" y="4213857"/>
            <a:ext cx="769275" cy="527404"/>
            <a:chOff x="5392597" y="1514643"/>
            <a:chExt cx="662791" cy="454401"/>
          </a:xfrm>
        </p:grpSpPr>
        <p:sp>
          <p:nvSpPr>
            <p:cNvPr id="119" name="Google Shape;119;p43"/>
            <p:cNvSpPr/>
            <p:nvPr/>
          </p:nvSpPr>
          <p:spPr>
            <a:xfrm flipH="1" rot="5912136">
              <a:off x="5633173" y="1617814"/>
              <a:ext cx="141626" cy="93186"/>
            </a:xfrm>
            <a:prstGeom prst="trapezoid">
              <a:avLst>
                <a:gd fmla="val 12383" name="adj"/>
              </a:avLst>
            </a:prstGeom>
            <a:solidFill>
              <a:srgbClr val="85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3"/>
            <p:cNvSpPr/>
            <p:nvPr/>
          </p:nvSpPr>
          <p:spPr>
            <a:xfrm flipH="1" rot="7277434">
              <a:off x="5857778" y="1735728"/>
              <a:ext cx="103331" cy="96694"/>
            </a:xfrm>
            <a:prstGeom prst="trapezoid">
              <a:avLst>
                <a:gd fmla="val 12383" name="adj"/>
              </a:avLst>
            </a:prstGeom>
            <a:solidFill>
              <a:srgbClr val="85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 flipH="1" rot="5912136">
              <a:off x="5438996" y="1500266"/>
              <a:ext cx="200130" cy="266173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3"/>
            <p:cNvSpPr/>
            <p:nvPr/>
          </p:nvSpPr>
          <p:spPr>
            <a:xfrm flipH="1" rot="7277434">
              <a:off x="5727739" y="1619233"/>
              <a:ext cx="146016" cy="194202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3"/>
            <p:cNvSpPr/>
            <p:nvPr/>
          </p:nvSpPr>
          <p:spPr>
            <a:xfrm flipH="1" rot="8867088">
              <a:off x="5921123" y="1778027"/>
              <a:ext cx="93497" cy="179946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43"/>
          <p:cNvGrpSpPr/>
          <p:nvPr/>
        </p:nvGrpSpPr>
        <p:grpSpPr>
          <a:xfrm rot="-1330280">
            <a:off x="2788843" y="4597087"/>
            <a:ext cx="773065" cy="771576"/>
            <a:chOff x="7167947" y="1624190"/>
            <a:chExt cx="2677920" cy="2672764"/>
          </a:xfrm>
        </p:grpSpPr>
        <p:sp>
          <p:nvSpPr>
            <p:cNvPr id="125" name="Google Shape;125;p43"/>
            <p:cNvSpPr/>
            <p:nvPr/>
          </p:nvSpPr>
          <p:spPr>
            <a:xfrm>
              <a:off x="7167947" y="1624190"/>
              <a:ext cx="2677920" cy="2672764"/>
            </a:xfrm>
            <a:custGeom>
              <a:rect b="b" l="l" r="r" t="t"/>
              <a:pathLst>
                <a:path extrusionOk="0" h="2672762" w="267792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3"/>
            <p:cNvSpPr/>
            <p:nvPr/>
          </p:nvSpPr>
          <p:spPr>
            <a:xfrm>
              <a:off x="7628244" y="2084297"/>
              <a:ext cx="1757326" cy="1752551"/>
            </a:xfrm>
            <a:custGeom>
              <a:rect b="b" l="l" r="r" t="t"/>
              <a:pathLst>
                <a:path extrusionOk="0" h="1893636" w="189879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43"/>
          <p:cNvGrpSpPr/>
          <p:nvPr/>
        </p:nvGrpSpPr>
        <p:grpSpPr>
          <a:xfrm flipH="1" rot="-4120303">
            <a:off x="2472151" y="4247213"/>
            <a:ext cx="772961" cy="527468"/>
            <a:chOff x="5392597" y="1514643"/>
            <a:chExt cx="665967" cy="454455"/>
          </a:xfrm>
        </p:grpSpPr>
        <p:sp>
          <p:nvSpPr>
            <p:cNvPr id="128" name="Google Shape;128;p43"/>
            <p:cNvSpPr/>
            <p:nvPr/>
          </p:nvSpPr>
          <p:spPr>
            <a:xfrm flipH="1" rot="5912136">
              <a:off x="5633173" y="1617814"/>
              <a:ext cx="141626" cy="93186"/>
            </a:xfrm>
            <a:prstGeom prst="trapezoid">
              <a:avLst>
                <a:gd fmla="val 12383" name="adj"/>
              </a:avLst>
            </a:prstGeom>
            <a:solidFill>
              <a:srgbClr val="85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 flipH="1" rot="5912136">
              <a:off x="5438996" y="1500266"/>
              <a:ext cx="200130" cy="266173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 flipH="1" rot="7277434">
              <a:off x="5857778" y="1735728"/>
              <a:ext cx="103331" cy="96694"/>
            </a:xfrm>
            <a:prstGeom prst="trapezoid">
              <a:avLst>
                <a:gd fmla="val 12383" name="adj"/>
              </a:avLst>
            </a:prstGeom>
            <a:solidFill>
              <a:srgbClr val="85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 flipH="1" rot="7277434">
              <a:off x="5727739" y="1619233"/>
              <a:ext cx="146016" cy="194202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 flipH="1" rot="8867088">
              <a:off x="5923517" y="1775373"/>
              <a:ext cx="93497" cy="182880"/>
            </a:xfrm>
            <a:prstGeom prst="trapezoid">
              <a:avLst>
                <a:gd fmla="val 12383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43"/>
          <p:cNvGrpSpPr/>
          <p:nvPr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</p:grpSpPr>
        <p:sp>
          <p:nvSpPr>
            <p:cNvPr id="134" name="Google Shape;134;p43"/>
            <p:cNvSpPr/>
            <p:nvPr/>
          </p:nvSpPr>
          <p:spPr>
            <a:xfrm>
              <a:off x="2753518" y="3683131"/>
              <a:ext cx="796648" cy="799367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43"/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</p:grpSpPr>
          <p:sp>
            <p:nvSpPr>
              <p:cNvPr id="136" name="Google Shape;136;p43"/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rect b="b" l="l" r="r" t="t"/>
                <a:pathLst>
                  <a:path extrusionOk="0" h="1774962" w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3"/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rect b="b" l="l" r="r" t="t"/>
                <a:pathLst>
                  <a:path extrusionOk="0" h="835883" w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p43"/>
            <p:cNvSpPr/>
            <p:nvPr/>
          </p:nvSpPr>
          <p:spPr>
            <a:xfrm>
              <a:off x="3308806" y="2997140"/>
              <a:ext cx="683882" cy="686216"/>
            </a:xfrm>
            <a:custGeom>
              <a:rect b="b" l="l" r="r" t="t"/>
              <a:pathLst>
                <a:path extrusionOk="0" h="1516973" w="151181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43"/>
          <p:cNvGrpSpPr/>
          <p:nvPr/>
        </p:nvGrpSpPr>
        <p:grpSpPr>
          <a:xfrm>
            <a:off x="0" y="2766599"/>
            <a:ext cx="2745260" cy="2471860"/>
            <a:chOff x="6486650" y="2648852"/>
            <a:chExt cx="2745260" cy="2471860"/>
          </a:xfrm>
        </p:grpSpPr>
        <p:sp>
          <p:nvSpPr>
            <p:cNvPr id="140" name="Google Shape;140;p43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43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142" name="Google Shape;142;p43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" name="Google Shape;144;p43"/>
          <p:cNvSpPr/>
          <p:nvPr/>
        </p:nvSpPr>
        <p:spPr>
          <a:xfrm>
            <a:off x="3140906" y="3608100"/>
            <a:ext cx="623915" cy="635123"/>
          </a:xfrm>
          <a:custGeom>
            <a:rect b="b" l="l" r="r" t="t"/>
            <a:pathLst>
              <a:path extrusionOk="0" h="1754322" w="1723364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3"/>
          <p:cNvSpPr/>
          <p:nvPr/>
        </p:nvSpPr>
        <p:spPr>
          <a:xfrm rot="2246763">
            <a:off x="103562" y="2021654"/>
            <a:ext cx="1218879" cy="1218879"/>
          </a:xfrm>
          <a:custGeom>
            <a:rect b="b" l="l" r="r" t="t"/>
            <a:pathLst>
              <a:path extrusionOk="0" h="1774962" w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3"/>
          <p:cNvSpPr/>
          <p:nvPr/>
        </p:nvSpPr>
        <p:spPr>
          <a:xfrm flipH="1" rot="10800000">
            <a:off x="292045" y="0"/>
            <a:ext cx="1618488" cy="25603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43"/>
          <p:cNvGrpSpPr/>
          <p:nvPr/>
        </p:nvGrpSpPr>
        <p:grpSpPr>
          <a:xfrm rot="9449292">
            <a:off x="2408466" y="3007856"/>
            <a:ext cx="405220" cy="1013819"/>
            <a:chOff x="4130248" y="650162"/>
            <a:chExt cx="502279" cy="1664988"/>
          </a:xfrm>
        </p:grpSpPr>
        <p:sp>
          <p:nvSpPr>
            <p:cNvPr id="148" name="Google Shape;148;p43"/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fmla="val 9168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3"/>
            <p:cNvSpPr/>
            <p:nvPr/>
          </p:nvSpPr>
          <p:spPr>
            <a:xfrm>
              <a:off x="4449648" y="650162"/>
              <a:ext cx="182879" cy="1664988"/>
            </a:xfrm>
            <a:custGeom>
              <a:rect b="b" l="l" r="r" t="t"/>
              <a:pathLst>
                <a:path extrusionOk="0" h="1664988" w="182880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rgbClr val="C7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3"/>
          <p:cNvGrpSpPr/>
          <p:nvPr/>
        </p:nvGrpSpPr>
        <p:grpSpPr>
          <a:xfrm rot="4904020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151" name="Google Shape;151;p43"/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3"/>
            <p:cNvSpPr/>
            <p:nvPr/>
          </p:nvSpPr>
          <p:spPr>
            <a:xfrm>
              <a:off x="5167785" y="1523587"/>
              <a:ext cx="255882" cy="255676"/>
            </a:xfrm>
            <a:custGeom>
              <a:rect b="b" l="l" r="r" t="t"/>
              <a:pathLst>
                <a:path extrusionOk="0" h="255676" w="255882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3"/>
          <p:cNvGrpSpPr/>
          <p:nvPr/>
        </p:nvGrpSpPr>
        <p:grpSpPr>
          <a:xfrm flipH="1" rot="-4027632">
            <a:off x="1242338" y="1441676"/>
            <a:ext cx="915488" cy="1737830"/>
            <a:chOff x="153404" y="587024"/>
            <a:chExt cx="999564" cy="1627256"/>
          </a:xfrm>
        </p:grpSpPr>
        <p:sp>
          <p:nvSpPr>
            <p:cNvPr id="154" name="Google Shape;154;p43"/>
            <p:cNvSpPr/>
            <p:nvPr/>
          </p:nvSpPr>
          <p:spPr>
            <a:xfrm rot="-1104389">
              <a:off x="400453" y="630207"/>
              <a:ext cx="522894" cy="1539139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3"/>
            <p:cNvSpPr/>
            <p:nvPr/>
          </p:nvSpPr>
          <p:spPr>
            <a:xfrm rot="-1104389">
              <a:off x="391499" y="684262"/>
              <a:ext cx="191608" cy="1539139"/>
            </a:xfrm>
            <a:prstGeom prst="roundRect">
              <a:avLst>
                <a:gd fmla="val 0" name="adj"/>
              </a:avLst>
            </a:prstGeom>
            <a:solidFill>
              <a:srgbClr val="C7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43"/>
          <p:cNvGrpSpPr/>
          <p:nvPr/>
        </p:nvGrpSpPr>
        <p:grpSpPr>
          <a:xfrm flipH="1" rot="9737426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157" name="Google Shape;157;p43"/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3"/>
            <p:cNvSpPr/>
            <p:nvPr/>
          </p:nvSpPr>
          <p:spPr>
            <a:xfrm>
              <a:off x="186933" y="476655"/>
              <a:ext cx="476367" cy="476367"/>
            </a:xfrm>
            <a:custGeom>
              <a:rect b="b" l="l" r="r" t="t"/>
              <a:pathLst>
                <a:path extrusionOk="0" h="1950394" w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3"/>
            <p:cNvSpPr/>
            <p:nvPr/>
          </p:nvSpPr>
          <p:spPr>
            <a:xfrm>
              <a:off x="306264" y="596604"/>
              <a:ext cx="237705" cy="236465"/>
            </a:xfrm>
            <a:custGeom>
              <a:rect b="b" l="l" r="r" t="t"/>
              <a:pathLst>
                <a:path extrusionOk="0" h="236466" w="23770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3"/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43"/>
          <p:cNvGrpSpPr/>
          <p:nvPr/>
        </p:nvGrpSpPr>
        <p:grpSpPr>
          <a:xfrm flipH="1" rot="9743765">
            <a:off x="650155" y="400861"/>
            <a:ext cx="864399" cy="1407213"/>
            <a:chOff x="153404" y="587025"/>
            <a:chExt cx="999561" cy="1627255"/>
          </a:xfrm>
        </p:grpSpPr>
        <p:sp>
          <p:nvSpPr>
            <p:cNvPr id="162" name="Google Shape;162;p43"/>
            <p:cNvSpPr/>
            <p:nvPr/>
          </p:nvSpPr>
          <p:spPr>
            <a:xfrm rot="-1104389">
              <a:off x="400452" y="630207"/>
              <a:ext cx="522892" cy="1539138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3"/>
            <p:cNvSpPr/>
            <p:nvPr/>
          </p:nvSpPr>
          <p:spPr>
            <a:xfrm rot="-1104389">
              <a:off x="391499" y="684262"/>
              <a:ext cx="191607" cy="1539138"/>
            </a:xfrm>
            <a:prstGeom prst="roundRect">
              <a:avLst>
                <a:gd fmla="val 0" name="adj"/>
              </a:avLst>
            </a:prstGeom>
            <a:solidFill>
              <a:srgbClr val="C70001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43"/>
          <p:cNvSpPr/>
          <p:nvPr/>
        </p:nvSpPr>
        <p:spPr>
          <a:xfrm flipH="1" rot="10800000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3"/>
          <p:cNvSpPr/>
          <p:nvPr/>
        </p:nvSpPr>
        <p:spPr>
          <a:xfrm flipH="1" rot="10800000">
            <a:off x="814461" y="1487577"/>
            <a:ext cx="485192" cy="485192"/>
          </a:xfrm>
          <a:custGeom>
            <a:rect b="b" l="l" r="r" t="t"/>
            <a:pathLst>
              <a:path extrusionOk="0" h="1950394" w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3"/>
          <p:cNvSpPr/>
          <p:nvPr/>
        </p:nvSpPr>
        <p:spPr>
          <a:xfrm flipH="1" rot="10800000">
            <a:off x="936003" y="1609750"/>
            <a:ext cx="242109" cy="240845"/>
          </a:xfrm>
          <a:custGeom>
            <a:rect b="b" l="l" r="r" t="t"/>
            <a:pathLst>
              <a:path extrusionOk="0" h="236466" w="23770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3"/>
          <p:cNvSpPr/>
          <p:nvPr/>
        </p:nvSpPr>
        <p:spPr>
          <a:xfrm flipH="1" rot="10800000">
            <a:off x="1016764" y="1689879"/>
            <a:ext cx="80588" cy="8058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3"/>
          <p:cNvSpPr/>
          <p:nvPr/>
        </p:nvSpPr>
        <p:spPr>
          <a:xfrm flipH="1" rot="10800000">
            <a:off x="478272" y="255586"/>
            <a:ext cx="1246034" cy="7118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7000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3"/>
          <p:cNvSpPr/>
          <p:nvPr/>
        </p:nvSpPr>
        <p:spPr>
          <a:xfrm flipH="1" rot="10800000">
            <a:off x="640963" y="322185"/>
            <a:ext cx="920653" cy="256032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3"/>
          <p:cNvSpPr/>
          <p:nvPr/>
        </p:nvSpPr>
        <p:spPr>
          <a:xfrm>
            <a:off x="292045" y="6035759"/>
            <a:ext cx="3434108" cy="500056"/>
          </a:xfrm>
          <a:custGeom>
            <a:rect b="b" l="l" r="r" t="t"/>
            <a:pathLst>
              <a:path extrusionOk="0" h="487710" w="3349328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1" name="Google Shape;171;p43"/>
          <p:cNvSpPr/>
          <p:nvPr/>
        </p:nvSpPr>
        <p:spPr>
          <a:xfrm>
            <a:off x="2153235" y="5199161"/>
            <a:ext cx="811572" cy="689415"/>
          </a:xfrm>
          <a:custGeom>
            <a:rect b="b" l="l" r="r" t="t"/>
            <a:pathLst>
              <a:path extrusionOk="0" h="717660" w="844822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72" name="Google Shape;172;p43"/>
          <p:cNvGrpSpPr/>
          <p:nvPr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</p:grpSpPr>
        <p:sp>
          <p:nvSpPr>
            <p:cNvPr id="173" name="Google Shape;173;p43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43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175" name="Google Shape;175;p43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7" name="Google Shape;177;p43"/>
          <p:cNvGrpSpPr/>
          <p:nvPr/>
        </p:nvGrpSpPr>
        <p:grpSpPr>
          <a:xfrm rot="-6300000">
            <a:off x="1967240" y="4555753"/>
            <a:ext cx="912206" cy="821359"/>
            <a:chOff x="6486650" y="2648852"/>
            <a:chExt cx="2745260" cy="2471860"/>
          </a:xfrm>
        </p:grpSpPr>
        <p:sp>
          <p:nvSpPr>
            <p:cNvPr id="178" name="Google Shape;178;p43"/>
            <p:cNvSpPr/>
            <p:nvPr/>
          </p:nvSpPr>
          <p:spPr>
            <a:xfrm>
              <a:off x="6486650" y="3806165"/>
              <a:ext cx="1318090" cy="1314547"/>
            </a:xfrm>
            <a:custGeom>
              <a:rect b="b" l="l" r="r" t="t"/>
              <a:pathLst>
                <a:path extrusionOk="0" h="1914275" w="191943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lt1">
                <a:alpha val="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43"/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</p:grpSpPr>
          <p:sp>
            <p:nvSpPr>
              <p:cNvPr id="180" name="Google Shape;180;p43"/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rect b="b" l="l" r="r" t="t"/>
                <a:pathLst>
                  <a:path extrusionOk="0" h="2672762" w="267792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3"/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rect b="b" l="l" r="r" t="t"/>
                <a:pathLst>
                  <a:path extrusionOk="0" h="1893636" w="189879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solidFill>
                <a:schemeClr val="lt1">
                  <a:alpha val="4705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2" name="Google Shape;182;p43"/>
          <p:cNvSpPr/>
          <p:nvPr/>
        </p:nvSpPr>
        <p:spPr>
          <a:xfrm>
            <a:off x="2978093" y="369489"/>
            <a:ext cx="623915" cy="635123"/>
          </a:xfrm>
          <a:custGeom>
            <a:rect b="b" l="l" r="r" t="t"/>
            <a:pathLst>
              <a:path extrusionOk="0" h="1754322" w="1723364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lt1">
              <a:alpha val="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/>
          <p:nvPr>
            <p:ph idx="2" type="pic"/>
          </p:nvPr>
        </p:nvSpPr>
        <p:spPr>
          <a:xfrm>
            <a:off x="1282512" y="0"/>
            <a:ext cx="962698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5"/>
          <p:cNvSpPr/>
          <p:nvPr>
            <p:ph idx="2" type="pic"/>
          </p:nvPr>
        </p:nvSpPr>
        <p:spPr>
          <a:xfrm>
            <a:off x="3317860" y="659465"/>
            <a:ext cx="5556281" cy="55390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"/>
          <p:cNvSpPr/>
          <p:nvPr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6"/>
          <p:cNvSpPr/>
          <p:nvPr/>
        </p:nvSpPr>
        <p:spPr>
          <a:xfrm>
            <a:off x="0" y="0"/>
            <a:ext cx="12192000" cy="37532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6"/>
          <p:cNvSpPr/>
          <p:nvPr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6"/>
          <p:cNvSpPr/>
          <p:nvPr>
            <p:ph idx="2" type="pic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lt1">
                <a:alpha val="5882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4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3.jpg"/><Relationship Id="rId7" Type="http://schemas.openxmlformats.org/officeDocument/2006/relationships/image" Target="../media/image17.jpg"/><Relationship Id="rId8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9.jpg"/><Relationship Id="rId5" Type="http://schemas.openxmlformats.org/officeDocument/2006/relationships/image" Target="../media/image32.jpg"/><Relationship Id="rId6" Type="http://schemas.openxmlformats.org/officeDocument/2006/relationships/image" Target="../media/image28.jpg"/><Relationship Id="rId7" Type="http://schemas.openxmlformats.org/officeDocument/2006/relationships/image" Target="../media/image34.jpg"/><Relationship Id="rId8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"/>
          <p:cNvGrpSpPr/>
          <p:nvPr/>
        </p:nvGrpSpPr>
        <p:grpSpPr>
          <a:xfrm>
            <a:off x="-778448" y="242749"/>
            <a:ext cx="4249144" cy="2585051"/>
            <a:chOff x="-778448" y="242749"/>
            <a:chExt cx="4249144" cy="2585051"/>
          </a:xfrm>
        </p:grpSpPr>
        <p:grpSp>
          <p:nvGrpSpPr>
            <p:cNvPr id="218" name="Google Shape;218;p1"/>
            <p:cNvGrpSpPr/>
            <p:nvPr/>
          </p:nvGrpSpPr>
          <p:grpSpPr>
            <a:xfrm flipH="1" rot="-2778496">
              <a:off x="2481598" y="1977882"/>
              <a:ext cx="905686" cy="618038"/>
              <a:chOff x="5392597" y="1514643"/>
              <a:chExt cx="665967" cy="454455"/>
            </a:xfrm>
          </p:grpSpPr>
          <p:sp>
            <p:nvSpPr>
              <p:cNvPr id="219" name="Google Shape;219;p1"/>
              <p:cNvSpPr/>
              <p:nvPr/>
            </p:nvSpPr>
            <p:spPr>
              <a:xfrm flipH="1" rot="5912136">
                <a:off x="5633173" y="1617814"/>
                <a:ext cx="141626" cy="93186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 flipH="1" rot="5912136">
                <a:off x="5438996" y="1500266"/>
                <a:ext cx="200130" cy="266173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 flipH="1" rot="7277434">
                <a:off x="5857778" y="1735728"/>
                <a:ext cx="103331" cy="96694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 flipH="1" rot="7277434">
                <a:off x="5727739" y="1619233"/>
                <a:ext cx="146016" cy="194202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 flipH="1" rot="8867088">
                <a:off x="5923517" y="1775373"/>
                <a:ext cx="93497" cy="182880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"/>
            <p:cNvGrpSpPr/>
            <p:nvPr/>
          </p:nvGrpSpPr>
          <p:grpSpPr>
            <a:xfrm rot="-899014">
              <a:off x="-527999" y="508267"/>
              <a:ext cx="1294649" cy="2107650"/>
              <a:chOff x="153405" y="587025"/>
              <a:chExt cx="999561" cy="1627255"/>
            </a:xfrm>
          </p:grpSpPr>
          <p:sp>
            <p:nvSpPr>
              <p:cNvPr id="225" name="Google Shape;225;p1"/>
              <p:cNvSpPr/>
              <p:nvPr/>
            </p:nvSpPr>
            <p:spPr>
              <a:xfrm rot="-1104389">
                <a:off x="400452" y="630207"/>
                <a:ext cx="522893" cy="1539138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 rot="-1104389">
                <a:off x="391500" y="684262"/>
                <a:ext cx="191608" cy="1539138"/>
              </a:xfrm>
              <a:prstGeom prst="roundRect">
                <a:avLst>
                  <a:gd fmla="val 0" name="adj"/>
                </a:avLst>
              </a:pr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1"/>
            <p:cNvGrpSpPr/>
            <p:nvPr/>
          </p:nvGrpSpPr>
          <p:grpSpPr>
            <a:xfrm rot="-6998555">
              <a:off x="795337" y="212267"/>
              <a:ext cx="1371171" cy="2602829"/>
              <a:chOff x="153405" y="587025"/>
              <a:chExt cx="999561" cy="1627255"/>
            </a:xfrm>
          </p:grpSpPr>
          <p:sp>
            <p:nvSpPr>
              <p:cNvPr id="228" name="Google Shape;228;p1"/>
              <p:cNvSpPr/>
              <p:nvPr/>
            </p:nvSpPr>
            <p:spPr>
              <a:xfrm rot="-1104389">
                <a:off x="400452" y="630207"/>
                <a:ext cx="522893" cy="1539138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 rot="-1104389">
                <a:off x="391500" y="684262"/>
                <a:ext cx="191608" cy="1539138"/>
              </a:xfrm>
              <a:prstGeom prst="roundRect">
                <a:avLst>
                  <a:gd fmla="val 0" name="adj"/>
                </a:avLst>
              </a:pr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" name="Google Shape;230;p1"/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282221" y="1954353"/>
              <a:ext cx="726695" cy="726695"/>
            </a:xfrm>
            <a:custGeom>
              <a:rect b="b" l="l" r="r" t="t"/>
              <a:pathLst>
                <a:path extrusionOk="0" h="1950394" w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64259" y="2137337"/>
              <a:ext cx="362617" cy="360726"/>
            </a:xfrm>
            <a:custGeom>
              <a:rect b="b" l="l" r="r" t="t"/>
              <a:pathLst>
                <a:path extrusionOk="0" h="236466" w="23770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"/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</p:grpSpPr>
          <p:sp>
            <p:nvSpPr>
              <p:cNvPr id="235" name="Google Shape;235;p1"/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fmla="val 9168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rect b="b" l="l" r="r" t="t"/>
                <a:pathLst>
                  <a:path extrusionOk="0" h="1664988" w="18288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1"/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238" name="Google Shape;238;p1"/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rect b="b" l="l" r="r" t="t"/>
                <a:pathLst>
                  <a:path extrusionOk="0" h="1950394" w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rect b="b" l="l" r="r" t="t"/>
                <a:pathLst>
                  <a:path extrusionOk="0" h="236466" w="23770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2" name="Google Shape;242;p1"/>
          <p:cNvGrpSpPr/>
          <p:nvPr/>
        </p:nvGrpSpPr>
        <p:grpSpPr>
          <a:xfrm>
            <a:off x="8768532" y="3544939"/>
            <a:ext cx="3327881" cy="4681732"/>
            <a:chOff x="8908716" y="2991490"/>
            <a:chExt cx="3327881" cy="4681732"/>
          </a:xfrm>
        </p:grpSpPr>
        <p:grpSp>
          <p:nvGrpSpPr>
            <p:cNvPr id="243" name="Google Shape;243;p1"/>
            <p:cNvGrpSpPr/>
            <p:nvPr/>
          </p:nvGrpSpPr>
          <p:grpSpPr>
            <a:xfrm flipH="1" rot="2947662">
              <a:off x="9337972" y="3225491"/>
              <a:ext cx="901365" cy="617964"/>
              <a:chOff x="5392597" y="1514643"/>
              <a:chExt cx="662791" cy="454401"/>
            </a:xfrm>
          </p:grpSpPr>
          <p:sp>
            <p:nvSpPr>
              <p:cNvPr id="244" name="Google Shape;244;p1"/>
              <p:cNvSpPr/>
              <p:nvPr/>
            </p:nvSpPr>
            <p:spPr>
              <a:xfrm flipH="1" rot="5912136">
                <a:off x="5633173" y="1617814"/>
                <a:ext cx="141626" cy="93186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 flipH="1" rot="7277434">
                <a:off x="5857778" y="1735728"/>
                <a:ext cx="103331" cy="96694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 flipH="1" rot="5912136">
                <a:off x="5438996" y="1500266"/>
                <a:ext cx="200130" cy="266173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 flipH="1" rot="7277434">
                <a:off x="5727739" y="1619233"/>
                <a:ext cx="146016" cy="194202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 flipH="1" rot="8867088">
                <a:off x="5921123" y="1778027"/>
                <a:ext cx="93497" cy="179946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"/>
            <p:cNvGrpSpPr/>
            <p:nvPr/>
          </p:nvGrpSpPr>
          <p:grpSpPr>
            <a:xfrm flipH="1" rot="7415005">
              <a:off x="9497381" y="5497199"/>
              <a:ext cx="1294649" cy="2107650"/>
              <a:chOff x="153405" y="587025"/>
              <a:chExt cx="999561" cy="1627255"/>
            </a:xfrm>
          </p:grpSpPr>
          <p:sp>
            <p:nvSpPr>
              <p:cNvPr id="250" name="Google Shape;250;p1"/>
              <p:cNvSpPr/>
              <p:nvPr/>
            </p:nvSpPr>
            <p:spPr>
              <a:xfrm rot="-1104389">
                <a:off x="400452" y="630207"/>
                <a:ext cx="522893" cy="1539138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 rot="-1104389">
                <a:off x="391500" y="684262"/>
                <a:ext cx="191608" cy="1539138"/>
              </a:xfrm>
              <a:prstGeom prst="roundRect">
                <a:avLst>
                  <a:gd fmla="val 0" name="adj"/>
                </a:avLst>
              </a:pr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1"/>
            <p:cNvGrpSpPr/>
            <p:nvPr/>
          </p:nvGrpSpPr>
          <p:grpSpPr>
            <a:xfrm flipH="1" rot="-8085454">
              <a:off x="9939292" y="3974571"/>
              <a:ext cx="1371171" cy="2602829"/>
              <a:chOff x="153405" y="587025"/>
              <a:chExt cx="999561" cy="1627255"/>
            </a:xfrm>
          </p:grpSpPr>
          <p:sp>
            <p:nvSpPr>
              <p:cNvPr id="253" name="Google Shape;253;p1"/>
              <p:cNvSpPr/>
              <p:nvPr/>
            </p:nvSpPr>
            <p:spPr>
              <a:xfrm rot="-1104389">
                <a:off x="400452" y="630207"/>
                <a:ext cx="522893" cy="1539138"/>
              </a:xfrm>
              <a:prstGeom prst="roundRect">
                <a:avLst>
                  <a:gd fmla="val 0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 rot="-1104389">
                <a:off x="391500" y="684262"/>
                <a:ext cx="191608" cy="1539138"/>
              </a:xfrm>
              <a:prstGeom prst="roundRect">
                <a:avLst>
                  <a:gd fmla="val 0" name="adj"/>
                </a:avLst>
              </a:pr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1"/>
            <p:cNvGrpSpPr/>
            <p:nvPr/>
          </p:nvGrpSpPr>
          <p:grpSpPr>
            <a:xfrm flipH="1" rot="651599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256" name="Google Shape;256;p1"/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rect b="b" l="l" r="r" t="t"/>
                <a:pathLst>
                  <a:path extrusionOk="0" h="1950394" w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rect b="b" l="l" r="r" t="t"/>
                <a:pathLst>
                  <a:path extrusionOk="0" h="236466" w="23770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1"/>
            <p:cNvGrpSpPr/>
            <p:nvPr/>
          </p:nvGrpSpPr>
          <p:grpSpPr>
            <a:xfrm flipH="1" rot="-3767682">
              <a:off x="10630036" y="3483559"/>
              <a:ext cx="606909" cy="1518446"/>
              <a:chOff x="4130254" y="650162"/>
              <a:chExt cx="502274" cy="1664988"/>
            </a:xfrm>
          </p:grpSpPr>
          <p:sp>
            <p:nvSpPr>
              <p:cNvPr id="261" name="Google Shape;261;p1"/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fmla="val 9168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rect b="b" l="l" r="r" t="t"/>
                <a:pathLst>
                  <a:path extrusionOk="0" h="1664988" w="182880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rgbClr val="C7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"/>
            <p:cNvGrpSpPr/>
            <p:nvPr/>
          </p:nvGrpSpPr>
          <p:grpSpPr>
            <a:xfrm flipH="1" rot="651599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264" name="Google Shape;264;p1"/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rect b="b" l="l" r="r" t="t"/>
                <a:pathLst>
                  <a:path extrusionOk="0" h="1950394" w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rect b="b" l="l" r="r" t="t"/>
                <a:pathLst>
                  <a:path extrusionOk="0" h="236466" w="23770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8" name="Google Shape;268;p1"/>
          <p:cNvGrpSpPr/>
          <p:nvPr/>
        </p:nvGrpSpPr>
        <p:grpSpPr>
          <a:xfrm>
            <a:off x="8976386" y="4062645"/>
            <a:ext cx="1473420" cy="880705"/>
            <a:chOff x="9191751" y="3507597"/>
            <a:chExt cx="1473420" cy="880705"/>
          </a:xfrm>
        </p:grpSpPr>
        <p:grpSp>
          <p:nvGrpSpPr>
            <p:cNvPr id="269" name="Google Shape;269;p1"/>
            <p:cNvGrpSpPr/>
            <p:nvPr/>
          </p:nvGrpSpPr>
          <p:grpSpPr>
            <a:xfrm rot="9652240">
              <a:off x="9268012" y="3638931"/>
              <a:ext cx="905686" cy="618038"/>
              <a:chOff x="5392597" y="1514643"/>
              <a:chExt cx="665967" cy="454455"/>
            </a:xfrm>
          </p:grpSpPr>
          <p:sp>
            <p:nvSpPr>
              <p:cNvPr id="270" name="Google Shape;270;p1"/>
              <p:cNvSpPr/>
              <p:nvPr/>
            </p:nvSpPr>
            <p:spPr>
              <a:xfrm flipH="1" rot="5912136">
                <a:off x="5633173" y="1617814"/>
                <a:ext cx="141626" cy="93186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 flipH="1" rot="5912136">
                <a:off x="5438996" y="1500266"/>
                <a:ext cx="200130" cy="266173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 flipH="1" rot="7277434">
                <a:off x="5857778" y="1735728"/>
                <a:ext cx="103331" cy="96694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 flipH="1" rot="7277434">
                <a:off x="5727739" y="1619233"/>
                <a:ext cx="146016" cy="194202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 flipH="1" rot="8867088">
                <a:off x="5923517" y="1775373"/>
                <a:ext cx="93497" cy="182880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1"/>
            <p:cNvGrpSpPr/>
            <p:nvPr/>
          </p:nvGrpSpPr>
          <p:grpSpPr>
            <a:xfrm flipH="1" rot="2979890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276" name="Google Shape;276;p1"/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rect b="b" l="l" r="r" t="t"/>
                <a:pathLst>
                  <a:path extrusionOk="0" h="255676" w="255882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8" name="Google Shape;278;p1"/>
          <p:cNvSpPr txBox="1"/>
          <p:nvPr/>
        </p:nvSpPr>
        <p:spPr>
          <a:xfrm>
            <a:off x="-1123" y="2860514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Controller [ PLC ]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1"/>
          <p:cNvGrpSpPr/>
          <p:nvPr/>
        </p:nvGrpSpPr>
        <p:grpSpPr>
          <a:xfrm>
            <a:off x="2809577" y="1396724"/>
            <a:ext cx="1049182" cy="1505029"/>
            <a:chOff x="2809577" y="1396724"/>
            <a:chExt cx="1049182" cy="1505029"/>
          </a:xfrm>
        </p:grpSpPr>
        <p:grpSp>
          <p:nvGrpSpPr>
            <p:cNvPr id="280" name="Google Shape;280;p1"/>
            <p:cNvGrpSpPr/>
            <p:nvPr/>
          </p:nvGrpSpPr>
          <p:grpSpPr>
            <a:xfrm rot="3348710">
              <a:off x="2899244" y="2046346"/>
              <a:ext cx="901365" cy="617964"/>
              <a:chOff x="5392597" y="1514643"/>
              <a:chExt cx="662791" cy="454401"/>
            </a:xfrm>
          </p:grpSpPr>
          <p:sp>
            <p:nvSpPr>
              <p:cNvPr id="281" name="Google Shape;281;p1"/>
              <p:cNvSpPr/>
              <p:nvPr/>
            </p:nvSpPr>
            <p:spPr>
              <a:xfrm flipH="1" rot="5912136">
                <a:off x="5633173" y="1617814"/>
                <a:ext cx="141626" cy="93186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 flipH="1" rot="7277434">
                <a:off x="5857778" y="1735728"/>
                <a:ext cx="103331" cy="96694"/>
              </a:xfrm>
              <a:prstGeom prst="trapezoid">
                <a:avLst>
                  <a:gd fmla="val 12383" name="adj"/>
                </a:avLst>
              </a:prstGeom>
              <a:solidFill>
                <a:srgbClr val="850001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 flipH="1" rot="5912136">
                <a:off x="5438996" y="1500266"/>
                <a:ext cx="200130" cy="266173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 flipH="1" rot="7277434">
                <a:off x="5727739" y="1619233"/>
                <a:ext cx="146016" cy="194202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 flipH="1" rot="8867088">
                <a:off x="5921123" y="1778027"/>
                <a:ext cx="93497" cy="179946"/>
              </a:xfrm>
              <a:prstGeom prst="trapezoid">
                <a:avLst>
                  <a:gd fmla="val 12383" name="adj"/>
                </a:avLst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1"/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287" name="Google Shape;287;p1"/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 cap="flat" cmpd="sng" w="12700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rect b="b" l="l" r="r" t="t"/>
                <a:pathLst>
                  <a:path extrusionOk="0" h="255676" w="255882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89" name="Google Shape;2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9985" y="197229"/>
            <a:ext cx="1136357" cy="121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"/>
          <p:cNvSpPr txBox="1"/>
          <p:nvPr/>
        </p:nvSpPr>
        <p:spPr>
          <a:xfrm>
            <a:off x="697463" y="706408"/>
            <a:ext cx="70886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หน่วยประมวลผลกลาง (CPU)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697464" y="1291183"/>
            <a:ext cx="1079707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CPU ของ PLC จะเป็นมันสมองของระบบภายใน PLC มีหน่วยประมวลผลด้วยไมโครโพรเซสเซอร์ขนาดตั้งแต่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4 บิต, 16 บิต, 32 บิต, 64 บิต, หรือ 120 บิต จึงทำให้ PLC แต่ละรุ่นมีความสามารถไม่เหมือนกันขึ้นอยู่กับขนาดและความต้องการในการใช้งานโดยจะดูจากการพิจารณาปัจจัยในการทำงานเช่น จำนวนอินพุตและเอาต์พุต, ความเร็วในการประมวลผล, ขนาดและความจุโปรแกรม เป็นต้น</a:t>
            </a:r>
            <a:endParaRPr b="1" sz="24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410" name="Google Shape;410;p10"/>
          <p:cNvPicPr preferRelativeResize="0"/>
          <p:nvPr/>
        </p:nvPicPr>
        <p:blipFill rotWithShape="1">
          <a:blip r:embed="rId3">
            <a:alphaModFix/>
          </a:blip>
          <a:srcRect b="8192" l="0" r="0" t="0"/>
          <a:stretch/>
        </p:blipFill>
        <p:spPr>
          <a:xfrm>
            <a:off x="3392646" y="3149686"/>
            <a:ext cx="5406708" cy="300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1"/>
          <p:cNvSpPr txBox="1"/>
          <p:nvPr/>
        </p:nvSpPr>
        <p:spPr>
          <a:xfrm>
            <a:off x="996042" y="771722"/>
            <a:ext cx="60975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หน่วยความจำ (Memory Unit)</a:t>
            </a:r>
            <a:endParaRPr/>
          </a:p>
        </p:txBody>
      </p:sp>
      <p:sp>
        <p:nvSpPr>
          <p:cNvPr id="416" name="Google Shape;416;p11"/>
          <p:cNvSpPr txBox="1"/>
          <p:nvPr/>
        </p:nvSpPr>
        <p:spPr>
          <a:xfrm>
            <a:off x="921398" y="1356497"/>
            <a:ext cx="103756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หน่วยความจำ (Memory Unit) ทำหน้าที่เก็บรักษาโปรแกรมและข้อมูลในการทำงาน ในขณะที่สั่ง PLC ทำงานหน่วยความจำจะนำเอาโปรแกรมและข้อมูลในหน่วยความจำมาประมวลผลการทำงาน โดยขนาดของหน่วยความจำจะถูกแบ่งออกเป็นบิตข้อมูล (Data Bit) ภายในหน่วยความจำ 1 บิตก็จะมีค่าสภาวะทางลอจิก 0 หรือ 1 แตกต่างกันแล้วแต่คำสั่ง</a:t>
            </a:r>
            <a:endParaRPr/>
          </a:p>
        </p:txBody>
      </p:sp>
      <p:pic>
        <p:nvPicPr>
          <p:cNvPr id="417" name="Google Shape;4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677" y="2773524"/>
            <a:ext cx="4646645" cy="348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"/>
          <p:cNvSpPr txBox="1"/>
          <p:nvPr/>
        </p:nvSpPr>
        <p:spPr>
          <a:xfrm>
            <a:off x="1036647" y="3367618"/>
            <a:ext cx="100639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การกำหนดเบอร์รีเลย์ในพื้นที่หน่วยความจำ</a:t>
            </a:r>
            <a:endParaRPr/>
          </a:p>
        </p:txBody>
      </p:sp>
      <p:sp>
        <p:nvSpPr>
          <p:cNvPr id="423" name="Google Shape;423;p12"/>
          <p:cNvSpPr txBox="1"/>
          <p:nvPr/>
        </p:nvSpPr>
        <p:spPr>
          <a:xfrm>
            <a:off x="3674013" y="1439710"/>
            <a:ext cx="487986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โครงสร้างของข้อมูล</a:t>
            </a:r>
            <a:endParaRPr/>
          </a:p>
        </p:txBody>
      </p:sp>
      <p:sp>
        <p:nvSpPr>
          <p:cNvPr id="424" name="Google Shape;424;p12"/>
          <p:cNvSpPr txBox="1"/>
          <p:nvPr/>
        </p:nvSpPr>
        <p:spPr>
          <a:xfrm>
            <a:off x="5626470" y="2448753"/>
            <a:ext cx="9749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และ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"/>
          <p:cNvSpPr txBox="1"/>
          <p:nvPr/>
        </p:nvSpPr>
        <p:spPr>
          <a:xfrm>
            <a:off x="4236754" y="636403"/>
            <a:ext cx="417454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Memory Area</a:t>
            </a:r>
            <a:endParaRPr/>
          </a:p>
        </p:txBody>
      </p:sp>
      <p:sp>
        <p:nvSpPr>
          <p:cNvPr id="430" name="Google Shape;430;p13"/>
          <p:cNvSpPr txBox="1"/>
          <p:nvPr/>
        </p:nvSpPr>
        <p:spPr>
          <a:xfrm>
            <a:off x="2231481" y="2114761"/>
            <a:ext cx="2981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การเก็บข้อมูลในระบบดิจิตอล</a:t>
            </a: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2179384" y="2840714"/>
            <a:ext cx="381000" cy="34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32" name="Google Shape;432;p13"/>
          <p:cNvSpPr txBox="1"/>
          <p:nvPr/>
        </p:nvSpPr>
        <p:spPr>
          <a:xfrm>
            <a:off x="2649283" y="2749760"/>
            <a:ext cx="78743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ข้อมูล 1 กล่องจะเก็บข้อมูลในเลขฐานสอง ( 0 หรือ 1 ) เรียกว่า 1 บิต ( 1Bit) </a:t>
            </a:r>
            <a:endParaRPr b="1" sz="2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grpSp>
        <p:nvGrpSpPr>
          <p:cNvPr id="433" name="Google Shape;433;p13"/>
          <p:cNvGrpSpPr/>
          <p:nvPr/>
        </p:nvGrpSpPr>
        <p:grpSpPr>
          <a:xfrm>
            <a:off x="2192084" y="3717014"/>
            <a:ext cx="1757363" cy="342900"/>
            <a:chOff x="1688" y="1760"/>
            <a:chExt cx="1032" cy="216"/>
          </a:xfrm>
        </p:grpSpPr>
        <p:grpSp>
          <p:nvGrpSpPr>
            <p:cNvPr id="434" name="Google Shape;434;p13"/>
            <p:cNvGrpSpPr/>
            <p:nvPr/>
          </p:nvGrpSpPr>
          <p:grpSpPr>
            <a:xfrm>
              <a:off x="1688" y="1760"/>
              <a:ext cx="504" cy="216"/>
              <a:chOff x="1688" y="1760"/>
              <a:chExt cx="504" cy="216"/>
            </a:xfrm>
          </p:grpSpPr>
          <p:sp>
            <p:nvSpPr>
              <p:cNvPr id="435" name="Google Shape;435;p13"/>
              <p:cNvSpPr/>
              <p:nvPr/>
            </p:nvSpPr>
            <p:spPr>
              <a:xfrm>
                <a:off x="1952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1688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</p:grpSp>
        <p:grpSp>
          <p:nvGrpSpPr>
            <p:cNvPr id="437" name="Google Shape;437;p13"/>
            <p:cNvGrpSpPr/>
            <p:nvPr/>
          </p:nvGrpSpPr>
          <p:grpSpPr>
            <a:xfrm>
              <a:off x="2216" y="1760"/>
              <a:ext cx="504" cy="216"/>
              <a:chOff x="1688" y="1760"/>
              <a:chExt cx="504" cy="216"/>
            </a:xfrm>
          </p:grpSpPr>
          <p:sp>
            <p:nvSpPr>
              <p:cNvPr id="438" name="Google Shape;438;p13"/>
              <p:cNvSpPr/>
              <p:nvPr/>
            </p:nvSpPr>
            <p:spPr>
              <a:xfrm>
                <a:off x="1952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1688" y="1760"/>
                <a:ext cx="240" cy="216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1"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</p:grpSp>
      </p:grpSp>
      <p:sp>
        <p:nvSpPr>
          <p:cNvPr id="440" name="Google Shape;440;p13"/>
          <p:cNvSpPr txBox="1"/>
          <p:nvPr/>
        </p:nvSpPr>
        <p:spPr>
          <a:xfrm>
            <a:off x="4033584" y="3562560"/>
            <a:ext cx="59663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นำข้อมูล 4 กล่องมาเรียงกัน เรียกว่า 1 ดิจิต( 1 Digit)</a:t>
            </a:r>
            <a:endParaRPr/>
          </a:p>
        </p:txBody>
      </p:sp>
      <p:grpSp>
        <p:nvGrpSpPr>
          <p:cNvPr id="441" name="Google Shape;441;p13"/>
          <p:cNvGrpSpPr/>
          <p:nvPr/>
        </p:nvGrpSpPr>
        <p:grpSpPr>
          <a:xfrm>
            <a:off x="2200022" y="3918630"/>
            <a:ext cx="1733550" cy="523876"/>
            <a:chOff x="581" y="2447"/>
            <a:chExt cx="1092" cy="330"/>
          </a:xfrm>
        </p:grpSpPr>
        <p:sp>
          <p:nvSpPr>
            <p:cNvPr id="442" name="Google Shape;442;p13"/>
            <p:cNvSpPr txBox="1"/>
            <p:nvPr/>
          </p:nvSpPr>
          <p:spPr>
            <a:xfrm>
              <a:off x="1398" y="2447"/>
              <a:ext cx="275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 b="1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cxnSp>
          <p:nvCxnSpPr>
            <p:cNvPr id="443" name="Google Shape;443;p13"/>
            <p:cNvCxnSpPr/>
            <p:nvPr/>
          </p:nvCxnSpPr>
          <p:spPr>
            <a:xfrm>
              <a:off x="805" y="2675"/>
              <a:ext cx="65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13"/>
            <p:cNvSpPr txBox="1"/>
            <p:nvPr/>
          </p:nvSpPr>
          <p:spPr>
            <a:xfrm>
              <a:off x="581" y="2447"/>
              <a:ext cx="225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3</a:t>
              </a:r>
              <a:endParaRPr b="1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</p:grpSp>
      <p:grpSp>
        <p:nvGrpSpPr>
          <p:cNvPr id="445" name="Google Shape;445;p13"/>
          <p:cNvGrpSpPr/>
          <p:nvPr/>
        </p:nvGrpSpPr>
        <p:grpSpPr>
          <a:xfrm>
            <a:off x="2166684" y="4745714"/>
            <a:ext cx="6705600" cy="342900"/>
            <a:chOff x="848" y="2744"/>
            <a:chExt cx="4224" cy="216"/>
          </a:xfrm>
        </p:grpSpPr>
        <p:grpSp>
          <p:nvGrpSpPr>
            <p:cNvPr id="446" name="Google Shape;446;p13"/>
            <p:cNvGrpSpPr/>
            <p:nvPr/>
          </p:nvGrpSpPr>
          <p:grpSpPr>
            <a:xfrm>
              <a:off x="4040" y="2744"/>
              <a:ext cx="1032" cy="216"/>
              <a:chOff x="1688" y="1760"/>
              <a:chExt cx="1032" cy="216"/>
            </a:xfrm>
          </p:grpSpPr>
          <p:grpSp>
            <p:nvGrpSpPr>
              <p:cNvPr id="447" name="Google Shape;447;p13"/>
              <p:cNvGrpSpPr/>
              <p:nvPr/>
            </p:nvGrpSpPr>
            <p:grpSpPr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448" name="Google Shape;448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49" name="Google Shape;449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  <p:grpSp>
            <p:nvGrpSpPr>
              <p:cNvPr id="450" name="Google Shape;450;p13"/>
              <p:cNvGrpSpPr/>
              <p:nvPr/>
            </p:nvGrpSpPr>
            <p:grpSpPr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451" name="Google Shape;451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52" name="Google Shape;452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</p:grpSp>
        <p:grpSp>
          <p:nvGrpSpPr>
            <p:cNvPr id="453" name="Google Shape;453;p13"/>
            <p:cNvGrpSpPr/>
            <p:nvPr/>
          </p:nvGrpSpPr>
          <p:grpSpPr>
            <a:xfrm>
              <a:off x="2984" y="2744"/>
              <a:ext cx="1032" cy="216"/>
              <a:chOff x="1688" y="1760"/>
              <a:chExt cx="1032" cy="216"/>
            </a:xfrm>
          </p:grpSpPr>
          <p:grpSp>
            <p:nvGrpSpPr>
              <p:cNvPr id="454" name="Google Shape;454;p13"/>
              <p:cNvGrpSpPr/>
              <p:nvPr/>
            </p:nvGrpSpPr>
            <p:grpSpPr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455" name="Google Shape;455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56" name="Google Shape;456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  <p:grpSp>
            <p:nvGrpSpPr>
              <p:cNvPr id="457" name="Google Shape;457;p13"/>
              <p:cNvGrpSpPr/>
              <p:nvPr/>
            </p:nvGrpSpPr>
            <p:grpSpPr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458" name="Google Shape;458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59" name="Google Shape;459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</p:grpSp>
        <p:grpSp>
          <p:nvGrpSpPr>
            <p:cNvPr id="460" name="Google Shape;460;p13"/>
            <p:cNvGrpSpPr/>
            <p:nvPr/>
          </p:nvGrpSpPr>
          <p:grpSpPr>
            <a:xfrm>
              <a:off x="1920" y="2744"/>
              <a:ext cx="1032" cy="216"/>
              <a:chOff x="1688" y="1760"/>
              <a:chExt cx="1032" cy="216"/>
            </a:xfrm>
          </p:grpSpPr>
          <p:grpSp>
            <p:nvGrpSpPr>
              <p:cNvPr id="461" name="Google Shape;461;p13"/>
              <p:cNvGrpSpPr/>
              <p:nvPr/>
            </p:nvGrpSpPr>
            <p:grpSpPr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462" name="Google Shape;462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  <p:grpSp>
            <p:nvGrpSpPr>
              <p:cNvPr id="464" name="Google Shape;464;p13"/>
              <p:cNvGrpSpPr/>
              <p:nvPr/>
            </p:nvGrpSpPr>
            <p:grpSpPr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465" name="Google Shape;465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66" name="Google Shape;466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</p:grpSp>
        <p:grpSp>
          <p:nvGrpSpPr>
            <p:cNvPr id="467" name="Google Shape;467;p13"/>
            <p:cNvGrpSpPr/>
            <p:nvPr/>
          </p:nvGrpSpPr>
          <p:grpSpPr>
            <a:xfrm>
              <a:off x="848" y="2744"/>
              <a:ext cx="1032" cy="216"/>
              <a:chOff x="1688" y="1760"/>
              <a:chExt cx="1032" cy="216"/>
            </a:xfrm>
          </p:grpSpPr>
          <p:grpSp>
            <p:nvGrpSpPr>
              <p:cNvPr id="468" name="Google Shape;468;p13"/>
              <p:cNvGrpSpPr/>
              <p:nvPr/>
            </p:nvGrpSpPr>
            <p:grpSpPr>
              <a:xfrm>
                <a:off x="1688" y="1760"/>
                <a:ext cx="504" cy="216"/>
                <a:chOff x="1688" y="1760"/>
                <a:chExt cx="504" cy="216"/>
              </a:xfrm>
            </p:grpSpPr>
            <p:sp>
              <p:nvSpPr>
                <p:cNvPr id="469" name="Google Shape;469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70" name="Google Shape;470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  <p:grpSp>
            <p:nvGrpSpPr>
              <p:cNvPr id="471" name="Google Shape;471;p13"/>
              <p:cNvGrpSpPr/>
              <p:nvPr/>
            </p:nvGrpSpPr>
            <p:grpSpPr>
              <a:xfrm>
                <a:off x="2216" y="1760"/>
                <a:ext cx="504" cy="216"/>
                <a:chOff x="1688" y="1760"/>
                <a:chExt cx="504" cy="216"/>
              </a:xfrm>
            </p:grpSpPr>
            <p:sp>
              <p:nvSpPr>
                <p:cNvPr id="472" name="Google Shape;472;p13"/>
                <p:cNvSpPr/>
                <p:nvPr/>
              </p:nvSpPr>
              <p:spPr>
                <a:xfrm>
                  <a:off x="1952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473" name="Google Shape;473;p13"/>
                <p:cNvSpPr/>
                <p:nvPr/>
              </p:nvSpPr>
              <p:spPr>
                <a:xfrm>
                  <a:off x="1688" y="1760"/>
                  <a:ext cx="240" cy="21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1"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</p:grpSp>
        </p:grpSp>
      </p:grpSp>
      <p:sp>
        <p:nvSpPr>
          <p:cNvPr id="474" name="Google Shape;474;p13"/>
          <p:cNvSpPr txBox="1"/>
          <p:nvPr/>
        </p:nvSpPr>
        <p:spPr>
          <a:xfrm>
            <a:off x="2093116" y="5382628"/>
            <a:ext cx="75642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นำข้อมูล 16 กล่องมาเรียงกันเรียกว่า 1 เวิร์ด ( 1 Word or 1 Channel )</a:t>
            </a:r>
            <a:endParaRPr b="1" sz="2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grpSp>
        <p:nvGrpSpPr>
          <p:cNvPr id="475" name="Google Shape;475;p13"/>
          <p:cNvGrpSpPr/>
          <p:nvPr/>
        </p:nvGrpSpPr>
        <p:grpSpPr>
          <a:xfrm>
            <a:off x="2077784" y="4998131"/>
            <a:ext cx="6937879" cy="549276"/>
            <a:chOff x="504" y="3295"/>
            <a:chExt cx="4311" cy="346"/>
          </a:xfrm>
        </p:grpSpPr>
        <p:sp>
          <p:nvSpPr>
            <p:cNvPr id="476" name="Google Shape;476;p13"/>
            <p:cNvSpPr txBox="1"/>
            <p:nvPr/>
          </p:nvSpPr>
          <p:spPr>
            <a:xfrm>
              <a:off x="4590" y="3311"/>
              <a:ext cx="225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0</a:t>
              </a:r>
              <a:endParaRPr/>
            </a:p>
          </p:txBody>
        </p:sp>
        <p:cxnSp>
          <p:nvCxnSpPr>
            <p:cNvPr id="477" name="Google Shape;477;p13"/>
            <p:cNvCxnSpPr/>
            <p:nvPr/>
          </p:nvCxnSpPr>
          <p:spPr>
            <a:xfrm rot="10800000">
              <a:off x="811" y="3547"/>
              <a:ext cx="38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13"/>
            <p:cNvSpPr txBox="1"/>
            <p:nvPr/>
          </p:nvSpPr>
          <p:spPr>
            <a:xfrm>
              <a:off x="504" y="3295"/>
              <a:ext cx="334" cy="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15</a:t>
              </a:r>
              <a:endParaRPr/>
            </a:p>
          </p:txBody>
        </p:sp>
      </p:grpSp>
      <p:sp>
        <p:nvSpPr>
          <p:cNvPr id="479" name="Google Shape;479;p13"/>
          <p:cNvSpPr/>
          <p:nvPr/>
        </p:nvSpPr>
        <p:spPr>
          <a:xfrm>
            <a:off x="5392484" y="2231114"/>
            <a:ext cx="3810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4"/>
          <p:cNvGrpSpPr/>
          <p:nvPr/>
        </p:nvGrpSpPr>
        <p:grpSpPr>
          <a:xfrm>
            <a:off x="2260107" y="3035138"/>
            <a:ext cx="7950200" cy="546100"/>
            <a:chOff x="400" y="1832"/>
            <a:chExt cx="5008" cy="344"/>
          </a:xfrm>
        </p:grpSpPr>
        <p:sp>
          <p:nvSpPr>
            <p:cNvPr id="485" name="Google Shape;485;p14"/>
            <p:cNvSpPr txBox="1"/>
            <p:nvPr/>
          </p:nvSpPr>
          <p:spPr>
            <a:xfrm>
              <a:off x="4992" y="1832"/>
              <a:ext cx="41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บิตที่</a:t>
              </a:r>
              <a:endParaRPr/>
            </a:p>
          </p:txBody>
        </p:sp>
        <p:grpSp>
          <p:nvGrpSpPr>
            <p:cNvPr id="486" name="Google Shape;486;p14"/>
            <p:cNvGrpSpPr/>
            <p:nvPr/>
          </p:nvGrpSpPr>
          <p:grpSpPr>
            <a:xfrm>
              <a:off x="400" y="1849"/>
              <a:ext cx="4552" cy="327"/>
              <a:chOff x="752" y="1817"/>
              <a:chExt cx="4552" cy="327"/>
            </a:xfrm>
          </p:grpSpPr>
          <p:sp>
            <p:nvSpPr>
              <p:cNvPr id="487" name="Google Shape;487;p14"/>
              <p:cNvSpPr/>
              <p:nvPr/>
            </p:nvSpPr>
            <p:spPr>
              <a:xfrm>
                <a:off x="159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88" name="Google Shape;488;p14"/>
              <p:cNvSpPr txBox="1"/>
              <p:nvPr/>
            </p:nvSpPr>
            <p:spPr>
              <a:xfrm>
                <a:off x="158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12</a:t>
                </a: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187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90" name="Google Shape;490;p14"/>
              <p:cNvSpPr txBox="1"/>
              <p:nvPr/>
            </p:nvSpPr>
            <p:spPr>
              <a:xfrm>
                <a:off x="186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11</a:t>
                </a:r>
                <a:endParaRPr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>
                <a:off x="242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92" name="Google Shape;492;p14"/>
              <p:cNvSpPr txBox="1"/>
              <p:nvPr/>
            </p:nvSpPr>
            <p:spPr>
              <a:xfrm>
                <a:off x="241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9</a:t>
                </a:r>
                <a:endParaRPr/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214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94" name="Google Shape;494;p14"/>
              <p:cNvSpPr txBox="1"/>
              <p:nvPr/>
            </p:nvSpPr>
            <p:spPr>
              <a:xfrm>
                <a:off x="213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10</a:t>
                </a:r>
                <a:endParaRPr/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270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96" name="Google Shape;496;p14"/>
              <p:cNvSpPr txBox="1"/>
              <p:nvPr/>
            </p:nvSpPr>
            <p:spPr>
              <a:xfrm>
                <a:off x="269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8</a:t>
                </a:r>
                <a:endParaRPr/>
              </a:p>
            </p:txBody>
          </p:sp>
          <p:sp>
            <p:nvSpPr>
              <p:cNvPr id="497" name="Google Shape;497;p14"/>
              <p:cNvSpPr/>
              <p:nvPr/>
            </p:nvSpPr>
            <p:spPr>
              <a:xfrm>
                <a:off x="2984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498" name="Google Shape;498;p14"/>
              <p:cNvSpPr txBox="1"/>
              <p:nvPr/>
            </p:nvSpPr>
            <p:spPr>
              <a:xfrm>
                <a:off x="2976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7</a:t>
                </a:r>
                <a:endParaRPr/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353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00" name="Google Shape;500;p14"/>
              <p:cNvSpPr txBox="1"/>
              <p:nvPr/>
            </p:nvSpPr>
            <p:spPr>
              <a:xfrm>
                <a:off x="352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5</a:t>
                </a:r>
                <a:endParaRPr/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325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02" name="Google Shape;502;p14"/>
              <p:cNvSpPr txBox="1"/>
              <p:nvPr/>
            </p:nvSpPr>
            <p:spPr>
              <a:xfrm>
                <a:off x="324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6</a:t>
                </a: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381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04" name="Google Shape;504;p14"/>
              <p:cNvSpPr txBox="1"/>
              <p:nvPr/>
            </p:nvSpPr>
            <p:spPr>
              <a:xfrm>
                <a:off x="380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4</a:t>
                </a: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4096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06" name="Google Shape;506;p14"/>
              <p:cNvSpPr txBox="1"/>
              <p:nvPr/>
            </p:nvSpPr>
            <p:spPr>
              <a:xfrm>
                <a:off x="4088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3</a:t>
                </a: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4648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08" name="Google Shape;508;p14"/>
              <p:cNvSpPr txBox="1"/>
              <p:nvPr/>
            </p:nvSpPr>
            <p:spPr>
              <a:xfrm>
                <a:off x="4640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1</a:t>
                </a:r>
                <a:endParaRPr/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4368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10" name="Google Shape;510;p14"/>
              <p:cNvSpPr txBox="1"/>
              <p:nvPr/>
            </p:nvSpPr>
            <p:spPr>
              <a:xfrm>
                <a:off x="4360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 2</a:t>
                </a:r>
                <a:endParaRPr/>
              </a:p>
            </p:txBody>
          </p:sp>
          <p:grpSp>
            <p:nvGrpSpPr>
              <p:cNvPr id="511" name="Google Shape;511;p14"/>
              <p:cNvGrpSpPr/>
              <p:nvPr/>
            </p:nvGrpSpPr>
            <p:grpSpPr>
              <a:xfrm>
                <a:off x="4920" y="1817"/>
                <a:ext cx="384" cy="327"/>
                <a:chOff x="472" y="1817"/>
                <a:chExt cx="384" cy="327"/>
              </a:xfrm>
            </p:grpSpPr>
            <p:sp>
              <p:nvSpPr>
                <p:cNvPr id="512" name="Google Shape;512;p14"/>
                <p:cNvSpPr/>
                <p:nvPr/>
              </p:nvSpPr>
              <p:spPr>
                <a:xfrm>
                  <a:off x="480" y="1880"/>
                  <a:ext cx="240" cy="240"/>
                </a:xfrm>
                <a:prstGeom prst="rect">
                  <a:avLst/>
                </a:prstGeom>
                <a:solidFill>
                  <a:schemeClr val="hlink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sz="1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endParaRPr>
                </a:p>
              </p:txBody>
            </p:sp>
            <p:sp>
              <p:nvSpPr>
                <p:cNvPr id="513" name="Google Shape;513;p14"/>
                <p:cNvSpPr txBox="1"/>
                <p:nvPr/>
              </p:nvSpPr>
              <p:spPr>
                <a:xfrm>
                  <a:off x="472" y="1817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181818"/>
                    </a:buClr>
                    <a:buSzPts val="2800"/>
                    <a:buFont typeface="Arial"/>
                    <a:buNone/>
                  </a:pPr>
                  <a:r>
                    <a:rPr b="0" lang="en-US" sz="2800">
                      <a:solidFill>
                        <a:srgbClr val="181818"/>
                      </a:solidFill>
                      <a:latin typeface="LilyUPC"/>
                      <a:ea typeface="LilyUPC"/>
                      <a:cs typeface="LilyUPC"/>
                      <a:sym typeface="LilyUPC"/>
                    </a:rPr>
                    <a:t> 0</a:t>
                  </a:r>
                  <a:endParaRPr/>
                </a:p>
              </p:txBody>
            </p:sp>
          </p:grpSp>
          <p:sp>
            <p:nvSpPr>
              <p:cNvPr id="514" name="Google Shape;514;p14"/>
              <p:cNvSpPr/>
              <p:nvPr/>
            </p:nvSpPr>
            <p:spPr>
              <a:xfrm>
                <a:off x="760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15" name="Google Shape;515;p14"/>
              <p:cNvSpPr txBox="1"/>
              <p:nvPr/>
            </p:nvSpPr>
            <p:spPr>
              <a:xfrm>
                <a:off x="752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15</a:t>
                </a:r>
                <a:endParaRPr/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131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17" name="Google Shape;517;p14"/>
              <p:cNvSpPr txBox="1"/>
              <p:nvPr/>
            </p:nvSpPr>
            <p:spPr>
              <a:xfrm>
                <a:off x="130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13</a:t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1032" y="1880"/>
                <a:ext cx="240" cy="240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endParaRPr>
              </a:p>
            </p:txBody>
          </p:sp>
          <p:sp>
            <p:nvSpPr>
              <p:cNvPr id="519" name="Google Shape;519;p14"/>
              <p:cNvSpPr txBox="1"/>
              <p:nvPr/>
            </p:nvSpPr>
            <p:spPr>
              <a:xfrm>
                <a:off x="1024" y="1817"/>
                <a:ext cx="384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81818"/>
                  </a:buClr>
                  <a:buSzPts val="2800"/>
                  <a:buFont typeface="Arial"/>
                  <a:buNone/>
                </a:pPr>
                <a:r>
                  <a:rPr b="0" lang="en-US" sz="2800">
                    <a:solidFill>
                      <a:srgbClr val="181818"/>
                    </a:solidFill>
                    <a:latin typeface="LilyUPC"/>
                    <a:ea typeface="LilyUPC"/>
                    <a:cs typeface="LilyUPC"/>
                    <a:sym typeface="LilyUPC"/>
                  </a:rPr>
                  <a:t>14</a:t>
                </a:r>
                <a:endParaRPr/>
              </a:p>
            </p:txBody>
          </p:sp>
        </p:grpSp>
      </p:grpSp>
      <p:grpSp>
        <p:nvGrpSpPr>
          <p:cNvPr id="520" name="Google Shape;520;p14"/>
          <p:cNvGrpSpPr/>
          <p:nvPr/>
        </p:nvGrpSpPr>
        <p:grpSpPr>
          <a:xfrm>
            <a:off x="2285507" y="3606638"/>
            <a:ext cx="8216900" cy="558800"/>
            <a:chOff x="400" y="2296"/>
            <a:chExt cx="5176" cy="352"/>
          </a:xfrm>
        </p:grpSpPr>
        <p:sp>
          <p:nvSpPr>
            <p:cNvPr id="521" name="Google Shape;521;p14"/>
            <p:cNvSpPr txBox="1"/>
            <p:nvPr/>
          </p:nvSpPr>
          <p:spPr>
            <a:xfrm>
              <a:off x="4928" y="2296"/>
              <a:ext cx="64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ฐาน 2</a:t>
              </a: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1240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23" name="Google Shape;523;p14"/>
            <p:cNvSpPr txBox="1"/>
            <p:nvPr/>
          </p:nvSpPr>
          <p:spPr>
            <a:xfrm>
              <a:off x="1232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520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25" name="Google Shape;525;p14"/>
            <p:cNvSpPr txBox="1"/>
            <p:nvPr/>
          </p:nvSpPr>
          <p:spPr>
            <a:xfrm>
              <a:off x="1512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072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27" name="Google Shape;527;p14"/>
            <p:cNvSpPr txBox="1"/>
            <p:nvPr/>
          </p:nvSpPr>
          <p:spPr>
            <a:xfrm>
              <a:off x="2064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792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29" name="Google Shape;529;p14"/>
            <p:cNvSpPr txBox="1"/>
            <p:nvPr/>
          </p:nvSpPr>
          <p:spPr>
            <a:xfrm>
              <a:off x="1784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2352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31" name="Google Shape;531;p14"/>
            <p:cNvSpPr txBox="1"/>
            <p:nvPr/>
          </p:nvSpPr>
          <p:spPr>
            <a:xfrm>
              <a:off x="2344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2632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33" name="Google Shape;533;p14"/>
            <p:cNvSpPr txBox="1"/>
            <p:nvPr/>
          </p:nvSpPr>
          <p:spPr>
            <a:xfrm>
              <a:off x="2624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3184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35" name="Google Shape;535;p14"/>
            <p:cNvSpPr txBox="1"/>
            <p:nvPr/>
          </p:nvSpPr>
          <p:spPr>
            <a:xfrm>
              <a:off x="3176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904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37" name="Google Shape;537;p14"/>
            <p:cNvSpPr txBox="1"/>
            <p:nvPr/>
          </p:nvSpPr>
          <p:spPr>
            <a:xfrm>
              <a:off x="2896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3464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39" name="Google Shape;539;p14"/>
            <p:cNvSpPr txBox="1"/>
            <p:nvPr/>
          </p:nvSpPr>
          <p:spPr>
            <a:xfrm>
              <a:off x="3456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3744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1" name="Google Shape;541;p14"/>
            <p:cNvSpPr txBox="1"/>
            <p:nvPr/>
          </p:nvSpPr>
          <p:spPr>
            <a:xfrm>
              <a:off x="3736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 b="0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4296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3" name="Google Shape;543;p14"/>
            <p:cNvSpPr txBox="1"/>
            <p:nvPr/>
          </p:nvSpPr>
          <p:spPr>
            <a:xfrm>
              <a:off x="4288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4016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5" name="Google Shape;545;p14"/>
            <p:cNvSpPr txBox="1"/>
            <p:nvPr/>
          </p:nvSpPr>
          <p:spPr>
            <a:xfrm>
              <a:off x="4008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4576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7" name="Google Shape;547;p14"/>
            <p:cNvSpPr txBox="1"/>
            <p:nvPr/>
          </p:nvSpPr>
          <p:spPr>
            <a:xfrm>
              <a:off x="4568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408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49" name="Google Shape;549;p14"/>
            <p:cNvSpPr txBox="1"/>
            <p:nvPr/>
          </p:nvSpPr>
          <p:spPr>
            <a:xfrm>
              <a:off x="400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 0</a:t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960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51" name="Google Shape;551;p14"/>
            <p:cNvSpPr txBox="1"/>
            <p:nvPr/>
          </p:nvSpPr>
          <p:spPr>
            <a:xfrm>
              <a:off x="952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1</a:t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680" y="2384"/>
              <a:ext cx="240" cy="24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53" name="Google Shape;553;p14"/>
            <p:cNvSpPr txBox="1"/>
            <p:nvPr/>
          </p:nvSpPr>
          <p:spPr>
            <a:xfrm>
              <a:off x="672" y="2321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 0</a:t>
              </a:r>
              <a:endParaRPr/>
            </a:p>
          </p:txBody>
        </p:sp>
      </p:grpSp>
      <p:grpSp>
        <p:nvGrpSpPr>
          <p:cNvPr id="554" name="Google Shape;554;p14"/>
          <p:cNvGrpSpPr/>
          <p:nvPr/>
        </p:nvGrpSpPr>
        <p:grpSpPr>
          <a:xfrm>
            <a:off x="7606807" y="2323938"/>
            <a:ext cx="2692400" cy="622300"/>
            <a:chOff x="3768" y="1384"/>
            <a:chExt cx="1696" cy="392"/>
          </a:xfrm>
        </p:grpSpPr>
        <p:sp>
          <p:nvSpPr>
            <p:cNvPr id="555" name="Google Shape;555;p14"/>
            <p:cNvSpPr txBox="1"/>
            <p:nvPr/>
          </p:nvSpPr>
          <p:spPr>
            <a:xfrm>
              <a:off x="4920" y="1408"/>
              <a:ext cx="54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ดิจิตที่</a:t>
              </a:r>
              <a:endParaRPr/>
            </a:p>
          </p:txBody>
        </p:sp>
        <p:sp>
          <p:nvSpPr>
            <p:cNvPr id="556" name="Google Shape;556;p14"/>
            <p:cNvSpPr txBox="1"/>
            <p:nvPr/>
          </p:nvSpPr>
          <p:spPr>
            <a:xfrm>
              <a:off x="4192" y="1384"/>
              <a:ext cx="26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0</a:t>
              </a:r>
              <a:endParaRPr b="0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cxnSp>
          <p:nvCxnSpPr>
            <p:cNvPr id="557" name="Google Shape;557;p14"/>
            <p:cNvCxnSpPr/>
            <p:nvPr/>
          </p:nvCxnSpPr>
          <p:spPr>
            <a:xfrm>
              <a:off x="3768" y="1776"/>
              <a:ext cx="10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58" name="Google Shape;558;p14"/>
          <p:cNvGrpSpPr/>
          <p:nvPr/>
        </p:nvGrpSpPr>
        <p:grpSpPr>
          <a:xfrm>
            <a:off x="5828807" y="2311238"/>
            <a:ext cx="1663700" cy="635000"/>
            <a:chOff x="2648" y="1376"/>
            <a:chExt cx="1048" cy="400"/>
          </a:xfrm>
        </p:grpSpPr>
        <p:sp>
          <p:nvSpPr>
            <p:cNvPr id="559" name="Google Shape;559;p14"/>
            <p:cNvSpPr txBox="1"/>
            <p:nvPr/>
          </p:nvSpPr>
          <p:spPr>
            <a:xfrm>
              <a:off x="3064" y="1376"/>
              <a:ext cx="26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1</a:t>
              </a:r>
              <a:endParaRPr b="0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cxnSp>
          <p:nvCxnSpPr>
            <p:cNvPr id="560" name="Google Shape;560;p14"/>
            <p:cNvCxnSpPr/>
            <p:nvPr/>
          </p:nvCxnSpPr>
          <p:spPr>
            <a:xfrm>
              <a:off x="2648" y="1776"/>
              <a:ext cx="10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61" name="Google Shape;561;p14"/>
          <p:cNvGrpSpPr/>
          <p:nvPr/>
        </p:nvGrpSpPr>
        <p:grpSpPr>
          <a:xfrm>
            <a:off x="4063507" y="2311238"/>
            <a:ext cx="1663700" cy="622300"/>
            <a:chOff x="1536" y="1376"/>
            <a:chExt cx="1048" cy="392"/>
          </a:xfrm>
        </p:grpSpPr>
        <p:sp>
          <p:nvSpPr>
            <p:cNvPr id="562" name="Google Shape;562;p14"/>
            <p:cNvSpPr txBox="1"/>
            <p:nvPr/>
          </p:nvSpPr>
          <p:spPr>
            <a:xfrm>
              <a:off x="1928" y="1376"/>
              <a:ext cx="26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2</a:t>
              </a:r>
              <a:endParaRPr b="0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cxnSp>
          <p:nvCxnSpPr>
            <p:cNvPr id="563" name="Google Shape;563;p14"/>
            <p:cNvCxnSpPr/>
            <p:nvPr/>
          </p:nvCxnSpPr>
          <p:spPr>
            <a:xfrm>
              <a:off x="1536" y="1768"/>
              <a:ext cx="10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2310907" y="2260438"/>
            <a:ext cx="1663700" cy="673100"/>
            <a:chOff x="432" y="1344"/>
            <a:chExt cx="1048" cy="424"/>
          </a:xfrm>
        </p:grpSpPr>
        <p:sp>
          <p:nvSpPr>
            <p:cNvPr id="565" name="Google Shape;565;p14"/>
            <p:cNvSpPr txBox="1"/>
            <p:nvPr/>
          </p:nvSpPr>
          <p:spPr>
            <a:xfrm>
              <a:off x="832" y="1344"/>
              <a:ext cx="264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3</a:t>
              </a:r>
              <a:endParaRPr b="0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cxnSp>
          <p:nvCxnSpPr>
            <p:cNvPr id="566" name="Google Shape;566;p14"/>
            <p:cNvCxnSpPr/>
            <p:nvPr/>
          </p:nvCxnSpPr>
          <p:spPr>
            <a:xfrm>
              <a:off x="432" y="1768"/>
              <a:ext cx="104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grpSp>
        <p:nvGrpSpPr>
          <p:cNvPr id="567" name="Google Shape;567;p14"/>
          <p:cNvGrpSpPr/>
          <p:nvPr/>
        </p:nvGrpSpPr>
        <p:grpSpPr>
          <a:xfrm>
            <a:off x="2945907" y="4127338"/>
            <a:ext cx="7467600" cy="927100"/>
            <a:chOff x="832" y="2800"/>
            <a:chExt cx="4704" cy="584"/>
          </a:xfrm>
        </p:grpSpPr>
        <p:sp>
          <p:nvSpPr>
            <p:cNvPr id="568" name="Google Shape;568;p14"/>
            <p:cNvSpPr txBox="1"/>
            <p:nvPr/>
          </p:nvSpPr>
          <p:spPr>
            <a:xfrm>
              <a:off x="4888" y="2960"/>
              <a:ext cx="648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2800"/>
                <a:buFont typeface="Arial"/>
                <a:buNone/>
              </a:pPr>
              <a:r>
                <a:rPr b="0" lang="en-US" sz="28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ฐาน 16</a:t>
              </a:r>
              <a:endParaRPr/>
            </a:p>
          </p:txBody>
        </p:sp>
        <p:cxnSp>
          <p:nvCxnSpPr>
            <p:cNvPr id="569" name="Google Shape;569;p14"/>
            <p:cNvCxnSpPr/>
            <p:nvPr/>
          </p:nvCxnSpPr>
          <p:spPr>
            <a:xfrm>
              <a:off x="3736" y="2824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1512" y="2800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2632" y="2816"/>
              <a:ext cx="0" cy="5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14"/>
            <p:cNvSpPr txBox="1"/>
            <p:nvPr/>
          </p:nvSpPr>
          <p:spPr>
            <a:xfrm>
              <a:off x="4184" y="2904"/>
              <a:ext cx="33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4400"/>
                <a:buFont typeface="Arial"/>
                <a:buNone/>
              </a:pPr>
              <a:r>
                <a:rPr b="0" lang="en-US" sz="44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6</a:t>
              </a:r>
              <a:endParaRPr/>
            </a:p>
          </p:txBody>
        </p:sp>
        <p:sp>
          <p:nvSpPr>
            <p:cNvPr id="573" name="Google Shape;573;p14"/>
            <p:cNvSpPr txBox="1"/>
            <p:nvPr/>
          </p:nvSpPr>
          <p:spPr>
            <a:xfrm>
              <a:off x="3048" y="2896"/>
              <a:ext cx="33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4400"/>
                <a:buFont typeface="Arial"/>
                <a:buNone/>
              </a:pPr>
              <a:r>
                <a:rPr b="0" lang="en-US" sz="44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4</a:t>
              </a:r>
              <a:endParaRPr/>
            </a:p>
          </p:txBody>
        </p:sp>
        <p:sp>
          <p:nvSpPr>
            <p:cNvPr id="574" name="Google Shape;574;p14"/>
            <p:cNvSpPr txBox="1"/>
            <p:nvPr/>
          </p:nvSpPr>
          <p:spPr>
            <a:xfrm>
              <a:off x="1952" y="2904"/>
              <a:ext cx="33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4400"/>
                <a:buFont typeface="Arial"/>
                <a:buNone/>
              </a:pPr>
              <a:r>
                <a:rPr b="0" lang="en-US" sz="44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E</a:t>
              </a:r>
              <a:endParaRPr b="0" sz="4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endParaRPr>
            </a:p>
          </p:txBody>
        </p:sp>
        <p:sp>
          <p:nvSpPr>
            <p:cNvPr id="575" name="Google Shape;575;p14"/>
            <p:cNvSpPr txBox="1"/>
            <p:nvPr/>
          </p:nvSpPr>
          <p:spPr>
            <a:xfrm>
              <a:off x="832" y="2872"/>
              <a:ext cx="33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Pts val="4400"/>
                <a:buFont typeface="Arial"/>
                <a:buNone/>
              </a:pPr>
              <a:r>
                <a:rPr b="0" lang="en-US" sz="4400">
                  <a:solidFill>
                    <a:srgbClr val="181818"/>
                  </a:solidFill>
                  <a:latin typeface="LilyUPC"/>
                  <a:ea typeface="LilyUPC"/>
                  <a:cs typeface="LilyUPC"/>
                  <a:sym typeface="LilyUPC"/>
                </a:rPr>
                <a:t>2</a:t>
              </a:r>
              <a:endParaRPr/>
            </a:p>
          </p:txBody>
        </p:sp>
      </p:grpSp>
      <p:sp>
        <p:nvSpPr>
          <p:cNvPr id="576" name="Google Shape;576;p14"/>
          <p:cNvSpPr txBox="1"/>
          <p:nvPr/>
        </p:nvSpPr>
        <p:spPr>
          <a:xfrm>
            <a:off x="4296116" y="723450"/>
            <a:ext cx="44518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2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โครงสร้างของข้อมูล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15"/>
          <p:cNvGraphicFramePr/>
          <p:nvPr/>
        </p:nvGraphicFramePr>
        <p:xfrm>
          <a:off x="2839964" y="1219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{2B74F746-ADB3-4A1F-8EDB-9244E8AAAC86}</a:tableStyleId>
              </a:tblPr>
              <a:tblGrid>
                <a:gridCol w="1027425"/>
                <a:gridCol w="1172600"/>
                <a:gridCol w="1172600"/>
                <a:gridCol w="794300"/>
                <a:gridCol w="1172600"/>
                <a:gridCol w="1172600"/>
              </a:tblGrid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HEX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BCD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FOUR DIGIT BINARY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 hMerge="1"/>
                <a:tc hMerge="1"/>
                <a:tc hMerge="1"/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r>
                        <a:rPr b="1" baseline="30000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3</a:t>
                      </a: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 = 8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r>
                        <a:rPr b="1" baseline="30000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 = 4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r>
                        <a:rPr b="1" baseline="30000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 = 2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r>
                        <a:rPr b="1" baseline="30000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 = 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E5"/>
                    </a:solidFill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2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3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3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4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4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5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5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6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6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7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7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8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8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9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9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A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B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C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D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E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0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F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-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81818"/>
                          </a:solidFill>
                          <a:latin typeface="LilyUPC"/>
                          <a:ea typeface="LilyUPC"/>
                          <a:cs typeface="LilyUPC"/>
                          <a:sym typeface="LilyUPC"/>
                        </a:rPr>
                        <a:t>1</a:t>
                      </a:r>
                      <a:endParaRPr b="1" sz="1400" u="none" cap="none" strike="noStrike">
                        <a:solidFill>
                          <a:srgbClr val="181818"/>
                        </a:solidFill>
                        <a:latin typeface="LilyUPC"/>
                        <a:ea typeface="LilyUPC"/>
                        <a:cs typeface="LilyUPC"/>
                        <a:sym typeface="LilyUPC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2" name="Google Shape;582;p15"/>
          <p:cNvSpPr/>
          <p:nvPr/>
        </p:nvSpPr>
        <p:spPr>
          <a:xfrm>
            <a:off x="986589" y="394979"/>
            <a:ext cx="102188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LilyUPC"/>
                <a:ea typeface="LilyUPC"/>
                <a:cs typeface="LilyUPC"/>
                <a:sym typeface="LilyUPC"/>
              </a:rPr>
              <a:t>ความสัมพันธ์ของเลข BIN, BCD และ HEX สามารถกำหนดให้เป็นตารางได้ดังนี้</a:t>
            </a:r>
            <a:endParaRPr b="1" sz="3600">
              <a:solidFill>
                <a:schemeClr val="accent2"/>
              </a:solidFill>
              <a:latin typeface="LilyUPC"/>
              <a:ea typeface="LilyUPC"/>
              <a:cs typeface="LilyUPC"/>
              <a:sym typeface="LilyUP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LilyUPC"/>
                <a:ea typeface="LilyUPC"/>
                <a:cs typeface="LilyUPC"/>
                <a:sym typeface="LilyUP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575" y="95704"/>
            <a:ext cx="7512538" cy="655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710" y="1865035"/>
            <a:ext cx="1562599" cy="156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7"/>
          <p:cNvSpPr txBox="1"/>
          <p:nvPr/>
        </p:nvSpPr>
        <p:spPr>
          <a:xfrm>
            <a:off x="860100" y="3297048"/>
            <a:ext cx="2979820" cy="46166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Push Button Switch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594" name="Google Shape;5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8710" y="3933432"/>
            <a:ext cx="1415257" cy="185243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17"/>
          <p:cNvSpPr txBox="1"/>
          <p:nvPr/>
        </p:nvSpPr>
        <p:spPr>
          <a:xfrm>
            <a:off x="1269491" y="5857513"/>
            <a:ext cx="2013693" cy="461665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Fiber Optic Sensor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596" name="Google Shape;5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635" y="2214855"/>
            <a:ext cx="1415257" cy="825566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597" name="Google Shape;59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1503" y="2079706"/>
            <a:ext cx="1217342" cy="1217342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598" name="Google Shape;59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20055" y="2178479"/>
            <a:ext cx="1019795" cy="1019795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599" name="Google Shape;599;p17"/>
          <p:cNvSpPr txBox="1"/>
          <p:nvPr/>
        </p:nvSpPr>
        <p:spPr>
          <a:xfrm>
            <a:off x="5270232" y="3074124"/>
            <a:ext cx="11700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Inductive Sensor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7209300" y="3334738"/>
            <a:ext cx="13781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Capacitive Sensor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9055723" y="3308133"/>
            <a:ext cx="15484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Photoelectric Sensor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02" name="Google Shape;602;p17"/>
          <p:cNvSpPr txBox="1"/>
          <p:nvPr/>
        </p:nvSpPr>
        <p:spPr>
          <a:xfrm>
            <a:off x="6744896" y="1495871"/>
            <a:ext cx="23069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Proximity Sensor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03" name="Google Shape;60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5908" y="4272712"/>
            <a:ext cx="2724888" cy="2285924"/>
          </a:xfrm>
          <a:prstGeom prst="rect">
            <a:avLst/>
          </a:prstGeom>
          <a:noFill/>
          <a:ln cap="flat" cmpd="sng" w="57150">
            <a:solidFill>
              <a:srgbClr val="181818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"/>
          <p:cNvSpPr txBox="1"/>
          <p:nvPr/>
        </p:nvSpPr>
        <p:spPr>
          <a:xfrm>
            <a:off x="1256375" y="1478923"/>
            <a:ext cx="9679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การต่ออุปกรณ์อินพุต เข้ากับภาคอินพุตของ PLC</a:t>
            </a:r>
            <a:endParaRPr b="1" sz="5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09" name="Google Shape;609;p18"/>
          <p:cNvSpPr txBox="1"/>
          <p:nvPr/>
        </p:nvSpPr>
        <p:spPr>
          <a:xfrm>
            <a:off x="2860396" y="3029814"/>
            <a:ext cx="64712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0000"/>
                </a:solidFill>
                <a:latin typeface="LilyUPC"/>
                <a:ea typeface="LilyUPC"/>
                <a:cs typeface="LilyUPC"/>
                <a:sym typeface="LilyUPC"/>
              </a:rPr>
              <a:t>1. อินพุตที่เป็นเซนเซอร์แบบ </a:t>
            </a:r>
            <a:r>
              <a:rPr b="1" lang="en-US" sz="44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Sink</a:t>
            </a:r>
            <a:endParaRPr b="1" sz="4400">
              <a:solidFill>
                <a:srgbClr val="FF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10" name="Google Shape;610;p18"/>
          <p:cNvSpPr txBox="1"/>
          <p:nvPr/>
        </p:nvSpPr>
        <p:spPr>
          <a:xfrm>
            <a:off x="2860396" y="3981627"/>
            <a:ext cx="64712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FF0000"/>
                </a:solidFill>
                <a:latin typeface="LilyUPC"/>
                <a:ea typeface="LilyUPC"/>
                <a:cs typeface="LilyUPC"/>
                <a:sym typeface="LilyUPC"/>
              </a:rPr>
              <a:t>2. อินพุตที่เป็นเซนเซอร์แบบ</a:t>
            </a:r>
            <a:r>
              <a:rPr b="1" lang="en-US" sz="44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 Source</a:t>
            </a:r>
            <a:endParaRPr b="1" sz="4400">
              <a:solidFill>
                <a:srgbClr val="FF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"/>
          <p:cNvSpPr/>
          <p:nvPr/>
        </p:nvSpPr>
        <p:spPr>
          <a:xfrm>
            <a:off x="4983595" y="287754"/>
            <a:ext cx="2224810" cy="89121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LilyUPC"/>
              </a:rPr>
              <a:t>NPN &amp; Sink</a:t>
            </a:r>
          </a:p>
        </p:txBody>
      </p:sp>
      <p:pic>
        <p:nvPicPr>
          <p:cNvPr id="616" name="Google Shape;6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3306" y="1521728"/>
            <a:ext cx="6425387" cy="504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" id="294" name="Google Shape;2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707" y="1598400"/>
            <a:ext cx="6450586" cy="36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0"/>
          <p:cNvSpPr/>
          <p:nvPr/>
        </p:nvSpPr>
        <p:spPr>
          <a:xfrm>
            <a:off x="4880522" y="298459"/>
            <a:ext cx="2430955" cy="1033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LilyUPC"/>
              </a:rPr>
              <a:t>PNP &amp; Source</a:t>
            </a:r>
          </a:p>
        </p:txBody>
      </p:sp>
      <p:pic>
        <p:nvPicPr>
          <p:cNvPr id="622" name="Google Shape;6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046" y="1332109"/>
            <a:ext cx="6627905" cy="501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1"/>
          <p:cNvSpPr txBox="1"/>
          <p:nvPr/>
        </p:nvSpPr>
        <p:spPr>
          <a:xfrm>
            <a:off x="4015301" y="236231"/>
            <a:ext cx="41601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อุปกรณ์ OUTPUT</a:t>
            </a:r>
            <a:endParaRPr/>
          </a:p>
        </p:txBody>
      </p:sp>
      <p:sp>
        <p:nvSpPr>
          <p:cNvPr id="628" name="Google Shape;628;p21"/>
          <p:cNvSpPr txBox="1"/>
          <p:nvPr/>
        </p:nvSpPr>
        <p:spPr>
          <a:xfrm>
            <a:off x="4926449" y="1123388"/>
            <a:ext cx="23391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Directional Valve</a:t>
            </a:r>
            <a:endParaRPr sz="36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29" name="Google Shape;6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010" y="1769719"/>
            <a:ext cx="1792999" cy="1138109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0" name="Google Shape;6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7226" y="1786511"/>
            <a:ext cx="2557548" cy="1138109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1" name="Google Shape;6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4991" y="1786511"/>
            <a:ext cx="1812885" cy="1202779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632" name="Google Shape;632;p21"/>
          <p:cNvSpPr txBox="1"/>
          <p:nvPr/>
        </p:nvSpPr>
        <p:spPr>
          <a:xfrm>
            <a:off x="3168756" y="2989290"/>
            <a:ext cx="58544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5/2 Valve (5 Port 2 Position Single Pneumatic operation Valve)</a:t>
            </a:r>
            <a:endParaRPr sz="24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33" name="Google Shape;63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8352" y="3840848"/>
            <a:ext cx="1914012" cy="1914012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4" name="Google Shape;63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8862" y="3736996"/>
            <a:ext cx="1459894" cy="2017864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5" name="Google Shape;63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4048" y="4068150"/>
            <a:ext cx="1687656" cy="1687656"/>
          </a:xfrm>
          <a:prstGeom prst="rect">
            <a:avLst/>
          </a:prstGeom>
          <a:noFill/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636" name="Google Shape;636;p21"/>
          <p:cNvSpPr txBox="1"/>
          <p:nvPr/>
        </p:nvSpPr>
        <p:spPr>
          <a:xfrm>
            <a:off x="1892024" y="5782190"/>
            <a:ext cx="10935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Buzzer</a:t>
            </a:r>
            <a:endParaRPr b="1" sz="32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37" name="Google Shape;637;p21"/>
          <p:cNvSpPr txBox="1"/>
          <p:nvPr/>
        </p:nvSpPr>
        <p:spPr>
          <a:xfrm>
            <a:off x="5025994" y="5866657"/>
            <a:ext cx="21387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Indicator Lamp</a:t>
            </a:r>
            <a:endParaRPr b="1" sz="32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38" name="Google Shape;638;p21"/>
          <p:cNvSpPr txBox="1"/>
          <p:nvPr/>
        </p:nvSpPr>
        <p:spPr>
          <a:xfrm>
            <a:off x="8625300" y="5866656"/>
            <a:ext cx="17251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electric drill</a:t>
            </a:r>
            <a:endParaRPr b="1" sz="32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2"/>
          <p:cNvSpPr txBox="1"/>
          <p:nvPr/>
        </p:nvSpPr>
        <p:spPr>
          <a:xfrm>
            <a:off x="2695074" y="494669"/>
            <a:ext cx="750770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โครงสร้างของภาคเอาต์พุตแบบ NPN &amp; Sink</a:t>
            </a:r>
            <a:endParaRPr b="1" sz="4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44" name="Google Shape;6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495" y="1668503"/>
            <a:ext cx="5514864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"/>
          <p:cNvSpPr txBox="1"/>
          <p:nvPr/>
        </p:nvSpPr>
        <p:spPr>
          <a:xfrm>
            <a:off x="1960646" y="350290"/>
            <a:ext cx="82707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โครงสร้างของภาคเอาต์พุตแบบ PNP &amp; Source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50" name="Google Shape;6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11" y="1473747"/>
            <a:ext cx="5619569" cy="503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4"/>
          <p:cNvSpPr txBox="1"/>
          <p:nvPr/>
        </p:nvSpPr>
        <p:spPr>
          <a:xfrm>
            <a:off x="1960646" y="527458"/>
            <a:ext cx="827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Output แบบ MR(Relay) และ MT(Transistor)</a:t>
            </a:r>
            <a:endParaRPr b="1" sz="4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656" name="Google Shape;6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0" y="1463040"/>
            <a:ext cx="33909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4"/>
          <p:cNvSpPr txBox="1"/>
          <p:nvPr/>
        </p:nvSpPr>
        <p:spPr>
          <a:xfrm>
            <a:off x="-1442954" y="3540530"/>
            <a:ext cx="82707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Output แบบ MT</a:t>
            </a:r>
            <a:endParaRPr b="1" sz="40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58" name="Google Shape;658;p24"/>
          <p:cNvSpPr txBox="1"/>
          <p:nvPr/>
        </p:nvSpPr>
        <p:spPr>
          <a:xfrm>
            <a:off x="-1442954" y="5010239"/>
            <a:ext cx="82707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Output แบบ MT</a:t>
            </a:r>
            <a:endParaRPr b="1" sz="40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-1442954" y="1945410"/>
            <a:ext cx="82707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Output แบบ MR</a:t>
            </a:r>
            <a:endParaRPr b="1" sz="40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5445526" y="1949235"/>
            <a:ext cx="8270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เป็นได้ทั้ง Sink และ Source</a:t>
            </a:r>
            <a:endParaRPr b="1" sz="32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4622566" y="3697289"/>
            <a:ext cx="8270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เป็นชนิด Sink</a:t>
            </a:r>
            <a:endParaRPr b="1" sz="32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4812030" y="5088528"/>
            <a:ext cx="8270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เป็นชนิด Source</a:t>
            </a:r>
            <a:endParaRPr b="1" sz="32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253" y="2379980"/>
            <a:ext cx="8989491" cy="242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25"/>
          <p:cNvSpPr txBox="1"/>
          <p:nvPr/>
        </p:nvSpPr>
        <p:spPr>
          <a:xfrm>
            <a:off x="1960644" y="1200239"/>
            <a:ext cx="82707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ตารางตรวจสอบสเปค</a:t>
            </a:r>
            <a:endParaRPr b="1" sz="4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6"/>
          <p:cNvSpPr/>
          <p:nvPr/>
        </p:nvSpPr>
        <p:spPr>
          <a:xfrm>
            <a:off x="2716850" y="3793871"/>
            <a:ext cx="7899400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1.1 BLOCK TYPE (SHOE BOX) PLC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1.2 MODULE TYPE PLC</a:t>
            </a:r>
            <a:endParaRPr/>
          </a:p>
        </p:txBody>
      </p:sp>
      <p:sp>
        <p:nvSpPr>
          <p:cNvPr id="674" name="Google Shape;674;p26"/>
          <p:cNvSpPr txBox="1"/>
          <p:nvPr/>
        </p:nvSpPr>
        <p:spPr>
          <a:xfrm>
            <a:off x="2930405" y="736157"/>
            <a:ext cx="66150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การแบ่งประเภทตามลักษณะภายนอก</a:t>
            </a:r>
            <a:endParaRPr/>
          </a:p>
        </p:txBody>
      </p:sp>
      <p:sp>
        <p:nvSpPr>
          <p:cNvPr id="675" name="Google Shape;675;p26"/>
          <p:cNvSpPr txBox="1"/>
          <p:nvPr/>
        </p:nvSpPr>
        <p:spPr>
          <a:xfrm>
            <a:off x="2143761" y="2030778"/>
            <a:ext cx="818832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การแบ่งประเภทของ PLC ตามลักษณะภายนอกนั้น PLC แต่ละยี่ห้ออาจแบ่งไม่เหมือนกัน แต่โดยทั่วไปแล้วสามารถแบ่งประเภทของ PLC ได้ดังนี้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476" y="1660020"/>
            <a:ext cx="7162088" cy="44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/>
          <p:nvPr/>
        </p:nvSpPr>
        <p:spPr>
          <a:xfrm>
            <a:off x="3468168" y="38538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LilyUPC"/>
                <a:ea typeface="LilyUPC"/>
                <a:cs typeface="LilyUPC"/>
                <a:sym typeface="LilyUPC"/>
              </a:rPr>
              <a:t>1 BLOCK TYPE</a:t>
            </a:r>
            <a:endParaRPr/>
          </a:p>
        </p:txBody>
      </p:sp>
      <p:sp>
        <p:nvSpPr>
          <p:cNvPr id="686" name="Google Shape;686;p28"/>
          <p:cNvSpPr txBox="1"/>
          <p:nvPr/>
        </p:nvSpPr>
        <p:spPr>
          <a:xfrm>
            <a:off x="3375803" y="4389854"/>
            <a:ext cx="184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87" name="Google Shape;687;p28"/>
          <p:cNvSpPr txBox="1"/>
          <p:nvPr/>
        </p:nvSpPr>
        <p:spPr>
          <a:xfrm>
            <a:off x="4229100" y="1292547"/>
            <a:ext cx="69723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ลักษณะของ PLC แบบ Block Type คือส่วนประกอบต่างๆของ PLC ไม่ว่าจะเป็น CPU หน่วยความจำภาคอินพุตเอาต์พุตจะรวมอยู่ในบล็อกเดียว </a:t>
            </a:r>
            <a:endParaRPr b="1" sz="28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88" name="Google Shape;688;p28"/>
          <p:cNvSpPr/>
          <p:nvPr/>
        </p:nvSpPr>
        <p:spPr>
          <a:xfrm>
            <a:off x="572568" y="3243503"/>
            <a:ext cx="483763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r>
              <a:rPr b="1" lang="en-US" sz="2800" u="sng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ข้อดี</a:t>
            </a:r>
            <a:endParaRPr b="1" sz="28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มีขนาดเล็ก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สามารถติดตั้งได้ง่าย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สามารถใช้งานแทนวงจรรีเลย์ได้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มีฟังก์ชันพิเศษ เช่นฟังก์ชันทางคณิตศาสตร์ และฟังก์ชันอื่น</a:t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5947845" y="3265870"/>
            <a:ext cx="5652537" cy="2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r>
              <a:rPr b="1" lang="en-US" sz="2800" u="sng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ข้อเสีย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สามารถเพิ่มอินพุต/เอาต์พุตได้น้อย</a:t>
            </a:r>
            <a:endParaRPr/>
          </a:p>
          <a:p>
            <a:pPr indent="-342900" lvl="0" marL="342900" marR="0" rtl="0" algn="just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Char char="●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เมื่ออินพุต/เอาต์พุตจุดใดจุดหนึ่งเสีย ต้องยก PLC ทั้งชุดออกจากกระบวนการผลิตทำให้เสียเวลาในการผลิต</a:t>
            </a:r>
            <a:endParaRPr/>
          </a:p>
        </p:txBody>
      </p:sp>
      <p:pic>
        <p:nvPicPr>
          <p:cNvPr id="690" name="Google Shape;6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04" y="155991"/>
            <a:ext cx="2794996" cy="279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/>
          <p:nvPr/>
        </p:nvSpPr>
        <p:spPr>
          <a:xfrm>
            <a:off x="4497581" y="627306"/>
            <a:ext cx="435717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accent1"/>
                </a:solidFill>
                <a:latin typeface="LilyUPC"/>
                <a:ea typeface="LilyUPC"/>
                <a:cs typeface="LilyUPC"/>
                <a:sym typeface="LilyUPC"/>
              </a:rPr>
              <a:t>2 MODULE TYPE PLC</a:t>
            </a:r>
            <a:endParaRPr/>
          </a:p>
        </p:txBody>
      </p:sp>
      <p:sp>
        <p:nvSpPr>
          <p:cNvPr id="696" name="Google Shape;696;p29"/>
          <p:cNvSpPr txBox="1"/>
          <p:nvPr/>
        </p:nvSpPr>
        <p:spPr>
          <a:xfrm>
            <a:off x="4497581" y="1540571"/>
            <a:ext cx="71983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ลักษณะของ PLC แบบ Module Type จะมี CPU หน่วยความจำ อินพุต/เอาต์พุต แหล่งจ่ายไฟ แยกกันเป็นส่วนๆ เมื่อต้องการใช้งานอุปกรณ์ใด จึงจะนำมาประกอบกันอีกครั้งหนึ่ง</a:t>
            </a:r>
            <a:endParaRPr/>
          </a:p>
        </p:txBody>
      </p:sp>
      <p:pic>
        <p:nvPicPr>
          <p:cNvPr id="697" name="Google Shape;6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23" y="256374"/>
            <a:ext cx="4028581" cy="24845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29"/>
          <p:cNvSpPr txBox="1"/>
          <p:nvPr/>
        </p:nvSpPr>
        <p:spPr>
          <a:xfrm>
            <a:off x="2975867" y="496532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699" name="Google Shape;699;p29"/>
          <p:cNvSpPr txBox="1"/>
          <p:nvPr/>
        </p:nvSpPr>
        <p:spPr>
          <a:xfrm>
            <a:off x="219228" y="3746168"/>
            <a:ext cx="5881577" cy="2484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    ข้อดี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สามารถเพิ่มจำนวนอินพุต/เอาต์พุตและยูนิตพิเศษได้มาก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เมื่ออินพุต/เอาต์พุตจุดใดจุดหนึ่งเสีย ไม่จำเป็นต้องยก  PLC ทั้งชุดไปซ่อม สามารถนำยูนิตที่เสียไปซ่อมได้เลย ทำให้ไม่ต้องหยุดกระบวนการการผลิตทั้งหมด</a:t>
            </a:r>
            <a:endParaRPr/>
          </a:p>
        </p:txBody>
      </p:sp>
      <p:sp>
        <p:nvSpPr>
          <p:cNvPr id="700" name="Google Shape;700;p29"/>
          <p:cNvSpPr txBox="1"/>
          <p:nvPr/>
        </p:nvSpPr>
        <p:spPr>
          <a:xfrm>
            <a:off x="6332050" y="3746168"/>
            <a:ext cx="5321885" cy="3133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accent1"/>
                </a:solidFill>
                <a:latin typeface="Sarabun"/>
                <a:ea typeface="Sarabun"/>
                <a:cs typeface="Sarabun"/>
                <a:sym typeface="Sarabun"/>
              </a:rPr>
              <a:t>   ข้อเสีย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ราคาสูงกว่าแบบ Block Type PLC เพราะสามารถเพิ่ม I/O ได้มากกว่า และมีคุณสมบัติพิเศษมากกว่าเช่น การต่อระบบ Network</a:t>
            </a:r>
            <a:endParaRPr b="1" sz="28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/>
        </p:nvSpPr>
        <p:spPr>
          <a:xfrm>
            <a:off x="1244080" y="1859340"/>
            <a:ext cx="102232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ประวัติความเป็นมา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โปรแกรมเมเบิลลอจิกคอนโทรลเลอร์ (Programmable Logic Controller) เรียกย่อๆว่า PLC หรือปัจจุบันใช้คำว่า PC (ย่อมาจาก “Programmable Controller”) และ SC (ย่อมาจาก “Sequence Controller”) เป็นอุปกรณ์ควบคุมอิเล็กทรอนิกส์ที่มีหน่วยความจำในการเก็บโปรแกรมสำหรับควบคุมการทำงานของอุปกรณ์ต่างๆ</a:t>
            </a:r>
            <a:endParaRPr b="1" sz="24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00" name="Google Shape;300;p3"/>
          <p:cNvSpPr txBox="1"/>
          <p:nvPr/>
        </p:nvSpPr>
        <p:spPr>
          <a:xfrm>
            <a:off x="259701" y="742465"/>
            <a:ext cx="1219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</a:t>
            </a:r>
            <a:r>
              <a:rPr lang="en-US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Controller [ PLC ]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1283" y="3568959"/>
            <a:ext cx="5169434" cy="295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0"/>
          <p:cNvSpPr txBox="1"/>
          <p:nvPr/>
        </p:nvSpPr>
        <p:spPr>
          <a:xfrm>
            <a:off x="496855" y="463812"/>
            <a:ext cx="6106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ภาษาสำหรับการเขียนโปรแกรม PLC </a:t>
            </a:r>
            <a:endParaRPr/>
          </a:p>
        </p:txBody>
      </p:sp>
      <p:sp>
        <p:nvSpPr>
          <p:cNvPr id="706" name="Google Shape;706;p30"/>
          <p:cNvSpPr txBox="1"/>
          <p:nvPr/>
        </p:nvSpPr>
        <p:spPr>
          <a:xfrm>
            <a:off x="496855" y="1475211"/>
            <a:ext cx="1084917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ตามมาตรฐานของ IEC1131-3 ได้ก าหนดการใช้ภาษาในการเขียนโปรแกรมของ PLC ไว้ทั้งหมด 5 ภาษาคือ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 </a:t>
            </a: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1) IL (Instruction List) </a:t>
            </a: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เป็นภาษาที่เขียนอยู่ในรูปของข้อความ และมีลักษณะคล้ายกับภาษาแอสเซมบลิ(Assembly) และภาษาเครื่อง (Machine Code) ซึ่งภายในหนึ่งคำสั่งควบคุมประกอบด้วย ส่วนปฏิบัติการ (Operator) และส่วนที่ถูกดำเนินการ (Operand)</a:t>
            </a:r>
            <a:endParaRPr/>
          </a:p>
        </p:txBody>
      </p:sp>
      <p:pic>
        <p:nvPicPr>
          <p:cNvPr id="707" name="Google Shape;7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0351" y="3335294"/>
            <a:ext cx="3351297" cy="228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1"/>
          <p:cNvSpPr txBox="1"/>
          <p:nvPr/>
        </p:nvSpPr>
        <p:spPr>
          <a:xfrm>
            <a:off x="1398035" y="1622268"/>
            <a:ext cx="939592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</a:t>
            </a: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2) LD (Ladder Diagram) </a:t>
            </a: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ภาษาซึ่งมีพื้นฐานมาจากวงจรควบคุมแบบรีเลย์และวงจรไฟฟ้าเป็นวงจรที่อ่านได้ง่ายและแสดงการทำงาน</a:t>
            </a:r>
            <a:endParaRPr b="1" sz="28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713" name="Google Shape;7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099" y="2985796"/>
            <a:ext cx="9067800" cy="168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2"/>
          <p:cNvSpPr txBox="1"/>
          <p:nvPr/>
        </p:nvSpPr>
        <p:spPr>
          <a:xfrm>
            <a:off x="1093624" y="999784"/>
            <a:ext cx="100047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                3) FBD (Function Block Diagram) </a:t>
            </a: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ภาษาที่แสดงฟังก์ชันและเชื่อมต่อกันเป็นโครงข่ายโดยการเขียนโปรแกรมในรูปของฟังก์ชันบล็อกไดอะแกรมจะมีพื้นฐานมาจากลอจิกไดอะแกรม</a:t>
            </a:r>
            <a:endParaRPr/>
          </a:p>
        </p:txBody>
      </p:sp>
      <p:pic>
        <p:nvPicPr>
          <p:cNvPr id="719" name="Google Shape;7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994" y="2362053"/>
            <a:ext cx="6516009" cy="349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 txBox="1"/>
          <p:nvPr/>
        </p:nvSpPr>
        <p:spPr>
          <a:xfrm>
            <a:off x="1574152" y="982835"/>
            <a:ext cx="90436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</a:t>
            </a: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4) SFC (Sequential Function Chart) </a:t>
            </a: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ภาษาที่รองรับการเขียนโปรแกรมที่มีโครงสร้างการทำงานเป็นแบบซีเควนซ์ ซึ่งเป็นส่วนประกอบของ SFC จะประกอบด้วยคำสั่งในการปฏิบัติการในแต่ละขั้นตอน (Step) และเงื่อนไขที่กำหนดให้กระทำคำสั่งในแต่ละStep (Transition)</a:t>
            </a:r>
            <a:endParaRPr/>
          </a:p>
        </p:txBody>
      </p:sp>
      <p:pic>
        <p:nvPicPr>
          <p:cNvPr id="725" name="Google Shape;7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7084" y="2259261"/>
            <a:ext cx="4577832" cy="4200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4"/>
          <p:cNvSpPr txBox="1"/>
          <p:nvPr/>
        </p:nvSpPr>
        <p:spPr>
          <a:xfrm>
            <a:off x="1509227" y="1045229"/>
            <a:ext cx="94542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  </a:t>
            </a: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5) ST (Structured Text) </a:t>
            </a:r>
            <a:r>
              <a:rPr b="1" lang="en-US" sz="28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เป็นภาษาระดับสูง โดยมีพื้นฐานมาจากภาษา Pascal ซึ่งคำสั่งโดยทั่วไปจะอยู่ในรูปของคำสั่งเกี่ยวกับการเลือกทำงานเช่น IF…THEN…ELSE เป็นต้น</a:t>
            </a:r>
            <a:endParaRPr/>
          </a:p>
        </p:txBody>
      </p:sp>
      <p:pic>
        <p:nvPicPr>
          <p:cNvPr id="731" name="Google Shape;7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703" y="2213940"/>
            <a:ext cx="6342593" cy="381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5"/>
          <p:cNvSpPr txBox="1"/>
          <p:nvPr/>
        </p:nvSpPr>
        <p:spPr>
          <a:xfrm>
            <a:off x="557504" y="510465"/>
            <a:ext cx="6097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การใช้ PLC สามารถใช้ควบคุมได้ 3 ลักษณะใหญ่ๆ</a:t>
            </a:r>
            <a:endParaRPr b="1" sz="28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1225420" y="1070319"/>
            <a:ext cx="97411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                งานที่ทำตามลำดับก่อนหลัง (Sequence Control) </a:t>
            </a: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เป็นระบบการควบคุมแบบหนึ่งที่มีลักษณะเป็นการควบคุมแบบตามลำดับ โดยระบบควบคุมจะทำงานตามที่ได้ออกแบบไว้ตามลำดับก่อน-หลัง ตัวอย่างเช่น ในวงจรควบคุมมอเตอร์ที่เป็นวงจรรีเลย์ ต้องมีการกดปุ่ม Start ทำให้ Contactor ทำงานมอเตอร์จึงจะหมุน</a:t>
            </a:r>
            <a:endParaRPr b="1" sz="24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738" name="Google Shape;738;p35"/>
          <p:cNvSpPr/>
          <p:nvPr/>
        </p:nvSpPr>
        <p:spPr>
          <a:xfrm>
            <a:off x="1896447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1</a:t>
            </a:r>
            <a:endParaRPr/>
          </a:p>
        </p:txBody>
      </p:sp>
      <p:sp>
        <p:nvSpPr>
          <p:cNvPr id="739" name="Google Shape;739;p35"/>
          <p:cNvSpPr/>
          <p:nvPr/>
        </p:nvSpPr>
        <p:spPr>
          <a:xfrm>
            <a:off x="3411116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2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4925785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3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6440454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4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7955123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5</a:t>
            </a: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9469792" y="2684182"/>
            <a:ext cx="634482" cy="647772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6</a:t>
            </a:r>
            <a:endParaRPr/>
          </a:p>
        </p:txBody>
      </p:sp>
      <p:cxnSp>
        <p:nvCxnSpPr>
          <p:cNvPr id="744" name="Google Shape;744;p35"/>
          <p:cNvCxnSpPr>
            <a:endCxn id="739" idx="2"/>
          </p:cNvCxnSpPr>
          <p:nvPr/>
        </p:nvCxnSpPr>
        <p:spPr>
          <a:xfrm>
            <a:off x="2605616" y="3008068"/>
            <a:ext cx="805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p35"/>
          <p:cNvCxnSpPr/>
          <p:nvPr/>
        </p:nvCxnSpPr>
        <p:spPr>
          <a:xfrm>
            <a:off x="4120242" y="3008068"/>
            <a:ext cx="80554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35"/>
          <p:cNvCxnSpPr/>
          <p:nvPr/>
        </p:nvCxnSpPr>
        <p:spPr>
          <a:xfrm>
            <a:off x="5634911" y="3008068"/>
            <a:ext cx="80554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7" name="Google Shape;747;p35"/>
          <p:cNvCxnSpPr/>
          <p:nvPr/>
        </p:nvCxnSpPr>
        <p:spPr>
          <a:xfrm>
            <a:off x="7142581" y="3008068"/>
            <a:ext cx="80554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8" name="Google Shape;748;p35"/>
          <p:cNvCxnSpPr/>
          <p:nvPr/>
        </p:nvCxnSpPr>
        <p:spPr>
          <a:xfrm>
            <a:off x="8664249" y="3008068"/>
            <a:ext cx="80554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9" name="Google Shape;749;p35"/>
          <p:cNvSpPr txBox="1"/>
          <p:nvPr/>
        </p:nvSpPr>
        <p:spPr>
          <a:xfrm>
            <a:off x="1163506" y="4220122"/>
            <a:ext cx="104590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 </a:t>
            </a: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งานควบคุมที่ซับซ้อน (Sophisticate Control) </a:t>
            </a: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เป็นการควบคุมแบบฐานข้อมูลเช่น การทำงานทางคณิตศาสตร์(การบวก,ลบ,คูณ,หาร),การควบคุมแบบอนาล็อก (Analog Control) เช่น การควบคุมอุณหภูมิ(Temperature)การควบคุมความดัน (Pressure), การควบคุมเซอร์โวมอเตอร์(Servo-motor Control)</a:t>
            </a:r>
            <a:endParaRPr/>
          </a:p>
        </p:txBody>
      </p:sp>
      <p:sp>
        <p:nvSpPr>
          <p:cNvPr id="750" name="Google Shape;750;p35"/>
          <p:cNvSpPr txBox="1"/>
          <p:nvPr/>
        </p:nvSpPr>
        <p:spPr>
          <a:xfrm>
            <a:off x="1225420" y="5348686"/>
            <a:ext cx="103352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                </a:t>
            </a: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งานควบคุมกำกับดูแลและเก็บข้อมูล (Supervisory Control) </a:t>
            </a:r>
            <a:r>
              <a:rPr b="1" lang="en-US" sz="2400">
                <a:solidFill>
                  <a:srgbClr val="181818"/>
                </a:solidFill>
                <a:latin typeface="Sarabun"/>
                <a:ea typeface="Sarabun"/>
                <a:cs typeface="Sarabun"/>
                <a:sym typeface="Sarabun"/>
              </a:rPr>
              <a:t>เป็นการควบคุมที่จะใช้ร่วมกับระบบสกาดาเป็นกระบวนการขนาดใหญ่ที่สามารถรวมหลายไซต์งานและระยะทางกว้างใหญ่เช่น งานกระบวนการผลิตของอุตสาหกรรมรวมถึงการผลิต,</a:t>
            </a:r>
            <a:endParaRPr b="1" sz="2400">
              <a:solidFill>
                <a:srgbClr val="181818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857" r="27857" t="0"/>
          <a:stretch/>
        </p:blipFill>
        <p:spPr>
          <a:xfrm>
            <a:off x="718458" y="1319722"/>
            <a:ext cx="2955925" cy="375443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"/>
          <p:cNvSpPr txBox="1"/>
          <p:nvPr/>
        </p:nvSpPr>
        <p:spPr>
          <a:xfrm>
            <a:off x="718458" y="5267701"/>
            <a:ext cx="295561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lyUPC"/>
              <a:buNone/>
            </a:pPr>
            <a:r>
              <a:rPr b="1" lang="en-US" sz="2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วงจรรีเลย์</a:t>
            </a:r>
            <a:endParaRPr b="1" sz="24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4220097" y="3219649"/>
            <a:ext cx="295561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arabun"/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ข้อเสียของการใช้งานวงจรนีเลย์</a:t>
            </a:r>
            <a:endParaRPr b="1" sz="24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4220097" y="1670621"/>
            <a:ext cx="68700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เมื่อมีการใช้งานเครื่องจักรมากขึ้น จึงมีการคิดค้น การควบคุมการทำงานของเครื่องจักรให้ทำงานเป็นขั้นตอนจึงมีความจำเป็น  ยุคแรกมีการคิดค้นวงจรรีเลย์ ขึ้นมาเพื่อควบคุมการทำงานของเครื่องจักรให้ทำงานอัตโนมัติ แต่การใช้วงจรก็มีปัญหาหลายอย่าง</a:t>
            </a:r>
            <a:endParaRPr b="1" sz="24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4220098" y="3548746"/>
            <a:ext cx="31832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การเดินสายยุ่งยากเมื่อใช้รีเลย์เป็นจำนวนมาก</a:t>
            </a:r>
            <a:endParaRPr b="1" sz="20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4220098" y="4167683"/>
            <a:ext cx="36685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arabun"/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การเปลี่ยนแปลงเงื่อนไขของการควบคุมทำได้ยาก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arabun"/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  เนื่องจากต้องเปลี่ยนการเดินสายไฟใหม่</a:t>
            </a:r>
            <a:endParaRPr b="1" i="1" sz="20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4220098" y="4923537"/>
            <a:ext cx="36685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arabun"/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ขณะใช้งานเกิดการเสื่อมสภาพของหน้าสัมผัส หรือ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arabun"/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  มีการอาร์คทำให้เกิดประกายไฟขึ้น</a:t>
            </a:r>
            <a:endParaRPr/>
          </a:p>
        </p:txBody>
      </p:sp>
      <p:sp>
        <p:nvSpPr>
          <p:cNvPr id="313" name="Google Shape;313;p4"/>
          <p:cNvSpPr txBox="1"/>
          <p:nvPr/>
        </p:nvSpPr>
        <p:spPr>
          <a:xfrm>
            <a:off x="4259880" y="1069885"/>
            <a:ext cx="53190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2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วงจรรีเลย์</a:t>
            </a:r>
            <a:endParaRPr b="1" sz="44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14" name="Google Shape;3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767" y="3453367"/>
            <a:ext cx="3668594" cy="199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5"/>
          <p:cNvPicPr preferRelativeResize="0"/>
          <p:nvPr/>
        </p:nvPicPr>
        <p:blipFill rotWithShape="1">
          <a:blip r:embed="rId3">
            <a:alphaModFix/>
          </a:blip>
          <a:srcRect b="0" l="27857" r="27857" t="0"/>
          <a:stretch/>
        </p:blipFill>
        <p:spPr>
          <a:xfrm>
            <a:off x="1427584" y="1374500"/>
            <a:ext cx="2955925" cy="375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5740" y="2324462"/>
            <a:ext cx="2753858" cy="185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"/>
          <p:cNvSpPr txBox="1"/>
          <p:nvPr/>
        </p:nvSpPr>
        <p:spPr>
          <a:xfrm>
            <a:off x="1352940" y="5202389"/>
            <a:ext cx="295561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lyUPC"/>
              <a:buNone/>
            </a:pPr>
            <a:r>
              <a:rPr b="1" lang="en-US" sz="2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วงจรรีเลย์</a:t>
            </a:r>
            <a:endParaRPr b="1" sz="24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7335740" y="4398639"/>
            <a:ext cx="295561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lyUPC"/>
              <a:buNone/>
            </a:pPr>
            <a:r>
              <a:rPr b="1" lang="en-US" sz="2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อุปกรณ์ PLC</a:t>
            </a:r>
            <a:endParaRPr/>
          </a:p>
        </p:txBody>
      </p:sp>
      <p:sp>
        <p:nvSpPr>
          <p:cNvPr id="323" name="Google Shape;323;p5"/>
          <p:cNvSpPr/>
          <p:nvPr/>
        </p:nvSpPr>
        <p:spPr>
          <a:xfrm>
            <a:off x="4982547" y="3041783"/>
            <a:ext cx="1754155" cy="6064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/>
          <p:nvPr>
            <p:ph idx="1" type="body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ระบบควบคุมโดย PLC</a:t>
            </a:r>
            <a:endParaRPr b="0" i="0" sz="8000" u="none" cap="none" strike="noStrike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29" name="Google Shape;329;p6"/>
          <p:cNvSpPr txBox="1"/>
          <p:nvPr/>
        </p:nvSpPr>
        <p:spPr>
          <a:xfrm>
            <a:off x="902289" y="5826221"/>
            <a:ext cx="2955610" cy="43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ilyUPC"/>
              <a:buNone/>
            </a:pPr>
            <a:r>
              <a:rPr b="1" lang="en-US" sz="24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อุปกรณ์ PLC</a:t>
            </a:r>
            <a:endParaRPr/>
          </a:p>
        </p:txBody>
      </p:sp>
      <p:sp>
        <p:nvSpPr>
          <p:cNvPr id="330" name="Google Shape;330;p6"/>
          <p:cNvSpPr/>
          <p:nvPr/>
        </p:nvSpPr>
        <p:spPr>
          <a:xfrm>
            <a:off x="4726318" y="2418237"/>
            <a:ext cx="687004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พีแอลซี (PLC) ย่อมาจาก Programmable Logic Controller ซึ่งหมายถึง ตัวควบคุมเชิงตรรกะที่โปรแกรมได้ ในยุโรบมักเรียกว่า “ซีเควนเซอร์” (Sequencer Controller) เรียกย่อๆว่า SC แต่สมาคมผู้ผลิตอุปกรณ์ไฟฟ้าญี่ปุ่น (JEMA) มักเรียก “พีซี” (PC)  หรือ “พีแอลซี” (PLC)</a:t>
            </a:r>
            <a:endParaRPr/>
          </a:p>
        </p:txBody>
      </p:sp>
      <p:sp>
        <p:nvSpPr>
          <p:cNvPr id="331" name="Google Shape;331;p6"/>
          <p:cNvSpPr txBox="1"/>
          <p:nvPr/>
        </p:nvSpPr>
        <p:spPr>
          <a:xfrm>
            <a:off x="4664473" y="1763603"/>
            <a:ext cx="610361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8000" spcFirstLastPara="1" rIns="2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00"/>
                </a:solidFill>
                <a:latin typeface="LilyUPC"/>
                <a:ea typeface="LilyUPC"/>
                <a:cs typeface="LilyUPC"/>
                <a:sym typeface="LilyUPC"/>
              </a:rPr>
              <a:t> PLC (Programmable Logic Control)</a:t>
            </a:r>
            <a:endParaRPr b="1" sz="4000">
              <a:solidFill>
                <a:srgbClr val="000000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pic>
        <p:nvPicPr>
          <p:cNvPr id="332" name="Google Shape;3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370" y="2832888"/>
            <a:ext cx="2753858" cy="185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"/>
          <p:cNvSpPr txBox="1"/>
          <p:nvPr/>
        </p:nvSpPr>
        <p:spPr>
          <a:xfrm>
            <a:off x="4750655" y="3779262"/>
            <a:ext cx="3697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ข้อดีของ PLC</a:t>
            </a:r>
            <a:endParaRPr b="1" sz="24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4679976" y="4635477"/>
            <a:ext cx="51988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 นอกจากการควบคุมที่เป็นแบบลอจิกแล้ว PLC ยังสามารถ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  ใช้ฟังก์ชันทางคณิตศาสตร์ และฟังก์ชันอื่นๆได้อีกมากมาย</a:t>
            </a:r>
            <a:endParaRPr/>
          </a:p>
        </p:txBody>
      </p:sp>
      <p:sp>
        <p:nvSpPr>
          <p:cNvPr id="335" name="Google Shape;335;p6"/>
          <p:cNvSpPr txBox="1"/>
          <p:nvPr/>
        </p:nvSpPr>
        <p:spPr>
          <a:xfrm>
            <a:off x="4750655" y="5365060"/>
            <a:ext cx="62515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ราคาถูกเมื่อเปรียบเทียบกับการใช้รีเลย์จำนวนมากในการสร้างแผงวงจรควบคุม</a:t>
            </a:r>
            <a:endParaRPr b="1" i="1" sz="24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4793790" y="4182755"/>
            <a:ext cx="4530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Sarabun"/>
                <a:ea typeface="Sarabun"/>
                <a:cs typeface="Sarabun"/>
                <a:sym typeface="Sarabun"/>
              </a:rPr>
              <a:t>สามารถแก้ไขข้อผิดพลาดของวงจรควบคุมแบบรีเลย์</a:t>
            </a:r>
            <a:endParaRPr b="1" i="1" sz="2400">
              <a:solidFill>
                <a:srgbClr val="000000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/>
          <p:nvPr/>
        </p:nvSpPr>
        <p:spPr>
          <a:xfrm>
            <a:off x="1797042" y="1466890"/>
            <a:ext cx="8537249" cy="4674550"/>
          </a:xfrm>
          <a:prstGeom prst="rect">
            <a:avLst/>
          </a:prstGeom>
          <a:gradFill>
            <a:gsLst>
              <a:gs pos="0">
                <a:schemeClr val="accent6"/>
              </a:gs>
              <a:gs pos="50000">
                <a:schemeClr val="accent6"/>
              </a:gs>
              <a:gs pos="100000">
                <a:srgbClr val="E1E1E1"/>
              </a:gs>
            </a:gsLst>
            <a:lin ang="5400000" scaled="0"/>
          </a:gradFill>
          <a:ln cap="flat" cmpd="sng" w="5715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2523949" y="1471113"/>
            <a:ext cx="7793764" cy="726392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2537597" y="5405623"/>
            <a:ext cx="7793764" cy="72639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2149223" y="3206609"/>
            <a:ext cx="207941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432425" y="3206608"/>
            <a:ext cx="375230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pic>
        <p:nvPicPr>
          <p:cNvPr id="346" name="Google Shape;3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5994" y="2554565"/>
            <a:ext cx="234315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7"/>
          <p:cNvSpPr/>
          <p:nvPr/>
        </p:nvSpPr>
        <p:spPr>
          <a:xfrm>
            <a:off x="8041920" y="1384375"/>
            <a:ext cx="226215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7661089" y="5375394"/>
            <a:ext cx="271580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lang="en-US" sz="4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/>
          </a:p>
        </p:txBody>
      </p:sp>
      <p:sp>
        <p:nvSpPr>
          <p:cNvPr id="349" name="Google Shape;349;p7"/>
          <p:cNvSpPr/>
          <p:nvPr/>
        </p:nvSpPr>
        <p:spPr>
          <a:xfrm>
            <a:off x="4083448" y="1354242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X0</a:t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2697199" y="1354242"/>
            <a:ext cx="1300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S/S</a:t>
            </a:r>
            <a:endParaRPr b="0" sz="5400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5020258" y="1354242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5955865" y="1361916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/>
          </a:p>
        </p:txBody>
      </p:sp>
      <p:sp>
        <p:nvSpPr>
          <p:cNvPr id="353" name="Google Shape;353;p7"/>
          <p:cNvSpPr/>
          <p:nvPr/>
        </p:nvSpPr>
        <p:spPr>
          <a:xfrm>
            <a:off x="6825991" y="1389777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</a:t>
            </a:r>
            <a:endParaRPr/>
          </a:p>
        </p:txBody>
      </p:sp>
      <p:cxnSp>
        <p:nvCxnSpPr>
          <p:cNvPr id="354" name="Google Shape;354;p7"/>
          <p:cNvCxnSpPr/>
          <p:nvPr/>
        </p:nvCxnSpPr>
        <p:spPr>
          <a:xfrm>
            <a:off x="4145994" y="1471113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5" name="Google Shape;355;p7"/>
          <p:cNvCxnSpPr/>
          <p:nvPr/>
        </p:nvCxnSpPr>
        <p:spPr>
          <a:xfrm>
            <a:off x="5088385" y="1471113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7"/>
          <p:cNvCxnSpPr/>
          <p:nvPr/>
        </p:nvCxnSpPr>
        <p:spPr>
          <a:xfrm>
            <a:off x="5983182" y="1461257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7"/>
          <p:cNvCxnSpPr/>
          <p:nvPr/>
        </p:nvCxnSpPr>
        <p:spPr>
          <a:xfrm>
            <a:off x="6897925" y="1488246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8" name="Google Shape;358;p7"/>
          <p:cNvCxnSpPr/>
          <p:nvPr/>
        </p:nvCxnSpPr>
        <p:spPr>
          <a:xfrm>
            <a:off x="7792722" y="1479700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7"/>
          <p:cNvSpPr/>
          <p:nvPr/>
        </p:nvSpPr>
        <p:spPr>
          <a:xfrm>
            <a:off x="3988159" y="5300625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2479624" y="5373912"/>
            <a:ext cx="16209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endParaRPr/>
          </a:p>
        </p:txBody>
      </p:sp>
      <p:sp>
        <p:nvSpPr>
          <p:cNvPr id="361" name="Google Shape;361;p7"/>
          <p:cNvSpPr/>
          <p:nvPr/>
        </p:nvSpPr>
        <p:spPr>
          <a:xfrm>
            <a:off x="4924969" y="5300625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5860576" y="5308299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3" name="Google Shape;363;p7"/>
          <p:cNvSpPr/>
          <p:nvPr/>
        </p:nvSpPr>
        <p:spPr>
          <a:xfrm>
            <a:off x="6730702" y="5336160"/>
            <a:ext cx="10310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lang="en-US" sz="5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364" name="Google Shape;364;p7"/>
          <p:cNvCxnSpPr/>
          <p:nvPr/>
        </p:nvCxnSpPr>
        <p:spPr>
          <a:xfrm>
            <a:off x="4050705" y="5417496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7"/>
          <p:cNvCxnSpPr/>
          <p:nvPr/>
        </p:nvCxnSpPr>
        <p:spPr>
          <a:xfrm>
            <a:off x="4993096" y="5417496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7"/>
          <p:cNvCxnSpPr/>
          <p:nvPr/>
        </p:nvCxnSpPr>
        <p:spPr>
          <a:xfrm>
            <a:off x="5887893" y="5407640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7"/>
          <p:cNvCxnSpPr/>
          <p:nvPr/>
        </p:nvCxnSpPr>
        <p:spPr>
          <a:xfrm>
            <a:off x="6802636" y="5434629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7"/>
          <p:cNvCxnSpPr/>
          <p:nvPr/>
        </p:nvCxnSpPr>
        <p:spPr>
          <a:xfrm>
            <a:off x="7697433" y="5426083"/>
            <a:ext cx="0" cy="7263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7"/>
          <p:cNvSpPr/>
          <p:nvPr/>
        </p:nvSpPr>
        <p:spPr>
          <a:xfrm>
            <a:off x="3388156" y="2433990"/>
            <a:ext cx="1154177" cy="3163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Coil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7"/>
          <p:cNvCxnSpPr/>
          <p:nvPr/>
        </p:nvCxnSpPr>
        <p:spPr>
          <a:xfrm>
            <a:off x="3012719" y="2214638"/>
            <a:ext cx="0" cy="3775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7"/>
          <p:cNvCxnSpPr>
            <a:endCxn id="369" idx="1"/>
          </p:cNvCxnSpPr>
          <p:nvPr/>
        </p:nvCxnSpPr>
        <p:spPr>
          <a:xfrm>
            <a:off x="3012856" y="2592175"/>
            <a:ext cx="375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7"/>
          <p:cNvCxnSpPr>
            <a:stCxn id="369" idx="3"/>
          </p:cNvCxnSpPr>
          <p:nvPr/>
        </p:nvCxnSpPr>
        <p:spPr>
          <a:xfrm>
            <a:off x="4542333" y="2592175"/>
            <a:ext cx="19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7"/>
          <p:cNvCxnSpPr/>
          <p:nvPr/>
        </p:nvCxnSpPr>
        <p:spPr>
          <a:xfrm flipH="1" rot="10800000">
            <a:off x="4756059" y="2197505"/>
            <a:ext cx="8546" cy="3946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7"/>
          <p:cNvCxnSpPr/>
          <p:nvPr/>
        </p:nvCxnSpPr>
        <p:spPr>
          <a:xfrm flipH="1" rot="10800000">
            <a:off x="3875516" y="4917181"/>
            <a:ext cx="350377" cy="1794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7"/>
          <p:cNvSpPr/>
          <p:nvPr/>
        </p:nvSpPr>
        <p:spPr>
          <a:xfrm>
            <a:off x="3723116" y="5024642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4234293" y="5016096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7"/>
          <p:cNvCxnSpPr>
            <a:stCxn id="375" idx="2"/>
          </p:cNvCxnSpPr>
          <p:nvPr/>
        </p:nvCxnSpPr>
        <p:spPr>
          <a:xfrm rot="10800000">
            <a:off x="3388016" y="5096642"/>
            <a:ext cx="335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7"/>
          <p:cNvCxnSpPr/>
          <p:nvPr/>
        </p:nvCxnSpPr>
        <p:spPr>
          <a:xfrm>
            <a:off x="3388156" y="5096642"/>
            <a:ext cx="0" cy="3208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7"/>
          <p:cNvCxnSpPr>
            <a:stCxn id="376" idx="6"/>
          </p:cNvCxnSpPr>
          <p:nvPr/>
        </p:nvCxnSpPr>
        <p:spPr>
          <a:xfrm>
            <a:off x="4378293" y="5088096"/>
            <a:ext cx="164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7"/>
          <p:cNvCxnSpPr/>
          <p:nvPr/>
        </p:nvCxnSpPr>
        <p:spPr>
          <a:xfrm>
            <a:off x="4542333" y="5088096"/>
            <a:ext cx="0" cy="337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7"/>
          <p:cNvSpPr txBox="1"/>
          <p:nvPr/>
        </p:nvSpPr>
        <p:spPr>
          <a:xfrm>
            <a:off x="1445118" y="314223"/>
            <a:ext cx="93017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โครงสร้างและส่วนประกอบของ PLC</a:t>
            </a:r>
            <a:endParaRPr b="1" sz="32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/>
          <p:nvPr/>
        </p:nvSpPr>
        <p:spPr>
          <a:xfrm>
            <a:off x="3799538" y="392933"/>
            <a:ext cx="45929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การประมวลผลคำสั่ง</a:t>
            </a:r>
            <a:endParaRPr/>
          </a:p>
        </p:txBody>
      </p:sp>
      <p:sp>
        <p:nvSpPr>
          <p:cNvPr id="387" name="Google Shape;387;p8"/>
          <p:cNvSpPr/>
          <p:nvPr/>
        </p:nvSpPr>
        <p:spPr>
          <a:xfrm>
            <a:off x="5547782" y="2147864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ขั้นตอนที่ 1 ตรวจสอบสภาวะของอินพุต (Check input status)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5547782" y="3325624"/>
            <a:ext cx="55627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ขั้นตอนที่ 2 การประมวลผลของโปรแกรม (Execute program)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5547781" y="4513522"/>
            <a:ext cx="63940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ขั้นตอนที่ 3 การปรับปรุงสภาวะของเอาท์พุต (Update output status)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0" name="Google Shape;390;p8"/>
          <p:cNvSpPr txBox="1"/>
          <p:nvPr/>
        </p:nvSpPr>
        <p:spPr>
          <a:xfrm>
            <a:off x="1019958" y="2141040"/>
            <a:ext cx="3505446" cy="461665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Check Input Status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1" name="Google Shape;391;p8"/>
          <p:cNvSpPr txBox="1"/>
          <p:nvPr/>
        </p:nvSpPr>
        <p:spPr>
          <a:xfrm>
            <a:off x="1019958" y="3335149"/>
            <a:ext cx="3505446" cy="46166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Execute Program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2" name="Google Shape;392;p8"/>
          <p:cNvSpPr txBox="1"/>
          <p:nvPr/>
        </p:nvSpPr>
        <p:spPr>
          <a:xfrm>
            <a:off x="1019958" y="4494652"/>
            <a:ext cx="3505446" cy="461665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Update Output Status</a:t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2655277" y="2822331"/>
            <a:ext cx="281354" cy="4220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2655277" y="3965495"/>
            <a:ext cx="281354" cy="4220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2655277" y="1628222"/>
            <a:ext cx="281354" cy="4220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2655277" y="5135363"/>
            <a:ext cx="281354" cy="42203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A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cxnSp>
        <p:nvCxnSpPr>
          <p:cNvPr id="397" name="Google Shape;397;p8"/>
          <p:cNvCxnSpPr/>
          <p:nvPr/>
        </p:nvCxnSpPr>
        <p:spPr>
          <a:xfrm flipH="1" rot="5400000">
            <a:off x="840979" y="3592894"/>
            <a:ext cx="3929100" cy="12600"/>
          </a:xfrm>
          <a:prstGeom prst="bentConnector5">
            <a:avLst>
              <a:gd fmla="val -5818" name="adj1"/>
              <a:gd fmla="val -17514833" name="adj2"/>
              <a:gd fmla="val 105093" name="adj3"/>
            </a:avLst>
          </a:prstGeom>
          <a:noFill/>
          <a:ln cap="flat" cmpd="sng" w="149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"/>
          <p:cNvSpPr/>
          <p:nvPr/>
        </p:nvSpPr>
        <p:spPr>
          <a:xfrm>
            <a:off x="2505474" y="2548345"/>
            <a:ext cx="756086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PLC จะมีส่วนประกอบที่สำคัญ แบ่งออกเป็น 4 ส่วน คือ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1. หน่วยประมวลผลกลาง (CPU)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2. หน่วยความจำ (Memory)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3. หน่วยอินพุต/เอาท์พุต (Input/Output Unit)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4. หน่วยอุปกรณ์เชื่อมต่อภายนอก (Peripheral Device)</a:t>
            </a:r>
            <a:endParaRPr b="1" sz="36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  <p:sp>
        <p:nvSpPr>
          <p:cNvPr id="403" name="Google Shape;403;p9"/>
          <p:cNvSpPr txBox="1"/>
          <p:nvPr/>
        </p:nvSpPr>
        <p:spPr>
          <a:xfrm>
            <a:off x="1426456" y="1205923"/>
            <a:ext cx="930176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181818"/>
                </a:solidFill>
                <a:latin typeface="LilyUPC"/>
                <a:ea typeface="LilyUPC"/>
                <a:cs typeface="LilyUPC"/>
                <a:sym typeface="LilyUPC"/>
              </a:rPr>
              <a:t>โครงสร้างและส่วนประกอบของ PLC</a:t>
            </a:r>
            <a:endParaRPr b="1" sz="3200">
              <a:solidFill>
                <a:srgbClr val="181818"/>
              </a:solidFill>
              <a:latin typeface="LilyUPC"/>
              <a:ea typeface="LilyUPC"/>
              <a:cs typeface="LilyUPC"/>
              <a:sym typeface="LilyUP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กำหนดเอง 10">
      <a:dk1>
        <a:srgbClr val="8B8B8B"/>
      </a:dk1>
      <a:lt1>
        <a:srgbClr val="FFFFFF"/>
      </a:lt1>
      <a:dk2>
        <a:srgbClr val="F2F2F2"/>
      </a:dk2>
      <a:lt2>
        <a:srgbClr val="E7E7E7"/>
      </a:lt2>
      <a:accent1>
        <a:srgbClr val="FF0000"/>
      </a:accent1>
      <a:accent2>
        <a:srgbClr val="FF0B0D"/>
      </a:accent2>
      <a:accent3>
        <a:srgbClr val="FD3434"/>
      </a:accent3>
      <a:accent4>
        <a:srgbClr val="FEC1C1"/>
      </a:accent4>
      <a:accent5>
        <a:srgbClr val="FFC1C1"/>
      </a:accent5>
      <a:accent6>
        <a:srgbClr val="FFFFFF"/>
      </a:accent6>
      <a:hlink>
        <a:srgbClr val="FF0000"/>
      </a:hlink>
      <a:folHlink>
        <a:srgbClr val="FF65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3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กำหนดเอง 9">
      <a:dk1>
        <a:srgbClr val="C5C5C5"/>
      </a:dk1>
      <a:lt1>
        <a:srgbClr val="8B8B8B"/>
      </a:lt1>
      <a:dk2>
        <a:srgbClr val="FFFFFF"/>
      </a:dk2>
      <a:lt2>
        <a:srgbClr val="F2F2F2"/>
      </a:lt2>
      <a:accent1>
        <a:srgbClr val="FF0000"/>
      </a:accent1>
      <a:accent2>
        <a:srgbClr val="FF0B0D"/>
      </a:accent2>
      <a:accent3>
        <a:srgbClr val="FD3434"/>
      </a:accent3>
      <a:accent4>
        <a:srgbClr val="FEC1C1"/>
      </a:accent4>
      <a:accent5>
        <a:srgbClr val="FFC1C1"/>
      </a:accent5>
      <a:accent6>
        <a:srgbClr val="FFFFFF"/>
      </a:accent6>
      <a:hlink>
        <a:srgbClr val="FF0000"/>
      </a:hlink>
      <a:folHlink>
        <a:srgbClr val="FF65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</cp:coreProperties>
</file>