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0F35-7884-4CAA-A7F2-75E90912DE94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5950-B959-407B-818D-F27B28430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6415088" cy="64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No title slide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486400"/>
            <a:ext cx="6400800" cy="990600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have only 5 minutes!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49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3999" cy="6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3999" cy="6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3999" cy="6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 line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 2" pitchFamily="18" charset="2"/>
              <a:buChar char=""/>
            </a:pPr>
            <a:r>
              <a:rPr lang="en-US" dirty="0" smtClean="0"/>
              <a:t>Students got experience analyzing </a:t>
            </a:r>
            <a:r>
              <a:rPr lang="en-US" b="1" dirty="0" smtClean="0">
                <a:solidFill>
                  <a:srgbClr val="FF0000"/>
                </a:solidFill>
              </a:rPr>
              <a:t>and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writing about</a:t>
            </a:r>
            <a:r>
              <a:rPr lang="en-US" dirty="0" smtClean="0"/>
              <a:t> various data sets and formats</a:t>
            </a:r>
          </a:p>
          <a:p>
            <a:pPr>
              <a:buClr>
                <a:srgbClr val="FF0000"/>
              </a:buClr>
              <a:buFont typeface="Wingdings 2" pitchFamily="18" charset="2"/>
              <a:buChar char=""/>
            </a:pPr>
            <a:r>
              <a:rPr lang="en-US" dirty="0" smtClean="0"/>
              <a:t>Students got </a:t>
            </a:r>
            <a:r>
              <a:rPr lang="en-US" b="1" dirty="0" smtClean="0">
                <a:solidFill>
                  <a:srgbClr val="FF0000"/>
                </a:solidFill>
              </a:rPr>
              <a:t>recognition</a:t>
            </a:r>
            <a:r>
              <a:rPr lang="en-US" dirty="0" smtClean="0"/>
              <a:t> on our website</a:t>
            </a:r>
          </a:p>
          <a:p>
            <a:pPr>
              <a:buClr>
                <a:srgbClr val="FF0000"/>
              </a:buClr>
              <a:buFont typeface="Wingdings 2" pitchFamily="18" charset="2"/>
              <a:buChar char=""/>
            </a:pPr>
            <a:r>
              <a:rPr lang="en-US" dirty="0" smtClean="0"/>
              <a:t>Big help in </a:t>
            </a:r>
            <a:r>
              <a:rPr lang="en-US" b="1" dirty="0" smtClean="0">
                <a:solidFill>
                  <a:srgbClr val="FF0000"/>
                </a:solidFill>
              </a:rPr>
              <a:t>full-fledged story </a:t>
            </a:r>
            <a:r>
              <a:rPr lang="en-US" dirty="0" smtClean="0"/>
              <a:t>assignments</a:t>
            </a:r>
          </a:p>
          <a:p>
            <a:pPr algn="ctr">
              <a:spcBef>
                <a:spcPts val="42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For more info: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Jeff South | jcsouth@vcu.edu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8001000" cy="689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873245">
            <a:off x="93431" y="2414193"/>
            <a:ext cx="2811379" cy="30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6722" y="2438400"/>
            <a:ext cx="5224478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one hand …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990600" y="1371600"/>
            <a:ext cx="5029200" cy="1600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86000"/>
            <a:ext cx="41910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Software: </a:t>
            </a:r>
            <a:r>
              <a:rPr lang="en-US" sz="2800" dirty="0" smtClean="0"/>
              <a:t>Excel, Access, Refine, GIS, SNA, SPSS 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52800"/>
            <a:ext cx="41910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 sets: </a:t>
            </a:r>
            <a:r>
              <a:rPr lang="en-US" sz="2800" dirty="0" smtClean="0"/>
              <a:t>crime, census, education, budgets 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56093"/>
            <a:ext cx="41910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File formats: </a:t>
            </a:r>
            <a:r>
              <a:rPr lang="en-US" sz="2800" dirty="0" err="1" smtClean="0"/>
              <a:t>xls</a:t>
            </a:r>
            <a:r>
              <a:rPr lang="en-US" sz="2800" dirty="0" smtClean="0"/>
              <a:t>, </a:t>
            </a:r>
            <a:r>
              <a:rPr lang="en-US" sz="2800" dirty="0" err="1" smtClean="0"/>
              <a:t>csv</a:t>
            </a:r>
            <a:r>
              <a:rPr lang="en-US" sz="2800" dirty="0" smtClean="0"/>
              <a:t>, </a:t>
            </a:r>
            <a:r>
              <a:rPr lang="en-US" sz="2800" dirty="0" err="1" smtClean="0"/>
              <a:t>html,dbf</a:t>
            </a:r>
            <a:r>
              <a:rPr lang="en-US" sz="2800" dirty="0" smtClean="0"/>
              <a:t>, </a:t>
            </a:r>
            <a:r>
              <a:rPr lang="en-US" sz="2800" dirty="0" err="1" smtClean="0"/>
              <a:t>pdf</a:t>
            </a:r>
            <a:r>
              <a:rPr lang="en-US" sz="2800" dirty="0" smtClean="0"/>
              <a:t>, fixed width 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62600"/>
            <a:ext cx="4191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Other skills: </a:t>
            </a:r>
            <a:r>
              <a:rPr lang="en-US" sz="2800" dirty="0" smtClean="0"/>
              <a:t>online searching, Web scraping …</a:t>
            </a:r>
            <a:endParaRPr lang="en-US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72200" y="1524000"/>
            <a:ext cx="26670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numbers ≠ story</a:t>
            </a:r>
          </a:p>
          <a:p>
            <a:pPr algn="ctr"/>
            <a:r>
              <a:rPr lang="en-US" sz="2800" b="1" dirty="0" smtClean="0"/>
              <a:t>data ≠ story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200400"/>
            <a:ext cx="4191000" cy="328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2447924"/>
            <a:ext cx="5224478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other hand …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990600" y="1600200"/>
            <a:ext cx="5715000" cy="1676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7489" y="0"/>
            <a:ext cx="94014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371600"/>
            <a:ext cx="5105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83820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interviewing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35249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writing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88589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rewriting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41929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more reporting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95269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rewriting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019490"/>
            <a:ext cx="19812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  <a:r>
              <a:rPr lang="en-US" sz="2000" b="1" dirty="0" smtClean="0"/>
              <a:t>lmost giving up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55289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Done!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48609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self-editing</a:t>
            </a:r>
            <a:endParaRPr lang="en-US" sz="20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09600"/>
            <a:ext cx="9144001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92</Words>
  <Application>Microsoft Office PowerPoint</Application>
  <PresentationFormat>On-screen Show (4:3)</PresentationFormat>
  <Paragraphs>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No title slide</vt:lpstr>
      <vt:lpstr>Slide 2</vt:lpstr>
      <vt:lpstr>On the one hand …</vt:lpstr>
      <vt:lpstr>On the other hand …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Bottom line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zzz</dc:creator>
  <cp:lastModifiedBy>zzz</cp:lastModifiedBy>
  <cp:revision>23</cp:revision>
  <dcterms:created xsi:type="dcterms:W3CDTF">2015-03-03T01:35:57Z</dcterms:created>
  <dcterms:modified xsi:type="dcterms:W3CDTF">2015-03-04T04:24:16Z</dcterms:modified>
</cp:coreProperties>
</file>