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424-209F-4FA6-B69F-086779715F5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935E-93C9-4D6D-8E82-BD534CAC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424-209F-4FA6-B69F-086779715F5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935E-93C9-4D6D-8E82-BD534CAC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424-209F-4FA6-B69F-086779715F5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935E-93C9-4D6D-8E82-BD534CAC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5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424-209F-4FA6-B69F-086779715F5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935E-93C9-4D6D-8E82-BD534CAC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424-209F-4FA6-B69F-086779715F5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935E-93C9-4D6D-8E82-BD534CAC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424-209F-4FA6-B69F-086779715F5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935E-93C9-4D6D-8E82-BD534CAC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424-209F-4FA6-B69F-086779715F5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935E-93C9-4D6D-8E82-BD534CAC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424-209F-4FA6-B69F-086779715F5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935E-93C9-4D6D-8E82-BD534CAC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8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424-209F-4FA6-B69F-086779715F5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935E-93C9-4D6D-8E82-BD534CAC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424-209F-4FA6-B69F-086779715F5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935E-93C9-4D6D-8E82-BD534CAC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2424-209F-4FA6-B69F-086779715F5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935E-93C9-4D6D-8E82-BD534CAC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2424-209F-4FA6-B69F-086779715F5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6935E-93C9-4D6D-8E82-BD534CAC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6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 a source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32" y="746977"/>
            <a:ext cx="6043613" cy="53747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54189" y="762435"/>
            <a:ext cx="7200900" cy="1303337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 should not be your only source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466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62" y="913493"/>
            <a:ext cx="3848780" cy="51169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122218" y="913494"/>
            <a:ext cx="7200900" cy="130333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If you ask wrong question, you’ll get wrong answer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10" y="1623350"/>
            <a:ext cx="4675909" cy="4667330"/>
          </a:xfrm>
          <a:prstGeom prst="rect">
            <a:avLst/>
          </a:prstGeom>
        </p:spPr>
      </p:pic>
      <p:sp>
        <p:nvSpPr>
          <p:cNvPr id="5" name="Title 6"/>
          <p:cNvSpPr txBox="1">
            <a:spLocks/>
          </p:cNvSpPr>
          <p:nvPr/>
        </p:nvSpPr>
        <p:spPr>
          <a:xfrm>
            <a:off x="991292" y="880243"/>
            <a:ext cx="72009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If something doesn’t seem quite right, check it out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99" y="1905680"/>
            <a:ext cx="4053568" cy="4229222"/>
          </a:xfrm>
          <a:prstGeom prst="rect">
            <a:avLst/>
          </a:prstGeom>
        </p:spPr>
      </p:pic>
      <p:sp>
        <p:nvSpPr>
          <p:cNvPr id="3" name="Title 6"/>
          <p:cNvSpPr txBox="1">
            <a:spLocks/>
          </p:cNvSpPr>
          <p:nvPr/>
        </p:nvSpPr>
        <p:spPr>
          <a:xfrm>
            <a:off x="926276" y="913494"/>
            <a:ext cx="72009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Data can be misleading….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3" y="1406298"/>
            <a:ext cx="4787325" cy="4787325"/>
          </a:xfrm>
          <a:prstGeom prst="rect">
            <a:avLst/>
          </a:prstGeom>
        </p:spPr>
      </p:pic>
      <p:sp>
        <p:nvSpPr>
          <p:cNvPr id="3" name="Title 6"/>
          <p:cNvSpPr txBox="1">
            <a:spLocks/>
          </p:cNvSpPr>
          <p:nvPr/>
        </p:nvSpPr>
        <p:spPr>
          <a:xfrm>
            <a:off x="963015" y="684894"/>
            <a:ext cx="72009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Data can only tell you what it knows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74" y="1732871"/>
            <a:ext cx="4469653" cy="3965801"/>
          </a:xfrm>
          <a:prstGeom prst="rect">
            <a:avLst/>
          </a:prstGeom>
        </p:spPr>
      </p:pic>
      <p:sp>
        <p:nvSpPr>
          <p:cNvPr id="3" name="Title 6"/>
          <p:cNvSpPr txBox="1">
            <a:spLocks/>
          </p:cNvSpPr>
          <p:nvPr/>
        </p:nvSpPr>
        <p:spPr>
          <a:xfrm>
            <a:off x="877290" y="554265"/>
            <a:ext cx="72009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It will often lead you to more questions…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Data is a source</vt:lpstr>
      <vt:lpstr>Data should not be your only source</vt:lpstr>
      <vt:lpstr>If you ask wrong question, you’ll get wrong answer </vt:lpstr>
      <vt:lpstr>PowerPoint Presentation</vt:lpstr>
      <vt:lpstr>PowerPoint Presentation</vt:lpstr>
      <vt:lpstr>PowerPoint Presentation</vt:lpstr>
      <vt:lpstr>PowerPoint Presentation</vt:lpstr>
    </vt:vector>
  </TitlesOfParts>
  <Company>StarTribune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Webster, MaryJo</dc:creator>
  <cp:lastModifiedBy>Webster, MaryJo</cp:lastModifiedBy>
  <cp:revision>1</cp:revision>
  <dcterms:created xsi:type="dcterms:W3CDTF">2015-04-08T21:33:59Z</dcterms:created>
  <dcterms:modified xsi:type="dcterms:W3CDTF">2015-04-08T21:39:07Z</dcterms:modified>
</cp:coreProperties>
</file>