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73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3.xml" ContentType="application/vnd.openxmlformats-officedocument.presentationml.notesSlide+xml"/>
  <Override PartName="/ppt/slides/slide72.xml" ContentType="application/vnd.openxmlformats-officedocument.presentationml.slide+xml"/>
  <Override PartName="/ppt/slides/slide71.xml" ContentType="application/vnd.openxmlformats-officedocument.presentationml.slide+xml"/>
  <Override PartName="/ppt/slides/slide70.xml" ContentType="application/vnd.openxmlformats-officedocument.presentationml.slide+xml"/>
  <Override PartName="/ppt/slides/slide67.xml" ContentType="application/vnd.openxmlformats-officedocument.presentationml.slide+xml"/>
  <Override PartName="/ppt/notesSlides/notesSlide29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45.xml" ContentType="application/vnd.openxmlformats-officedocument.presentationml.notesSlide+xml"/>
  <Override PartName="/ppt/slides/slide66.xml" ContentType="application/vnd.openxmlformats-officedocument.presentationml.slide+xml"/>
  <Override PartName="/ppt/notesSlides/notesSlide72.xml" ContentType="application/vnd.openxmlformats-officedocument.presentationml.notesSlide+xml"/>
  <Override PartName="/ppt/slides/slide65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68.xml" ContentType="application/vnd.openxmlformats-officedocument.presentationml.slide+xml"/>
  <Override PartName="/ppt/slides/slide64.xml" ContentType="application/vnd.openxmlformats-officedocument.presentationml.slide+xml"/>
  <Override PartName="/ppt/slides/slide63.xml" ContentType="application/vnd.openxmlformats-officedocument.presentationml.slide+xml"/>
  <Override PartName="/ppt/slides/slide61.xml" ContentType="application/vnd.openxmlformats-officedocument.presentationml.slide+xml"/>
  <Override PartName="/ppt/slides/slide59.xml" ContentType="application/vnd.openxmlformats-officedocument.presentationml.slide+xml"/>
  <Override PartName="/ppt/slides/slide56.xml" ContentType="application/vnd.openxmlformats-officedocument.presentationml.slide+xml"/>
  <Override PartName="/ppt/slides/slide55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69.xml" ContentType="application/vnd.openxmlformats-officedocument.presentationml.notesSlide+xml"/>
  <Override PartName="/ppt/slides/slide52.xml" ContentType="application/vnd.openxmlformats-officedocument.presentationml.slide+xml"/>
  <Override PartName="/ppt/slides/slide50.xml" ContentType="application/vnd.openxmlformats-officedocument.presentationml.slide+xml"/>
  <Override PartName="/ppt/slides/slide47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43.xml" ContentType="application/vnd.openxmlformats-officedocument.presentationml.slide+xml"/>
  <Override PartName="/ppt/slides/slide37.xml" ContentType="application/vnd.openxmlformats-officedocument.presentationml.slide+xml"/>
  <Override PartName="/ppt/notesSlides/notesSlide46.xml" ContentType="application/vnd.openxmlformats-officedocument.presentationml.notesSlide+xml"/>
  <Override PartName="/ppt/slides/slide51.xml" ContentType="application/vnd.openxmlformats-officedocument.presentationml.slide+xml"/>
  <Override PartName="/ppt/notesSlides/notesSlide28.xml" ContentType="application/vnd.openxmlformats-officedocument.presentationml.notesSlide+xml"/>
  <Override PartName="/ppt/slides/slide36.xml" ContentType="application/vnd.openxmlformats-officedocument.presentationml.slide+xml"/>
  <Override PartName="/ppt/slides/slide62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29.xml" ContentType="application/vnd.openxmlformats-officedocument.presentationml.slide+xml"/>
  <Override PartName="/ppt/slides/slide25.xml" ContentType="application/vnd.openxmlformats-officedocument.presentationml.slide+xml"/>
  <Override PartName="/ppt/notesSlides/notesSlide65.xml" ContentType="application/vnd.openxmlformats-officedocument.presentationml.notes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19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18.xml" ContentType="application/vnd.openxmlformats-officedocument.presentationml.slide+xml"/>
  <Override PartName="/ppt/slides/slide42.xml" ContentType="application/vnd.openxmlformats-officedocument.presentationml.slide+xml"/>
  <Override PartName="/ppt/slides/slide17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26.xml" ContentType="application/vnd.openxmlformats-officedocument.presentationml.notesSlide+xml"/>
  <Override PartName="/ppt/slides/slide20.xml" ContentType="application/vnd.openxmlformats-officedocument.presentationml.slide+xml"/>
  <Override PartName="/ppt/notesSlides/notesSlide64.xml" ContentType="application/vnd.openxmlformats-officedocument.presentationml.notes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notesSlides/notesSlide35.xml" ContentType="application/vnd.openxmlformats-officedocument.presentationml.notesSlide+xml"/>
  <Override PartName="/ppt/slides/slide21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57.xml" ContentType="application/vnd.openxmlformats-officedocument.presentationml.slide+xml"/>
  <Override PartName="/ppt/slides/slide44.xml" ContentType="application/vnd.openxmlformats-officedocument.presentationml.slide+xml"/>
  <Override PartName="/ppt/slides/slide6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33.xml" ContentType="application/vnd.openxmlformats-officedocument.presentationml.slide+xml"/>
  <Override PartName="/ppt/slides/slide8.xml" ContentType="application/vnd.openxmlformats-officedocument.presentationml.slide+xml"/>
  <Override PartName="/ppt/slides/slide35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66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48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41.xml" ContentType="application/vnd.openxmlformats-officedocument.presentationml.notesSlide+xml"/>
  <Override PartName="/ppt/slides/slide26.xml" ContentType="application/vnd.openxmlformats-officedocument.presentationml.slide+xml"/>
  <Override PartName="/ppt/notesSlides/notesSlide39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s/slide27.xml" ContentType="application/vnd.openxmlformats-officedocument.presentationml.slide+xml"/>
  <Override PartName="/ppt/slides/slide48.xml" ContentType="application/vnd.openxmlformats-officedocument.presentationml.slide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notesSlides/notesSlide47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s/slide15.xml" ContentType="application/vnd.openxmlformats-officedocument.presentationml.slide+xml"/>
  <Override PartName="/ppt/notesSlides/notesSlide43.xml" ContentType="application/vnd.openxmlformats-officedocument.presentationml.notesSlide+xml"/>
  <Override PartName="/ppt/notesMasters/notesMaster1.xml" ContentType="application/vnd.openxmlformats-officedocument.presentationml.notesMaster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0.xml" ContentType="application/vnd.openxmlformats-officedocument.presentationml.slide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Slides/notesSlide23.xml" ContentType="application/vnd.openxmlformats-officedocument.presentationml.notesSlide+xml"/>
  <Override PartName="/ppt/notesSlides/notesSlide62.xml" ContentType="application/vnd.openxmlformats-officedocument.presentationml.notesSlide+xml"/>
  <Override PartName="/ppt/slides/slide24.xml" ContentType="application/vnd.openxmlformats-officedocument.presentationml.slide+xml"/>
  <Override PartName="/ppt/slides/slide73.xml" ContentType="application/vnd.openxmlformats-officedocument.presentationml.slide+xml"/>
  <Override PartName="/ppt/notesSlides/notesSlide17.xml" ContentType="application/vnd.openxmlformats-officedocument.presentationml.notesSlid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slides/slide28.xml" ContentType="application/vnd.openxmlformats-officedocument.presentationml.slide+xml"/>
  <Override PartName="/ppt/slides/slide53.xml" ContentType="application/vnd.openxmlformats-officedocument.presentationml.slide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41.xml" ContentType="application/vnd.openxmlformats-officedocument.presentationml.slide+xml"/>
  <Override PartName="/ppt/slides/slide16.xml" ContentType="application/vnd.openxmlformats-officedocument.presentationml.slide+xml"/>
  <Override PartName="/ppt/slides/slide60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58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s/slide49.xml" ContentType="application/vnd.openxmlformats-officedocument.presentationml.slide+xml"/>
  <Override PartName="/ppt/notesSlides/notesSlide55.xml" ContentType="application/vnd.openxmlformats-officedocument.presentationml.notesSlide+xml"/>
  <Override PartName="/ppt/slides/slide38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34.xml" ContentType="application/vnd.openxmlformats-officedocument.presentationml.slide+xml"/>
  <Override PartName="/ppt/notesSlides/notesSlide12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s/slide54.xml" ContentType="application/vnd.openxmlformats-officedocument.presentationml.slide+xml"/>
  <Override PartName="/ppt/notesSlides/notesSlide22.xml" ContentType="application/vnd.openxmlformats-officedocument.presentationml.notesSlide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77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8" r:id="rId66"/>
    <p:sldId id="319" r:id="rId67"/>
    <p:sldId id="320" r:id="rId68"/>
    <p:sldId id="321" r:id="rId69"/>
    <p:sldId id="322" r:id="rId70"/>
    <p:sldId id="323" r:id="rId71"/>
    <p:sldId id="324" r:id="rId72"/>
    <p:sldId id="325" r:id="rId73"/>
    <p:sldId id="326" r:id="rId74"/>
    <p:sldId id="327" r:id="rId75"/>
    <p:sldId id="328" r:id="rId76"/>
  </p:sldIdLst>
  <p:sldSz cx="12192000" cy="6858000"/>
  <p:notesSz cx="6858000" cy="9144000"/>
  <p:defaultTextStyle>
    <a:defPPr>
      <a:defRPr lang="en-GB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  <a:fill>
          <a:solidFill>
            <a:schemeClr val="accent1">
              <a:tint val="40000"/>
            </a:schemeClr>
          </a:solidFill>
        </a:fill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prstClr val="black"/>
        </a:fontRef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50" Type="http://schemas.openxmlformats.org/officeDocument/2006/relationships/slide" Target="slides/slide47.xml"/><Relationship Id="rId51" Type="http://schemas.openxmlformats.org/officeDocument/2006/relationships/slide" Target="slides/slide48.xml"/><Relationship Id="rId52" Type="http://schemas.openxmlformats.org/officeDocument/2006/relationships/slide" Target="slides/slide49.xml"/><Relationship Id="rId53" Type="http://schemas.openxmlformats.org/officeDocument/2006/relationships/slide" Target="slides/slide50.xml"/><Relationship Id="rId54" Type="http://schemas.openxmlformats.org/officeDocument/2006/relationships/slide" Target="slides/slide51.xml"/><Relationship Id="rId55" Type="http://schemas.openxmlformats.org/officeDocument/2006/relationships/slide" Target="slides/slide52.xml"/><Relationship Id="rId56" Type="http://schemas.openxmlformats.org/officeDocument/2006/relationships/slide" Target="slides/slide53.xml"/><Relationship Id="rId57" Type="http://schemas.openxmlformats.org/officeDocument/2006/relationships/slide" Target="slides/slide54.xml"/><Relationship Id="rId58" Type="http://schemas.openxmlformats.org/officeDocument/2006/relationships/slide" Target="slides/slide55.xml"/><Relationship Id="rId59" Type="http://schemas.openxmlformats.org/officeDocument/2006/relationships/slide" Target="slides/slide56.xml"/><Relationship Id="rId60" Type="http://schemas.openxmlformats.org/officeDocument/2006/relationships/slide" Target="slides/slide57.xml"/><Relationship Id="rId61" Type="http://schemas.openxmlformats.org/officeDocument/2006/relationships/slide" Target="slides/slide58.xml"/><Relationship Id="rId62" Type="http://schemas.openxmlformats.org/officeDocument/2006/relationships/slide" Target="slides/slide59.xml"/><Relationship Id="rId63" Type="http://schemas.openxmlformats.org/officeDocument/2006/relationships/slide" Target="slides/slide60.xml"/><Relationship Id="rId64" Type="http://schemas.openxmlformats.org/officeDocument/2006/relationships/slide" Target="slides/slide61.xml"/><Relationship Id="rId65" Type="http://schemas.openxmlformats.org/officeDocument/2006/relationships/slide" Target="slides/slide62.xml"/><Relationship Id="rId66" Type="http://schemas.openxmlformats.org/officeDocument/2006/relationships/slide" Target="slides/slide63.xml"/><Relationship Id="rId67" Type="http://schemas.openxmlformats.org/officeDocument/2006/relationships/slide" Target="slides/slide64.xml"/><Relationship Id="rId68" Type="http://schemas.openxmlformats.org/officeDocument/2006/relationships/slide" Target="slides/slide65.xml"/><Relationship Id="rId69" Type="http://schemas.openxmlformats.org/officeDocument/2006/relationships/slide" Target="slides/slide66.xml"/><Relationship Id="rId70" Type="http://schemas.openxmlformats.org/officeDocument/2006/relationships/slide" Target="slides/slide67.xml"/><Relationship Id="rId71" Type="http://schemas.openxmlformats.org/officeDocument/2006/relationships/slide" Target="slides/slide68.xml"/><Relationship Id="rId72" Type="http://schemas.openxmlformats.org/officeDocument/2006/relationships/slide" Target="slides/slide69.xml"/><Relationship Id="rId73" Type="http://schemas.openxmlformats.org/officeDocument/2006/relationships/slide" Target="slides/slide70.xml"/><Relationship Id="rId74" Type="http://schemas.openxmlformats.org/officeDocument/2006/relationships/slide" Target="slides/slide71.xml"/><Relationship Id="rId75" Type="http://schemas.openxmlformats.org/officeDocument/2006/relationships/slide" Target="slides/slide72.xml"/><Relationship Id="rId76" Type="http://schemas.openxmlformats.org/officeDocument/2006/relationships/slide" Target="slides/slide73.xml"/><Relationship Id="rId77" Type="http://schemas.openxmlformats.org/officeDocument/2006/relationships/notesMaster" Target="notesMasters/notesMaster1.xml"/><Relationship Id="rId78" Type="http://schemas.openxmlformats.org/officeDocument/2006/relationships/presProps" Target="presProps.xml" /><Relationship Id="rId79" Type="http://schemas.openxmlformats.org/officeDocument/2006/relationships/tableStyles" Target="tableStyles.xml" /><Relationship Id="rId80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09323476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353138916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GB"/>
              <a:t>10/30/2013</a:t>
            </a:fld>
            <a:endParaRPr lang="en-GB"/>
          </a:p>
        </p:txBody>
      </p:sp>
      <p:sp>
        <p:nvSpPr>
          <p:cNvPr id="1666770933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GB"/>
          </a:p>
        </p:txBody>
      </p:sp>
      <p:sp>
        <p:nvSpPr>
          <p:cNvPr id="954503162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GB"/>
              <a:t>Click to edit Master text styles</a:t>
            </a:r>
            <a:endParaRPr/>
          </a:p>
          <a:p>
            <a:pPr lvl="1">
              <a:defRPr/>
            </a:pPr>
            <a:r>
              <a:rPr lang="en-GB"/>
              <a:t>Second level</a:t>
            </a:r>
            <a:endParaRPr/>
          </a:p>
          <a:p>
            <a:pPr lvl="2">
              <a:defRPr/>
            </a:pPr>
            <a:r>
              <a:rPr lang="en-GB"/>
              <a:t>Third level</a:t>
            </a:r>
            <a:endParaRPr/>
          </a:p>
          <a:p>
            <a:pPr lvl="3">
              <a:defRPr/>
            </a:pPr>
            <a:r>
              <a:rPr lang="en-GB"/>
              <a:t>Fourth level</a:t>
            </a:r>
            <a:endParaRPr/>
          </a:p>
          <a:p>
            <a:pPr lvl="4">
              <a:defRPr/>
            </a:pPr>
            <a:r>
              <a:rPr lang="en-GB"/>
              <a:t>Fifth level</a:t>
            </a:r>
            <a:endParaRPr lang="en-GB"/>
          </a:p>
        </p:txBody>
      </p:sp>
      <p:sp>
        <p:nvSpPr>
          <p:cNvPr id="160174482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143132878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GB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 ?>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 ?>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 ?>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 ?>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 ?>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 ?>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 ?>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 ?>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 ?>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 ?>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 ?>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 ?>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 ?>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 ?>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 ?>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 ?>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 ?>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 ?>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 ?>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 ?>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 ?>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 ?>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 ?>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 ?>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 ?>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 ?>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 ?>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 ?>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 ?>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 ?>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 ?>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 ?>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 ?>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 ?>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 ?>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 ?>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 ?>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 ?>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 ?>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 ?>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 ?>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 ?>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 ?>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 ?>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 ?>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 ?>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 ?>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 ?>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 ?>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 ?>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 ?>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 ?>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 ?>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41397554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88641524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GB">
              <a:latin typeface="Arial"/>
              <a:cs typeface="Arial"/>
            </a:endParaRPr>
          </a:p>
        </p:txBody>
      </p:sp>
      <p:sp>
        <p:nvSpPr>
          <p:cNvPr id="4987567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en-GB"/>
              <a:t>1</a:t>
            </a:fld>
            <a:endParaRPr lang="en-GB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5282646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52690212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0739579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EA23CFC-586B-51EC-482B-738C26A5EC19}" type="slidenum">
              <a:rPr/>
              <a:t/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9717449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73800305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05839549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AC8D977-F386-EF7E-1AF5-074E4B0D747F}" type="slidenum">
              <a:rPr/>
              <a:t/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2195375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88573412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03884032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6BB867A-7178-BD6C-C80B-243141206817}" type="slidenum">
              <a:rPr/>
              <a:t/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5974328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56296009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12654593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119CB95-5ACC-B4C5-D401-29B5DBAD07D9}" type="slidenum">
              <a:rPr/>
              <a:t/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3072236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46516409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2105646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AE7DA7C-3D49-3F0C-98D6-9856C7439794}" type="slidenum">
              <a:rPr/>
              <a:t/>
            </a:fld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4276127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3103899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38142347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F8BE171-F46C-6AD3-F94B-7DC936EBAD38}" type="slidenum">
              <a:rPr/>
              <a:t/>
            </a:fld>
            <a:endParaRPr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25128071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18010871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649507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8844FB0-BC73-2404-E3C0-15BFF709D7D3}" type="slidenum">
              <a:rPr/>
              <a:t/>
            </a:fld>
            <a:endParaRPr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8730914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29783371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84475748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FE15C72-D828-6C6C-87A7-6D21E18E9745}" type="slidenum">
              <a:rPr/>
              <a:t/>
            </a:fld>
            <a:endParaRPr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392710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54684609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72957842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8AADB17-2DD7-0AD6-9124-5D8F32B0D00E}" type="slidenum">
              <a:rPr/>
              <a:t/>
            </a:fld>
            <a:endParaRPr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0154714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65530547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43781810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00472FB-13F9-B500-477E-86508988446B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412627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49479668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06685351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CAE2B97-BCC5-B1C0-5DD0-444399142F46}" type="slidenum">
              <a:rPr/>
              <a:t/>
            </a:fld>
            <a:endParaRPr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4497902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01204726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6418910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BF299A9-E929-9B3F-6CFC-836FBB1C4840}" type="slidenum">
              <a:rPr/>
              <a:t/>
            </a:fld>
            <a:endParaRPr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4130049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03684579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65533439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A63C6F5-EFA5-7F47-5731-A7F6E0C3C1F9}" type="slidenum">
              <a:rPr/>
              <a:t/>
            </a:fld>
            <a:endParaRPr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26992951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7501504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22174034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8A45CF3-7491-871E-5993-3F6354359306}" type="slidenum">
              <a:rPr/>
              <a:t/>
            </a:fld>
            <a:endParaRPr/>
          </a:p>
        </p:txBody>
      </p:sp>
    </p:spTree>
  </p:cSld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7947859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87462204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80952586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36884B4-361D-03E5-3B31-D235B78DEA4E}" type="slidenum">
              <a:rPr/>
              <a:t/>
            </a:fld>
            <a:endParaRPr/>
          </a:p>
        </p:txBody>
      </p:sp>
    </p:spTree>
  </p:cSld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7669695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03525469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57798967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BEB0D71-7BB8-0C3E-AFE1-E325DDF4D392}" type="slidenum">
              <a:rPr/>
              <a:t/>
            </a:fld>
            <a:endParaRPr/>
          </a:p>
        </p:txBody>
      </p:sp>
    </p:spTree>
  </p:cSld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4064353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62314184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9598020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47AEEED-D225-0262-D143-FE24A5A84040}" type="slidenum">
              <a:rPr/>
              <a:t/>
            </a:fld>
            <a:endParaRPr/>
          </a:p>
        </p:txBody>
      </p:sp>
    </p:spTree>
  </p:cSld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8991431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28451682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2313023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9263E71-1B51-8D8B-39E3-916B208D7F0B}" type="slidenum">
              <a:rPr/>
              <a:t/>
            </a:fld>
            <a:endParaRPr/>
          </a:p>
        </p:txBody>
      </p:sp>
    </p:spTree>
  </p:cSld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8965634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04165172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85895957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4D42060-B7F2-A833-2C06-8C5C5A2B4955}" type="slidenum">
              <a:rPr/>
              <a:t/>
            </a:fld>
            <a:endParaRPr/>
          </a:p>
        </p:txBody>
      </p:sp>
    </p:spTree>
  </p:cSld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3332506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92762518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396633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3A90E2C-1788-7996-0A5A-1E97143AD48F}" type="slidenum">
              <a:rPr/>
              <a:t/>
            </a:fld>
            <a:endParaRPr/>
          </a:p>
        </p:txBody>
      </p:sp>
    </p:spTree>
  </p:cSld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28834571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98965816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12671927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820455C-78B1-E20B-7386-D69C8521DEDC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0199317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41956858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52856447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BD5F6FA-FA60-54D9-3F56-CFE9264EB86F}" type="slidenum">
              <a:rPr/>
              <a:t/>
            </a:fld>
            <a:endParaRPr/>
          </a:p>
        </p:txBody>
      </p:sp>
    </p:spTree>
  </p:cSld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5691859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2853472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5628147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1621DEC-BE42-94D1-F0F4-6B02A2FD989E}" type="slidenum">
              <a:rPr/>
              <a:t/>
            </a:fld>
            <a:endParaRPr/>
          </a:p>
        </p:txBody>
      </p:sp>
    </p:spTree>
  </p:cSld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16433501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48161380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89299954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875EAC9-D773-2D79-5310-BD22F3977FC4}" type="slidenum">
              <a:rPr/>
              <a:t/>
            </a:fld>
            <a:endParaRPr/>
          </a:p>
        </p:txBody>
      </p:sp>
    </p:spTree>
  </p:cSld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5297644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06922132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03947873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1B5371C-5E75-7FFC-A539-7B360BDA7A1A}" type="slidenum">
              <a:rPr/>
              <a:t/>
            </a:fld>
            <a:endParaRPr/>
          </a:p>
        </p:txBody>
      </p:sp>
    </p:spTree>
  </p:cSld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8117410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8860807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488342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CE63D20-5D10-E6C6-153A-F4828BD351BC}" type="slidenum">
              <a:rPr/>
              <a:t/>
            </a:fld>
            <a:endParaRPr/>
          </a:p>
        </p:txBody>
      </p:sp>
    </p:spTree>
  </p:cSld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4383362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36154317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88672317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1C228A4-EDBF-13FE-D7F4-04DBCD01360E}" type="slidenum">
              <a:rPr/>
              <a:t/>
            </a:fld>
            <a:endParaRPr/>
          </a:p>
        </p:txBody>
      </p:sp>
    </p:spTree>
  </p:cSld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2288831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91514907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06464926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88AEC32-62D0-6E15-B057-9C54B505F08B}" type="slidenum">
              <a:rPr/>
              <a:t/>
            </a:fld>
            <a:endParaRPr/>
          </a:p>
        </p:txBody>
      </p:sp>
    </p:spTree>
  </p:cSld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7199920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87797617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9937279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3C3F74B-D5C1-230D-1DFD-5390C0F83FFE}" type="slidenum">
              <a:rPr/>
              <a:t/>
            </a:fld>
            <a:endParaRPr/>
          </a:p>
        </p:txBody>
      </p:sp>
    </p:spTree>
  </p:cSld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92420496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66852503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8968885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32EB207-4261-72E1-80DC-6FB4017A1B00}" type="slidenum">
              <a:rPr/>
              <a:t/>
            </a:fld>
            <a:endParaRPr/>
          </a:p>
        </p:txBody>
      </p:sp>
    </p:spTree>
  </p:cSld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4403892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47194456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72195470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8FA6881-E144-BBA5-2084-BA0A4C297112}" type="slidenum">
              <a:rPr/>
              <a:t/>
            </a:fld>
            <a:endParaRPr/>
          </a:p>
        </p:txBody>
      </p:sp>
    </p:spTree>
  </p:cSld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4590433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53148459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50371424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14F6C4F-4F18-8D7F-12C3-534FA46A4588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3181322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10579246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02466929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4174818-4463-3F93-E2E6-6D2B7C81FDD2}" type="slidenum">
              <a:rPr/>
              <a:t/>
            </a:fld>
            <a:endParaRPr/>
          </a:p>
        </p:txBody>
      </p:sp>
    </p:spTree>
  </p:cSld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2466147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72999418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2426407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F9A6B9C-AACE-4921-18A3-96E82F4DF6C1}" type="slidenum">
              <a:rPr/>
              <a:t/>
            </a:fld>
            <a:endParaRPr/>
          </a:p>
        </p:txBody>
      </p:sp>
    </p:spTree>
  </p:cSld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5915009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2067242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92812551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B5A4FBF-D4C8-804A-07D0-8678B502E7EF}" type="slidenum">
              <a:rPr/>
              <a:t/>
            </a:fld>
            <a:endParaRPr/>
          </a:p>
        </p:txBody>
      </p:sp>
    </p:spTree>
  </p:cSld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4665586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55539108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91464029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1FC78AD-72C0-5CDD-FDC1-C7A9A009F625}" type="slidenum">
              <a:rPr/>
              <a:t/>
            </a:fld>
            <a:endParaRPr/>
          </a:p>
        </p:txBody>
      </p:sp>
    </p:spTree>
  </p:cSld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036628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93117057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2123685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AC34DD4-BB3A-241A-BE70-7E88DE25F49B}" type="slidenum">
              <a:rPr/>
              <a:t/>
            </a:fld>
            <a:endParaRPr/>
          </a:p>
        </p:txBody>
      </p:sp>
    </p:spTree>
  </p:cSld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8345482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17259802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524768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1029CE1-9BA9-E309-4EC5-4EFEECFEA902}" type="slidenum">
              <a:rPr/>
              <a:t/>
            </a:fld>
            <a:endParaRPr/>
          </a:p>
        </p:txBody>
      </p:sp>
    </p:spTree>
  </p:cSld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824507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732424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65170891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0CB3AF0-CA7B-9889-D634-6CEEAD9FBA0D}" type="slidenum">
              <a:rPr/>
              <a:t/>
            </a:fld>
            <a:endParaRPr/>
          </a:p>
        </p:txBody>
      </p:sp>
    </p:spTree>
  </p:cSld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83462631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44040523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12573778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EA35DB1-75CE-58C4-70AF-A7D6A4EE28FA}" type="slidenum">
              <a:rPr/>
              <a:t/>
            </a:fld>
            <a:endParaRPr/>
          </a:p>
        </p:txBody>
      </p:sp>
    </p:spTree>
  </p:cSld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4705288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13799066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59730234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8DD557A-37F6-3BFF-5E8F-481B19074E5E}" type="slidenum">
              <a:rPr/>
              <a:t/>
            </a:fld>
            <a:endParaRPr/>
          </a:p>
        </p:txBody>
      </p:sp>
    </p:spTree>
  </p:cSld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9737877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62732563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4208174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4DCFA35-21C1-2350-CC24-1B036F0C811B}" type="slidenum">
              <a:rPr/>
              <a:t/>
            </a:fld>
            <a:endParaRPr/>
          </a:p>
        </p:txBody>
      </p:sp>
    </p:spTree>
  </p:cSld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3502647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02348036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55661714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1F6BD41-5DD1-D88D-C6F1-ABFB6FE59227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2031667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96834148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82389788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E869B38-7C0E-6C69-3EE8-674E57681FF7}" type="slidenum">
              <a:rPr/>
              <a:t/>
            </a:fld>
            <a:endParaRPr/>
          </a:p>
        </p:txBody>
      </p:sp>
    </p:spTree>
  </p:cSld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452671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11348239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61858899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DB87235-EDB6-2F6C-3136-E1173957BA81}" type="slidenum">
              <a:rPr/>
              <a:t/>
            </a:fld>
            <a:endParaRPr/>
          </a:p>
        </p:txBody>
      </p:sp>
    </p:spTree>
  </p:cSld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7074520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8941156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76009064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2BBCD24-B36D-4F47-DB6A-3E086BE92A65}" type="slidenum">
              <a:rPr/>
              <a:t/>
            </a:fld>
            <a:endParaRPr/>
          </a:p>
        </p:txBody>
      </p:sp>
    </p:spTree>
  </p:cSld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8758746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86375004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2869270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CDE8716-6647-546F-C8E0-3B52DAAD7597}" type="slidenum">
              <a:rPr/>
              <a:t/>
            </a:fld>
            <a:endParaRPr/>
          </a:p>
        </p:txBody>
      </p:sp>
    </p:spTree>
  </p:cSld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92475696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94554581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15901979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0CEEBCE-A92E-A74E-0525-4EC76099CD3E}" type="slidenum">
              <a:rPr/>
              <a:t/>
            </a:fld>
            <a:endParaRPr/>
          </a:p>
        </p:txBody>
      </p:sp>
    </p:spTree>
  </p:cSld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22235321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41741940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7406559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CC15699-6B3A-9ACC-A96F-7A7EF13BD40C}" type="slidenum">
              <a:rPr/>
              <a:t/>
            </a:fld>
            <a:endParaRPr/>
          </a:p>
        </p:txBody>
      </p:sp>
    </p:spTree>
  </p:cSld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5156893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95960992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13924317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8707B47-6939-EEAB-9E86-5FC54EA71A3E}" type="slidenum">
              <a:rPr/>
              <a:t/>
            </a:fld>
            <a:endParaRPr/>
          </a:p>
        </p:txBody>
      </p:sp>
    </p:spTree>
  </p:cSld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70056601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73929817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4242092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13FCF4C-33A0-98C5-53AE-96169BD59BB4}" type="slidenum">
              <a:rPr/>
              <a:t/>
            </a:fld>
            <a:endParaRPr/>
          </a:p>
        </p:txBody>
      </p:sp>
    </p:spTree>
  </p:cSld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8629533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6041338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57787190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C59D801-E10E-0F59-9577-FD6C8FE54B3A}" type="slidenum">
              <a:rPr/>
              <a:t/>
            </a:fld>
            <a:endParaRPr/>
          </a:p>
        </p:txBody>
      </p:sp>
    </p:spTree>
  </p:cSld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7411159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62787414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5320069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39B8F19-0796-A5B0-636E-8C7DB237C8BD}" type="slidenum">
              <a:rPr/>
              <a:t/>
            </a:fld>
            <a:endParaRPr/>
          </a:p>
        </p:txBody>
      </p:sp>
    </p:spTree>
  </p:cSld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4742990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17715778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08392601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81AB415-5A3D-2134-A709-D46A4E46F75A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4225613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77156226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88061626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74EA385-0DCF-22EF-AB43-FBB0000E92C9}" type="slidenum">
              <a:rPr/>
              <a:t/>
            </a:fld>
            <a:endParaRPr/>
          </a:p>
        </p:txBody>
      </p:sp>
    </p:spTree>
  </p:cSld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0502502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60743949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6077570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070D444-BE69-BA59-9624-A0BA68545179}" type="slidenum">
              <a:rPr/>
              <a:t/>
            </a:fld>
            <a:endParaRPr/>
          </a:p>
        </p:txBody>
      </p:sp>
    </p:spTree>
  </p:cSld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7690854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96313275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399798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527E874-9DAB-F1B0-9E9E-30362F905311}" type="slidenum">
              <a:rPr/>
              <a:t/>
            </a:fld>
            <a:endParaRPr/>
          </a:p>
        </p:txBody>
      </p:sp>
    </p:spTree>
  </p:cSld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231282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75754053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82519571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9BE01AD-63B6-4B21-AE5B-80C99C1AA2FE}" type="slidenum">
              <a:rPr/>
              <a:t/>
            </a:fld>
            <a:endParaRPr/>
          </a:p>
        </p:txBody>
      </p:sp>
    </p:spTree>
  </p:cSld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1858400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65118624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89462685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5EEDEA2-2CF3-D60D-3E77-463A1F0D4EB8}" type="slidenum">
              <a:rPr/>
              <a:t/>
            </a:fld>
            <a:endParaRPr/>
          </a:p>
        </p:txBody>
      </p:sp>
    </p:spTree>
  </p:cSld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3496363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2291931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15256321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0BFE1BB-6685-430D-2F60-983CAB470667}" type="slidenum">
              <a:rPr/>
              <a:t/>
            </a:fld>
            <a:endParaRPr/>
          </a:p>
        </p:txBody>
      </p:sp>
    </p:spTree>
  </p:cSld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6336419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18679375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9132517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31BBDB4-15E6-6C8C-17E2-0460A6386B51}" type="slidenum">
              <a:rPr/>
              <a:t/>
            </a:fld>
            <a:endParaRPr/>
          </a:p>
        </p:txBody>
      </p:sp>
    </p:spTree>
  </p:cSld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0736770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2840248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44505995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122BCB5-4ECD-185E-F2F1-3168288ACB7A}" type="slidenum">
              <a:rPr/>
              <a:t/>
            </a:fld>
            <a:endParaRPr/>
          </a:p>
        </p:txBody>
      </p:sp>
    </p:spTree>
  </p:cSld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4983736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2162249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16105098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A777658-1D44-2F2A-B331-6B1645C14AF8}" type="slidenum">
              <a:rPr/>
              <a:t/>
            </a:fld>
            <a:endParaRPr/>
          </a:p>
        </p:txBody>
      </p:sp>
    </p:spTree>
  </p:cSld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9542270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92914644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808138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B66389-8905-0EA9-506E-07578F7817DD}" type="slidenum">
              <a:rPr/>
              <a:t/>
            </a:fld>
            <a:endParaRPr/>
          </a:p>
        </p:txBody>
      </p:sp>
    </p:spTree>
  </p:cSld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704150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00010117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65648954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7EEE7C0-7DAE-FE2B-CEE5-0677C11FFA0C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1897171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18549396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75564233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2FDC023-11A3-24A3-CF53-1D51620DE78C}" type="slidenum">
              <a:rPr/>
              <a:t/>
            </a:fld>
            <a:endParaRPr/>
          </a:p>
        </p:txBody>
      </p:sp>
    </p:spTree>
  </p:cSld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127551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67702325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83014227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2D73B00-E0D7-8700-168E-8D5BED1674F8}" type="slidenum">
              <a:rPr/>
              <a:t/>
            </a:fld>
            <a:endParaRPr/>
          </a:p>
        </p:txBody>
      </p:sp>
    </p:spTree>
  </p:cSld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3982909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94327221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13198035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7EF6CEE-34EC-1339-D428-26094DC776B5}" type="slidenum">
              <a:rPr/>
              <a:t/>
            </a:fld>
            <a:endParaRPr/>
          </a:p>
        </p:txBody>
      </p:sp>
    </p:spTree>
  </p:cSld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8736094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7979444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87106994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0351954-D25C-C6F5-4CB4-8D44CFAF6AF1}" type="slidenum">
              <a:rPr/>
              <a:t/>
            </a:fld>
            <a:endParaRPr/>
          </a:p>
        </p:txBody>
      </p:sp>
    </p:spTree>
  </p:cSld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2814398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6470511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99874181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28D4AAA-9B19-C7CA-EE21-2F40BB8E3B90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7265848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2499716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7747123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405D718-80CD-B109-E0A4-73FC9398D492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79A4638-7645-61AA-EE26-5FF99B45DC14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77660502" name="Shape 1059"/>
          <p:cNvSpPr>
            <a:spLocks noChangeArrowheads="1" noGrp="1"/>
          </p:cNvSpPr>
          <p:nvPr userDrawn="1"/>
        </p:nvSpPr>
        <p:spPr bwMode="auto">
          <a:xfrm>
            <a:off x="2396066" y="2291401"/>
            <a:ext cx="5452533" cy="416511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2112" y="3116"/>
                </a:moveTo>
                <a:lnTo>
                  <a:pt x="22112" y="3116"/>
                </a:lnTo>
                <a:cubicBezTo>
                  <a:pt x="22112" y="3116"/>
                  <a:pt x="27356" y="0"/>
                  <a:pt x="30300" y="4263"/>
                </a:cubicBezTo>
                <a:lnTo>
                  <a:pt x="30300" y="4263"/>
                </a:lnTo>
                <a:cubicBezTo>
                  <a:pt x="33277" y="8577"/>
                  <a:pt x="36666" y="13779"/>
                  <a:pt x="39369" y="17410"/>
                </a:cubicBezTo>
                <a:lnTo>
                  <a:pt x="39369" y="17410"/>
                </a:lnTo>
                <a:cubicBezTo>
                  <a:pt x="41761" y="20624"/>
                  <a:pt x="43200" y="22708"/>
                  <a:pt x="40979" y="26940"/>
                </a:cubicBezTo>
                <a:lnTo>
                  <a:pt x="40979" y="26940"/>
                </a:lnTo>
                <a:cubicBezTo>
                  <a:pt x="39655" y="29461"/>
                  <a:pt x="35076" y="35072"/>
                  <a:pt x="32639" y="38623"/>
                </a:cubicBezTo>
                <a:lnTo>
                  <a:pt x="32639" y="38623"/>
                </a:lnTo>
                <a:cubicBezTo>
                  <a:pt x="30200" y="42175"/>
                  <a:pt x="26202" y="43200"/>
                  <a:pt x="23268" y="42185"/>
                </a:cubicBezTo>
                <a:lnTo>
                  <a:pt x="23268" y="42185"/>
                </a:lnTo>
                <a:cubicBezTo>
                  <a:pt x="20331" y="41168"/>
                  <a:pt x="11584" y="38623"/>
                  <a:pt x="6213" y="36974"/>
                </a:cubicBezTo>
                <a:lnTo>
                  <a:pt x="6213" y="36974"/>
                </a:lnTo>
                <a:cubicBezTo>
                  <a:pt x="1431" y="35502"/>
                  <a:pt x="0" y="32900"/>
                  <a:pt x="214" y="31157"/>
                </a:cubicBezTo>
                <a:lnTo>
                  <a:pt x="214" y="31157"/>
                </a:lnTo>
                <a:cubicBezTo>
                  <a:pt x="760" y="26703"/>
                  <a:pt x="1113" y="19920"/>
                  <a:pt x="1214" y="16042"/>
                </a:cubicBezTo>
                <a:lnTo>
                  <a:pt x="1214" y="16042"/>
                </a:lnTo>
                <a:cubicBezTo>
                  <a:pt x="1303" y="12626"/>
                  <a:pt x="4203" y="11313"/>
                  <a:pt x="6907" y="9989"/>
                </a:cubicBezTo>
                <a:lnTo>
                  <a:pt x="6907" y="9989"/>
                </a:lnTo>
                <a:cubicBezTo>
                  <a:pt x="9245" y="8843"/>
                  <a:pt x="19774" y="4261"/>
                  <a:pt x="22112" y="3116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42152567" name="Shape 1060"/>
          <p:cNvSpPr>
            <a:spLocks noChangeArrowheads="1" noGrp="1"/>
          </p:cNvSpPr>
          <p:nvPr userDrawn="1"/>
        </p:nvSpPr>
        <p:spPr bwMode="auto">
          <a:xfrm>
            <a:off x="1309514" y="1839834"/>
            <a:ext cx="4011787" cy="1314324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0162" y="13104"/>
                </a:moveTo>
                <a:lnTo>
                  <a:pt x="40162" y="13104"/>
                </a:lnTo>
                <a:cubicBezTo>
                  <a:pt x="36799" y="16736"/>
                  <a:pt x="26204" y="28154"/>
                  <a:pt x="22676" y="31251"/>
                </a:cubicBezTo>
                <a:lnTo>
                  <a:pt x="22676" y="31251"/>
                </a:lnTo>
                <a:cubicBezTo>
                  <a:pt x="18513" y="34899"/>
                  <a:pt x="15093" y="37527"/>
                  <a:pt x="13136" y="38511"/>
                </a:cubicBezTo>
                <a:lnTo>
                  <a:pt x="13136" y="38511"/>
                </a:lnTo>
                <a:cubicBezTo>
                  <a:pt x="10861" y="39650"/>
                  <a:pt x="0" y="43200"/>
                  <a:pt x="422" y="38511"/>
                </a:cubicBezTo>
                <a:lnTo>
                  <a:pt x="422" y="38511"/>
                </a:lnTo>
                <a:cubicBezTo>
                  <a:pt x="750" y="34836"/>
                  <a:pt x="12785" y="17028"/>
                  <a:pt x="15584" y="14358"/>
                </a:cubicBezTo>
                <a:lnTo>
                  <a:pt x="15584" y="14358"/>
                </a:lnTo>
                <a:cubicBezTo>
                  <a:pt x="18382" y="11693"/>
                  <a:pt x="34508" y="0"/>
                  <a:pt x="36286" y="2133"/>
                </a:cubicBezTo>
                <a:lnTo>
                  <a:pt x="36286" y="2133"/>
                </a:lnTo>
                <a:cubicBezTo>
                  <a:pt x="38064" y="4272"/>
                  <a:pt x="43200" y="9825"/>
                  <a:pt x="40162" y="1310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450807647" name="Shape 1061"/>
          <p:cNvSpPr>
            <a:spLocks noChangeArrowheads="1" noGrp="1"/>
          </p:cNvSpPr>
          <p:nvPr userDrawn="1"/>
        </p:nvSpPr>
        <p:spPr bwMode="auto">
          <a:xfrm>
            <a:off x="6567030" y="4629133"/>
            <a:ext cx="5395523" cy="2231707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43200"/>
                </a:moveTo>
                <a:lnTo>
                  <a:pt x="43200" y="43200"/>
                </a:lnTo>
                <a:cubicBezTo>
                  <a:pt x="42680" y="32337"/>
                  <a:pt x="42264" y="24810"/>
                  <a:pt x="41982" y="22533"/>
                </a:cubicBezTo>
                <a:lnTo>
                  <a:pt x="41982" y="22533"/>
                </a:lnTo>
                <a:cubicBezTo>
                  <a:pt x="41353" y="17445"/>
                  <a:pt x="31020" y="10782"/>
                  <a:pt x="25434" y="7567"/>
                </a:cubicBezTo>
                <a:lnTo>
                  <a:pt x="25434" y="7567"/>
                </a:lnTo>
                <a:cubicBezTo>
                  <a:pt x="20461" y="4707"/>
                  <a:pt x="15752" y="0"/>
                  <a:pt x="10688" y="12771"/>
                </a:cubicBezTo>
                <a:lnTo>
                  <a:pt x="10688" y="12771"/>
                </a:lnTo>
                <a:cubicBezTo>
                  <a:pt x="5409" y="26085"/>
                  <a:pt x="2329" y="33891"/>
                  <a:pt x="451" y="39632"/>
                </a:cubicBezTo>
                <a:lnTo>
                  <a:pt x="451" y="39632"/>
                </a:lnTo>
                <a:cubicBezTo>
                  <a:pt x="180" y="40459"/>
                  <a:pt x="44" y="41820"/>
                  <a:pt x="0" y="43200"/>
                </a:cubicBezTo>
                <a:lnTo>
                  <a:pt x="43200" y="432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20876567" name="Shape 1062"/>
          <p:cNvSpPr>
            <a:spLocks noChangeArrowheads="1" noGrp="1"/>
          </p:cNvSpPr>
          <p:nvPr userDrawn="1"/>
        </p:nvSpPr>
        <p:spPr bwMode="auto">
          <a:xfrm>
            <a:off x="389187" y="6100774"/>
            <a:ext cx="4968521" cy="75999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43200"/>
                </a:moveTo>
                <a:lnTo>
                  <a:pt x="43200" y="43200"/>
                </a:lnTo>
                <a:cubicBezTo>
                  <a:pt x="37750" y="34083"/>
                  <a:pt x="28707" y="20178"/>
                  <a:pt x="28707" y="20178"/>
                </a:cubicBezTo>
                <a:lnTo>
                  <a:pt x="28707" y="20178"/>
                </a:lnTo>
                <a:cubicBezTo>
                  <a:pt x="23196" y="11772"/>
                  <a:pt x="17935" y="0"/>
                  <a:pt x="14588" y="1341"/>
                </a:cubicBezTo>
                <a:lnTo>
                  <a:pt x="14588" y="1341"/>
                </a:lnTo>
                <a:cubicBezTo>
                  <a:pt x="11240" y="2673"/>
                  <a:pt x="6350" y="22671"/>
                  <a:pt x="1602" y="37718"/>
                </a:cubicBezTo>
                <a:lnTo>
                  <a:pt x="1602" y="37718"/>
                </a:lnTo>
                <a:cubicBezTo>
                  <a:pt x="1072" y="39393"/>
                  <a:pt x="536" y="41175"/>
                  <a:pt x="0" y="43200"/>
                </a:cubicBezTo>
                <a:lnTo>
                  <a:pt x="43200" y="432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55066943" name="Shape 1063"/>
          <p:cNvSpPr>
            <a:spLocks noChangeArrowheads="1" noGrp="1"/>
          </p:cNvSpPr>
          <p:nvPr userDrawn="1"/>
        </p:nvSpPr>
        <p:spPr bwMode="auto">
          <a:xfrm>
            <a:off x="0" y="3254701"/>
            <a:ext cx="2099733" cy="3343682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0" y="43200"/>
                </a:moveTo>
                <a:lnTo>
                  <a:pt x="0" y="43200"/>
                </a:lnTo>
                <a:cubicBezTo>
                  <a:pt x="10450" y="39319"/>
                  <a:pt x="26476" y="34991"/>
                  <a:pt x="31760" y="32779"/>
                </a:cubicBezTo>
                <a:lnTo>
                  <a:pt x="31760" y="32779"/>
                </a:lnTo>
                <a:cubicBezTo>
                  <a:pt x="38554" y="29929"/>
                  <a:pt x="35982" y="23868"/>
                  <a:pt x="39587" y="11934"/>
                </a:cubicBezTo>
                <a:lnTo>
                  <a:pt x="39587" y="11934"/>
                </a:lnTo>
                <a:cubicBezTo>
                  <a:pt x="43199" y="0"/>
                  <a:pt x="33409" y="2565"/>
                  <a:pt x="25082" y="2041"/>
                </a:cubicBezTo>
                <a:lnTo>
                  <a:pt x="25082" y="2041"/>
                </a:lnTo>
                <a:cubicBezTo>
                  <a:pt x="14497" y="1374"/>
                  <a:pt x="7053" y="4621"/>
                  <a:pt x="0" y="7243"/>
                </a:cubicBezTo>
                <a:lnTo>
                  <a:pt x="0" y="432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657451606" name="Subtitle 2"/>
          <p:cNvSpPr>
            <a:spLocks noGrp="1"/>
          </p:cNvSpPr>
          <p:nvPr>
            <p:ph type="subTitle" idx="1"/>
          </p:nvPr>
        </p:nvSpPr>
        <p:spPr bwMode="auto">
          <a:xfrm>
            <a:off x="4655839" y="2708919"/>
            <a:ext cx="6720745" cy="720079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/>
              <a:t>Click to edit Master subtitle style</a:t>
            </a:r>
            <a:endParaRPr/>
          </a:p>
        </p:txBody>
      </p:sp>
      <p:sp>
        <p:nvSpPr>
          <p:cNvPr id="89011756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>22.10.2013</a:t>
            </a:fld>
            <a:endParaRPr/>
          </a:p>
        </p:txBody>
      </p:sp>
      <p:sp>
        <p:nvSpPr>
          <p:cNvPr id="12819129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886343430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  <p:sp>
        <p:nvSpPr>
          <p:cNvPr id="970762907" name="Title 6"/>
          <p:cNvSpPr>
            <a:spLocks noGrp="1"/>
          </p:cNvSpPr>
          <p:nvPr>
            <p:ph type="title"/>
          </p:nvPr>
        </p:nvSpPr>
        <p:spPr bwMode="auto">
          <a:xfrm>
            <a:off x="4595833" y="1808820"/>
            <a:ext cx="6720745" cy="720079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29615841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1727719702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60458870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>22.10.2013</a:t>
            </a:fld>
            <a:endParaRPr/>
          </a:p>
        </p:txBody>
      </p:sp>
      <p:sp>
        <p:nvSpPr>
          <p:cNvPr id="90724751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58667162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7453044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839199" y="274639"/>
            <a:ext cx="2743200" cy="5851525"/>
          </a:xfrm>
        </p:spPr>
        <p:txBody>
          <a:bodyPr vert="eaVert"/>
          <a:lstStyle>
            <a:lvl1pPr algn="ctr">
              <a:defRPr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1210020519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609599" y="274639"/>
            <a:ext cx="8026399" cy="5851525"/>
          </a:xfrm>
        </p:spPr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202272926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>22.10.2013</a:t>
            </a:fld>
            <a:endParaRPr/>
          </a:p>
        </p:txBody>
      </p:sp>
      <p:sp>
        <p:nvSpPr>
          <p:cNvPr id="208443744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37308685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26314350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1887326440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972482211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>22.10.2013</a:t>
            </a:fld>
            <a:endParaRPr/>
          </a:p>
        </p:txBody>
      </p:sp>
      <p:sp>
        <p:nvSpPr>
          <p:cNvPr id="147209481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891067261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8690630" name="Title 1"/>
          <p:cNvSpPr>
            <a:spLocks noGrp="1"/>
          </p:cNvSpPr>
          <p:nvPr>
            <p:ph type="title"/>
          </p:nvPr>
        </p:nvSpPr>
        <p:spPr bwMode="auto">
          <a:xfrm>
            <a:off x="963083" y="4406901"/>
            <a:ext cx="10363199" cy="13620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207462814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63083" y="2906713"/>
            <a:ext cx="10363199" cy="150018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64060984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>22.10.2013</a:t>
            </a:fld>
            <a:endParaRPr/>
          </a:p>
        </p:txBody>
      </p:sp>
      <p:sp>
        <p:nvSpPr>
          <p:cNvPr id="31721429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80032155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96134391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1468091148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609599" y="1600201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67386687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97599" y="1600201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2088507050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>22.10.2013</a:t>
            </a:fld>
            <a:endParaRPr/>
          </a:p>
        </p:txBody>
      </p:sp>
      <p:sp>
        <p:nvSpPr>
          <p:cNvPr id="1066239771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73316850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58824478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8910980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599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155895028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09599" y="2174874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1110873670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772274997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93370" y="2174874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115944577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>22.10.2013</a:t>
            </a:fld>
            <a:endParaRPr/>
          </a:p>
        </p:txBody>
      </p:sp>
      <p:sp>
        <p:nvSpPr>
          <p:cNvPr id="251109277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38995721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86986573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549797206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>22.10.2013</a:t>
            </a:fld>
            <a:endParaRPr/>
          </a:p>
        </p:txBody>
      </p:sp>
      <p:sp>
        <p:nvSpPr>
          <p:cNvPr id="427471310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461920779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86589473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>22.10.2013</a:t>
            </a:fld>
            <a:endParaRPr/>
          </a:p>
        </p:txBody>
      </p:sp>
      <p:sp>
        <p:nvSpPr>
          <p:cNvPr id="1062225212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128788218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51053575" name="Title 1"/>
          <p:cNvSpPr>
            <a:spLocks noGrp="1"/>
          </p:cNvSpPr>
          <p:nvPr>
            <p:ph type="title"/>
          </p:nvPr>
        </p:nvSpPr>
        <p:spPr bwMode="auto">
          <a:xfrm>
            <a:off x="609603" y="273049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1821058653" name="Content Placeholder 2"/>
          <p:cNvSpPr>
            <a:spLocks noGrp="1"/>
          </p:cNvSpPr>
          <p:nvPr>
            <p:ph idx="1"/>
          </p:nvPr>
        </p:nvSpPr>
        <p:spPr bwMode="auto">
          <a:xfrm>
            <a:off x="4766732" y="273051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73575071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609603" y="1435102"/>
            <a:ext cx="4011084" cy="46910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978910820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>22.10.2013</a:t>
            </a:fld>
            <a:endParaRPr/>
          </a:p>
        </p:txBody>
      </p:sp>
      <p:sp>
        <p:nvSpPr>
          <p:cNvPr id="1722285535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355376390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82783549" name="Title 1"/>
          <p:cNvSpPr>
            <a:spLocks noGrp="1"/>
          </p:cNvSpPr>
          <p:nvPr>
            <p:ph type="title"/>
          </p:nvPr>
        </p:nvSpPr>
        <p:spPr bwMode="auto">
          <a:xfrm>
            <a:off x="2389717" y="4800601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82918116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2389717" y="612774"/>
            <a:ext cx="7315200" cy="41147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/>
          </a:p>
        </p:txBody>
      </p:sp>
      <p:sp>
        <p:nvSpPr>
          <p:cNvPr id="2025617289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1811337791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>22.10.2013</a:t>
            </a:fld>
            <a:endParaRPr/>
          </a:p>
        </p:txBody>
      </p:sp>
      <p:sp>
        <p:nvSpPr>
          <p:cNvPr id="352414255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01836430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57173612" name="Shape 1059"/>
          <p:cNvSpPr>
            <a:spLocks noChangeArrowheads="1" noGrp="1"/>
          </p:cNvSpPr>
          <p:nvPr userDrawn="1"/>
        </p:nvSpPr>
        <p:spPr bwMode="auto">
          <a:xfrm>
            <a:off x="4976706" y="2"/>
            <a:ext cx="3058159" cy="89379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0" y="0"/>
                </a:moveTo>
                <a:lnTo>
                  <a:pt x="0" y="0"/>
                </a:lnTo>
                <a:cubicBezTo>
                  <a:pt x="1690" y="6213"/>
                  <a:pt x="3698" y="13338"/>
                  <a:pt x="6091" y="21902"/>
                </a:cubicBezTo>
                <a:lnTo>
                  <a:pt x="6091" y="21902"/>
                </a:lnTo>
                <a:cubicBezTo>
                  <a:pt x="12043" y="43199"/>
                  <a:pt x="17573" y="35347"/>
                  <a:pt x="23417" y="30579"/>
                </a:cubicBezTo>
                <a:lnTo>
                  <a:pt x="23417" y="30579"/>
                </a:lnTo>
                <a:cubicBezTo>
                  <a:pt x="29984" y="25223"/>
                  <a:pt x="42123" y="14119"/>
                  <a:pt x="42860" y="5640"/>
                </a:cubicBezTo>
                <a:lnTo>
                  <a:pt x="42860" y="5640"/>
                </a:lnTo>
                <a:cubicBezTo>
                  <a:pt x="42960" y="4507"/>
                  <a:pt x="43072" y="2479"/>
                  <a:pt x="4320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421475015" name="Shape 1060"/>
          <p:cNvSpPr>
            <a:spLocks noChangeArrowheads="1" noGrp="1"/>
          </p:cNvSpPr>
          <p:nvPr userDrawn="1"/>
        </p:nvSpPr>
        <p:spPr bwMode="auto">
          <a:xfrm>
            <a:off x="-24679" y="1"/>
            <a:ext cx="1399539" cy="179755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1743" y="2484"/>
                </a:moveTo>
                <a:lnTo>
                  <a:pt x="31743" y="2484"/>
                </a:lnTo>
                <a:cubicBezTo>
                  <a:pt x="30428" y="1799"/>
                  <a:pt x="28450" y="1080"/>
                  <a:pt x="26054" y="0"/>
                </a:cubicBezTo>
                <a:lnTo>
                  <a:pt x="0" y="0"/>
                </a:lnTo>
                <a:lnTo>
                  <a:pt x="0" y="34200"/>
                </a:lnTo>
                <a:lnTo>
                  <a:pt x="0" y="34200"/>
                </a:lnTo>
                <a:cubicBezTo>
                  <a:pt x="7029" y="37461"/>
                  <a:pt x="14504" y="41491"/>
                  <a:pt x="25070" y="40664"/>
                </a:cubicBezTo>
                <a:lnTo>
                  <a:pt x="25070" y="40664"/>
                </a:lnTo>
                <a:cubicBezTo>
                  <a:pt x="33399" y="40015"/>
                  <a:pt x="43200" y="43200"/>
                  <a:pt x="39593" y="28375"/>
                </a:cubicBezTo>
                <a:lnTo>
                  <a:pt x="39593" y="28375"/>
                </a:lnTo>
                <a:cubicBezTo>
                  <a:pt x="35986" y="13550"/>
                  <a:pt x="38530" y="6023"/>
                  <a:pt x="31743" y="248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89692531" name="Shape 1061"/>
          <p:cNvSpPr>
            <a:spLocks noChangeArrowheads="1" noGrp="1"/>
          </p:cNvSpPr>
          <p:nvPr userDrawn="1"/>
        </p:nvSpPr>
        <p:spPr bwMode="auto">
          <a:xfrm>
            <a:off x="1637456" y="1"/>
            <a:ext cx="3839633" cy="26096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2864" y="0"/>
                </a:moveTo>
                <a:lnTo>
                  <a:pt x="10583" y="0"/>
                </a:lnTo>
                <a:lnTo>
                  <a:pt x="10583" y="0"/>
                </a:lnTo>
                <a:cubicBezTo>
                  <a:pt x="9017" y="532"/>
                  <a:pt x="7515" y="1058"/>
                  <a:pt x="6214" y="1509"/>
                </a:cubicBezTo>
                <a:lnTo>
                  <a:pt x="6214" y="1509"/>
                </a:lnTo>
                <a:cubicBezTo>
                  <a:pt x="1428" y="3166"/>
                  <a:pt x="0" y="6109"/>
                  <a:pt x="212" y="8072"/>
                </a:cubicBezTo>
                <a:lnTo>
                  <a:pt x="212" y="8072"/>
                </a:lnTo>
                <a:cubicBezTo>
                  <a:pt x="758" y="13092"/>
                  <a:pt x="1111" y="20742"/>
                  <a:pt x="1212" y="25114"/>
                </a:cubicBezTo>
                <a:lnTo>
                  <a:pt x="1212" y="25114"/>
                </a:lnTo>
                <a:cubicBezTo>
                  <a:pt x="1301" y="28962"/>
                  <a:pt x="4204" y="30446"/>
                  <a:pt x="6906" y="31937"/>
                </a:cubicBezTo>
                <a:lnTo>
                  <a:pt x="6906" y="31937"/>
                </a:lnTo>
                <a:cubicBezTo>
                  <a:pt x="9246" y="33229"/>
                  <a:pt x="19775" y="38395"/>
                  <a:pt x="22112" y="39685"/>
                </a:cubicBezTo>
                <a:lnTo>
                  <a:pt x="22112" y="39685"/>
                </a:lnTo>
                <a:cubicBezTo>
                  <a:pt x="22112" y="39685"/>
                  <a:pt x="27355" y="43200"/>
                  <a:pt x="30298" y="38395"/>
                </a:cubicBezTo>
                <a:lnTo>
                  <a:pt x="30298" y="38395"/>
                </a:lnTo>
                <a:cubicBezTo>
                  <a:pt x="33277" y="33533"/>
                  <a:pt x="36665" y="27667"/>
                  <a:pt x="39367" y="23576"/>
                </a:cubicBezTo>
                <a:lnTo>
                  <a:pt x="39367" y="23576"/>
                </a:lnTo>
                <a:cubicBezTo>
                  <a:pt x="41761" y="19953"/>
                  <a:pt x="43200" y="17587"/>
                  <a:pt x="40977" y="12816"/>
                </a:cubicBezTo>
                <a:lnTo>
                  <a:pt x="40977" y="12816"/>
                </a:lnTo>
                <a:cubicBezTo>
                  <a:pt x="39697" y="10062"/>
                  <a:pt x="35347" y="3936"/>
                  <a:pt x="328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68987006" name="Title 1"/>
          <p:cNvSpPr>
            <a:spLocks noGrp="1"/>
          </p:cNvSpPr>
          <p:nvPr>
            <p:ph type="title"/>
          </p:nvPr>
        </p:nvSpPr>
        <p:spPr bwMode="auto">
          <a:xfrm>
            <a:off x="609599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4177129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599" y="1600201"/>
            <a:ext cx="10972800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1303129328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609599" y="6356351"/>
            <a:ext cx="28447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69D51E0-3758-456B-809F-07B187805C7D}" type="datetimeFigureOut">
              <a:rPr/>
              <a:t>22.10.2013</a:t>
            </a:fld>
            <a:endParaRPr/>
          </a:p>
        </p:txBody>
      </p:sp>
      <p:sp>
        <p:nvSpPr>
          <p:cNvPr id="1704550210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165599" y="6356351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623642268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737599" y="6356351"/>
            <a:ext cx="28447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lvl1pPr algn="r" defTabSz="914400">
        <a:spcBef>
          <a:spcPts val="0"/>
        </a:spcBef>
        <a:buNone/>
        <a:defRPr sz="44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599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jp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jp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jpg"/><Relationship Id="rId4" Type="http://schemas.openxmlformats.org/officeDocument/2006/relationships/image" Target="../media/image12.png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jpg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jpg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png"/></Relationships>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9.png"/></Relationships>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0.png"/></Relationships>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1.png"/></Relationships>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2.png"/></Relationships>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/Relationships>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/Relationships>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/Relationships>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2.png"/><Relationship Id="rId4" Type="http://schemas.openxmlformats.org/officeDocument/2006/relationships/image" Target="../media/image33.png"/></Relationships>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4.png"/></Relationships>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5.png"/></Relationships>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6.png"/></Relationships>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7.png"/><Relationship Id="rId4" Type="http://schemas.openxmlformats.org/officeDocument/2006/relationships/image" Target="../media/image38.png"/></Relationships>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9.png"/></Relationships>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0.png"/></Relationships>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41.png"/></Relationships>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42.png"/></Relationships>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43.png"/></Relationships>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44.png"/></Relationships>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45.png"/></Relationships>
</file>

<file path=ppt/slides/_rels/slide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46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5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47.png"/></Relationships>
</file>

<file path=ppt/slides/_rels/slide5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48.png"/></Relationships>
</file>

<file path=ppt/slides/_rels/slide5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49.png"/></Relationships>
</file>

<file path=ppt/slides/_rels/slide5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50.png"/><Relationship Id="rId4" Type="http://schemas.openxmlformats.org/officeDocument/2006/relationships/image" Target="../media/image51.png"/></Relationships>
</file>

<file path=ppt/slides/_rels/slide5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52.png"/></Relationships>
</file>

<file path=ppt/slides/_rels/slide5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53.png"/></Relationships>
</file>

<file path=ppt/slides/_rels/slide5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54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6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55.png"/></Relationships>
</file>

<file path=ppt/slides/_rels/slide6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56.png"/></Relationships>
</file>

<file path=ppt/slides/_rels/slide6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57.png"/></Relationships>
</file>

<file path=ppt/slides/_rels/slide6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58.png"/></Relationships>
</file>

<file path=ppt/slides/_rels/slide6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59.png"/></Relationships>
</file>

<file path=ppt/slides/_rels/slide6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Relationship Id="rId3" Type="http://schemas.openxmlformats.org/officeDocument/2006/relationships/hyperlink" Target="https://www.youtube.com/watch?v=Cbv95OxT1FM" TargetMode="External"/><Relationship Id="rId4" Type="http://schemas.openxmlformats.org/officeDocument/2006/relationships/hyperlink" Target="https://www.youtube.com/watch?v=HQbQuXxqXSo" TargetMode="External"/><Relationship Id="rId5" Type="http://schemas.openxmlformats.org/officeDocument/2006/relationships/hyperlink" Target="https://computernetworking747640215.wordpress.com/2019/11/05/configuring-dhcpv6-both-stateless-and-stateful-in-packet-tracer/" TargetMode="External"/><Relationship Id="rId6" Type="http://schemas.openxmlformats.org/officeDocument/2006/relationships/hyperlink" Target="https://itexamanswers.net/6-2-4-packet-tracer-configure-etherchannel-instructions-answer.html" TargetMode="External"/><Relationship Id="rId7" Type="http://schemas.openxmlformats.org/officeDocument/2006/relationships/hyperlink" Target="https://www.packettracernetwork.com/tutorials/hsrp-configuration-new.html" TargetMode="External"/><Relationship Id="rId8" Type="http://schemas.openxmlformats.org/officeDocument/2006/relationships/hyperlink" Target="https://ipcisco.com/lesson/ipv6-configuration-on-cisco-packet-tracer/" TargetMode="External"/><Relationship Id="rId9" Type="http://schemas.openxmlformats.org/officeDocument/2006/relationships/hyperlink" Target="https://www.packettracernetwork.com/tutorials/packet-tracer-acls.html" TargetMode="External"/><Relationship Id="rId10" Type="http://schemas.openxmlformats.org/officeDocument/2006/relationships/hyperlink" Target="https://www.youtube.com/watch?v=tleCK9KpiMY" TargetMode="External"/><Relationship Id="rId11" Type="http://schemas.openxmlformats.org/officeDocument/2006/relationships/hyperlink" Target="https://computernetworking747640215.wordpress.com/2018/05/24/ospf-configuration-in-packet-tracer/" TargetMode="External"/><Relationship Id="rId12" Type="http://schemas.openxmlformats.org/officeDocument/2006/relationships/hyperlink" Target="https://dingavinga.medium.com/setting-up-site-to-site-ipsec-on-cisco-packet-tracer-1349890ff3fb" TargetMode="External"/><Relationship Id="rId13" Type="http://schemas.openxmlformats.org/officeDocument/2006/relationships/hyperlink" Target="https://www.youtube.com/watch?v=CsAROSbZF-Y" TargetMode="External"/><Relationship Id="rId14" Type="http://schemas.openxmlformats.org/officeDocument/2006/relationships/hyperlink" Target="https://computernetworking747640215.wordpress.com/2018/07/05/secure-shell-ssh-configuration-on-a-switch-and-router-in-packet-tracer/" TargetMode="External"/><Relationship Id="rId15" Type="http://schemas.openxmlformats.org/officeDocument/2006/relationships/hyperlink" Target="https://computernetworking747640215.wordpress.com/2018/07/05/configuring-telnet-on-a-switch-and-a-router-in-packet-tracer/" TargetMode="External"/><Relationship Id="rId16" Type="http://schemas.openxmlformats.org/officeDocument/2006/relationships/hyperlink" Target="https://www.computernetworkingnotes.com/ccna-study-guide/how-to-configure-dynamic-nat-in-cisco-router.html" TargetMode="Externa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57506223" name="Title 1"/>
          <p:cNvSpPr>
            <a:spLocks noGrp="1"/>
          </p:cNvSpPr>
          <p:nvPr>
            <p:ph type="ctrTitle"/>
          </p:nvPr>
        </p:nvSpPr>
        <p:spPr bwMode="auto">
          <a:xfrm flipH="0" flipV="0">
            <a:off x="4595833" y="586153"/>
            <a:ext cx="6720745" cy="1942746"/>
          </a:xfrm>
        </p:spPr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>
            <a:normAutofit/>
          </a:bodyPr>
          <a:lstStyle/>
          <a:p>
            <a:pPr>
              <a:defRPr/>
            </a:pPr>
            <a:r>
              <a:rPr lang="en-GB" sz="6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ICTNWK541 Assessment</a:t>
            </a:r>
            <a:endParaRPr lang="en-GB" sz="60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71801534" name="Subtitle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defRPr/>
            </a:pPr>
            <a:r>
              <a:rPr lang="en-GB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Assessment Task 2: Project Portfolio</a:t>
            </a:r>
            <a:endParaRPr sz="2400"/>
          </a:p>
        </p:txBody>
      </p:sp>
      <p:sp>
        <p:nvSpPr>
          <p:cNvPr id="1908844218" name=""/>
          <p:cNvSpPr txBox="1"/>
          <p:nvPr/>
        </p:nvSpPr>
        <p:spPr bwMode="auto">
          <a:xfrm flipH="0" flipV="0">
            <a:off x="9016338" y="6148167"/>
            <a:ext cx="2896253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en-AU" sz="1600" b="1">
                <a:latin typeface="Arial"/>
                <a:ea typeface="Arial"/>
                <a:cs typeface="Arial"/>
              </a:rPr>
              <a:t>Manuel Sergio Perez Espitia</a:t>
            </a:r>
            <a:endParaRPr lang="en-AU" sz="1600" b="1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70976785" name="Subtitle 2"/>
          <p:cNvSpPr>
            <a:spLocks noGrp="1"/>
          </p:cNvSpPr>
          <p:nvPr>
            <p:ph type="subTitle" idx="1"/>
          </p:nvPr>
        </p:nvSpPr>
        <p:spPr bwMode="auto">
          <a:xfrm>
            <a:off x="4655838" y="2708919"/>
            <a:ext cx="6720744" cy="720078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179550302" name="Title 6"/>
          <p:cNvSpPr>
            <a:spLocks noGrp="1"/>
          </p:cNvSpPr>
          <p:nvPr>
            <p:ph type="title"/>
          </p:nvPr>
        </p:nvSpPr>
        <p:spPr bwMode="auto">
          <a:xfrm flipH="0" flipV="0">
            <a:off x="4595833" y="1172306"/>
            <a:ext cx="6720744" cy="2256691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>
            <a:lvl1pPr algn="r">
              <a:defRPr/>
            </a:lvl1pPr>
          </a:lstStyle>
          <a:p>
            <a:pPr>
              <a:defRPr/>
            </a:pPr>
            <a:r>
              <a:rPr lang="en-AU">
                <a:latin typeface="Arial"/>
                <a:ea typeface="Arial"/>
                <a:cs typeface="Arial"/>
              </a:rPr>
              <a:t>Legal &amp; security: Policies and Procedures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68393460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GB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Legal &amp; security </a:t>
            </a:r>
            <a:endParaRPr/>
          </a:p>
        </p:txBody>
      </p:sp>
      <p:sp>
        <p:nvSpPr>
          <p:cNvPr id="510117317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609598" y="1600200"/>
            <a:ext cx="10972800" cy="4525961"/>
          </a:xfrm>
        </p:spPr>
        <p:txBody>
          <a:bodyPr/>
          <a:lstStyle/>
          <a:p>
            <a:pPr marL="0" indent="0">
              <a:buFont typeface="Arial"/>
              <a:buNone/>
              <a:defRPr/>
            </a:pPr>
            <a:r>
              <a:rPr lang="en-A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ABC Enterprises adopts security technologies to ensure data protection. The company's policies are outlined below.</a:t>
            </a:r>
            <a:endParaRPr lang="en-AU">
              <a:latin typeface="Arial"/>
              <a:cs typeface="Arial"/>
            </a:endParaRPr>
          </a:p>
        </p:txBody>
      </p:sp>
      <p:pic>
        <p:nvPicPr>
          <p:cNvPr id="880481076" name=""/>
          <p:cNvPicPr>
            <a:picLocks noChangeAspect="1"/>
          </p:cNvPicPr>
          <p:nvPr/>
        </p:nvPicPr>
        <p:blipFill>
          <a:blip r:embed="rId3"/>
          <a:srcRect l="0" t="16585" r="0" b="19604"/>
          <a:stretch/>
        </p:blipFill>
        <p:spPr bwMode="auto">
          <a:xfrm flipH="0" flipV="0">
            <a:off x="3756434" y="3140442"/>
            <a:ext cx="4679129" cy="29857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89282523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en-GB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Legal &amp; security</a:t>
            </a:r>
            <a:endParaRPr sz="4400"/>
          </a:p>
        </p:txBody>
      </p:sp>
      <p:sp>
        <p:nvSpPr>
          <p:cNvPr id="1912084708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r>
              <a:rPr lang="en-GB" sz="3200" b="1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Service Password Encryption</a:t>
            </a:r>
            <a:endParaRPr b="1"/>
          </a:p>
          <a:p>
            <a:pPr marL="0" indent="0">
              <a:buFont typeface="Arial"/>
              <a:buNone/>
              <a:defRPr/>
            </a:pPr>
            <a:endParaRPr/>
          </a:p>
          <a:p>
            <a:pPr marL="0" indent="0" algn="just">
              <a:buFont typeface="Arial"/>
              <a:buNone/>
              <a:defRPr/>
            </a:pPr>
            <a:r>
              <a:rPr lang="en-AU">
                <a:latin typeface="Arial"/>
                <a:ea typeface="Arial"/>
                <a:cs typeface="Arial"/>
              </a:rPr>
              <a:t>Policy</a:t>
            </a:r>
            <a:r>
              <a:rPr lang="en-AU">
                <a:latin typeface="Arial"/>
                <a:ea typeface="Arial"/>
                <a:cs typeface="Arial"/>
              </a:rPr>
              <a:t> </a:t>
            </a:r>
            <a:r>
              <a:rPr lang="en-AU">
                <a:latin typeface="Arial"/>
                <a:ea typeface="Arial"/>
                <a:cs typeface="Arial"/>
              </a:rPr>
              <a:t>t</a:t>
            </a:r>
            <a:r>
              <a:rPr lang="en-AU">
                <a:latin typeface="Arial"/>
                <a:ea typeface="Arial"/>
                <a:cs typeface="Arial"/>
              </a:rPr>
              <a:t>o prevent access to plain-text passwords in network devices.</a:t>
            </a:r>
            <a:endParaRPr lang="en-AU">
              <a:latin typeface="Arial"/>
              <a:cs typeface="Arial"/>
            </a:endParaRPr>
          </a:p>
          <a:p>
            <a:pPr algn="just">
              <a:defRPr/>
            </a:pPr>
            <a:endParaRPr lang="en-AU"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/>
          </a:p>
          <a:p>
            <a:pPr marL="0" indent="0">
              <a:buFont typeface="Arial"/>
              <a:buNone/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en-AU" b="1">
                <a:latin typeface="Arial"/>
                <a:ea typeface="Arial"/>
                <a:cs typeface="Arial"/>
              </a:rPr>
              <a:t>ISO/IEC 27001</a:t>
            </a:r>
            <a:endParaRPr b="1">
              <a:latin typeface="Arial"/>
              <a:ea typeface="Arial"/>
              <a:cs typeface="Arial"/>
            </a:endParaRPr>
          </a:p>
        </p:txBody>
      </p:sp>
      <p:pic>
        <p:nvPicPr>
          <p:cNvPr id="649306888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8173505" y="2875816"/>
            <a:ext cx="3408894" cy="34088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93210610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en-GB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Legal &amp; security </a:t>
            </a:r>
            <a:endParaRPr sz="4400"/>
          </a:p>
        </p:txBody>
      </p:sp>
      <p:sp>
        <p:nvSpPr>
          <p:cNvPr id="1116176911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r>
              <a:rPr lang="en-AU" b="1">
                <a:latin typeface="Arial"/>
                <a:ea typeface="Arial"/>
                <a:cs typeface="Arial"/>
              </a:rPr>
              <a:t>Mandatory Login Password</a:t>
            </a:r>
            <a:endParaRPr b="1"/>
          </a:p>
          <a:p>
            <a:pPr marL="0" indent="0">
              <a:buFont typeface="Arial"/>
              <a:buNone/>
              <a:defRPr/>
            </a:pPr>
            <a:endParaRPr/>
          </a:p>
          <a:p>
            <a:pPr marL="0" indent="0" algn="just">
              <a:buFont typeface="Arial"/>
              <a:buNone/>
              <a:defRPr/>
            </a:pPr>
            <a:r>
              <a:rPr lang="en-AU">
                <a:latin typeface="Arial"/>
                <a:ea typeface="Arial"/>
                <a:cs typeface="Arial"/>
              </a:rPr>
              <a:t>Policy on all network devices that requires a login password for any access to routers or switches. </a:t>
            </a:r>
            <a:endParaRPr lang="en-AU">
              <a:latin typeface="Arial"/>
              <a:ea typeface="Arial"/>
              <a:cs typeface="Arial"/>
            </a:endParaRPr>
          </a:p>
          <a:p>
            <a:pPr marL="0" indent="0" algn="just">
              <a:buFont typeface="Arial"/>
              <a:buNone/>
              <a:defRPr/>
            </a:pPr>
            <a:endParaRPr lang="en-AU">
              <a:latin typeface="Arial"/>
              <a:cs typeface="Arial"/>
            </a:endParaRPr>
          </a:p>
          <a:p>
            <a:pPr marL="0" indent="0" algn="just">
              <a:buFont typeface="Arial"/>
              <a:buNone/>
              <a:defRPr/>
            </a:pPr>
            <a:endParaRPr lang="en-AU">
              <a:latin typeface="Arial"/>
              <a:cs typeface="Arial"/>
            </a:endParaRPr>
          </a:p>
          <a:p>
            <a:pPr marL="0" indent="0" algn="just">
              <a:buFont typeface="Arial"/>
              <a:buNone/>
              <a:defRPr/>
            </a:pPr>
            <a:endParaRPr b="1">
              <a:latin typeface="Arial"/>
              <a:cs typeface="Arial"/>
            </a:endParaRPr>
          </a:p>
          <a:p>
            <a:pPr marL="0" indent="0" algn="just">
              <a:buFont typeface="Arial"/>
              <a:buNone/>
              <a:defRPr/>
            </a:pPr>
            <a:endParaRPr lang="en-AU"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en-AU" b="1">
                <a:latin typeface="Arial"/>
                <a:ea typeface="Arial"/>
                <a:cs typeface="Arial"/>
              </a:rPr>
              <a:t>NIST SP 800-53 (IA-2)</a:t>
            </a:r>
            <a:endParaRPr b="1"/>
          </a:p>
        </p:txBody>
      </p:sp>
      <p:pic>
        <p:nvPicPr>
          <p:cNvPr id="1345117750" name=""/>
          <p:cNvPicPr>
            <a:picLocks noChangeAspect="1"/>
          </p:cNvPicPr>
          <p:nvPr/>
        </p:nvPicPr>
        <p:blipFill>
          <a:blip r:embed="rId3"/>
          <a:srcRect l="19447" t="23351" r="18150" b="24646"/>
          <a:stretch/>
        </p:blipFill>
        <p:spPr bwMode="auto">
          <a:xfrm flipH="0" flipV="0">
            <a:off x="8262979" y="3516921"/>
            <a:ext cx="3319417" cy="27661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12612147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en-GB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Legal &amp; security </a:t>
            </a:r>
            <a:endParaRPr sz="4400"/>
          </a:p>
        </p:txBody>
      </p:sp>
      <p:sp>
        <p:nvSpPr>
          <p:cNvPr id="1693693614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r>
              <a:rPr lang="en-AU" b="1">
                <a:latin typeface="Arial"/>
                <a:ea typeface="Arial"/>
                <a:cs typeface="Arial"/>
              </a:rPr>
              <a:t>VPN Site-to-Site </a:t>
            </a:r>
            <a:endParaRPr b="1"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/>
          </a:p>
          <a:p>
            <a:pPr marL="0" indent="0">
              <a:buFont typeface="Arial"/>
              <a:buNone/>
              <a:defRPr/>
            </a:pPr>
            <a:r>
              <a:rPr lang="en-AU">
                <a:latin typeface="Arial"/>
                <a:ea typeface="Arial"/>
                <a:cs typeface="Arial"/>
              </a:rPr>
              <a:t>Policy implements IPSec to protect data in transit between different company branches over internet. </a:t>
            </a:r>
            <a:endParaRPr lang="en-AU"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en-AU" b="1">
                <a:latin typeface="Arial"/>
                <a:ea typeface="Arial"/>
                <a:cs typeface="Arial"/>
              </a:rPr>
              <a:t>NIST SP 800-77</a:t>
            </a:r>
            <a:endParaRPr lang="en-AU">
              <a:latin typeface="Arial"/>
              <a:ea typeface="Arial"/>
              <a:cs typeface="Arial"/>
            </a:endParaRPr>
          </a:p>
        </p:txBody>
      </p:sp>
      <p:grpSp>
        <p:nvGrpSpPr>
          <p:cNvPr id="1098111606" name=""/>
          <p:cNvGrpSpPr/>
          <p:nvPr/>
        </p:nvGrpSpPr>
        <p:grpSpPr bwMode="auto">
          <a:xfrm>
            <a:off x="8629326" y="3370793"/>
            <a:ext cx="2953071" cy="2953071"/>
            <a:chOff x="0" y="0"/>
            <a:chExt cx="2953071" cy="2953071"/>
          </a:xfrm>
        </p:grpSpPr>
        <p:pic>
          <p:nvPicPr>
            <p:cNvPr id="1324115998" name=""/>
            <p:cNvPicPr>
              <a:picLocks noChangeAspect="1"/>
            </p:cNvPicPr>
            <p:nvPr/>
          </p:nvPicPr>
          <p:blipFill>
            <a:blip r:embed="rId3"/>
            <a:srcRect l="18799" t="9980" r="17739" b="9730"/>
            <a:stretch/>
          </p:blipFill>
          <p:spPr bwMode="auto">
            <a:xfrm flipH="0" flipV="0">
              <a:off x="1345312" y="1245166"/>
              <a:ext cx="776887" cy="982881"/>
            </a:xfrm>
            <a:prstGeom prst="rect">
              <a:avLst/>
            </a:prstGeom>
          </p:spPr>
        </p:pic>
        <p:pic>
          <p:nvPicPr>
            <p:cNvPr id="1062425087" name=""/>
            <p:cNvPicPr>
              <a:picLocks noChangeAspect="1"/>
            </p:cNvPicPr>
            <p:nvPr/>
          </p:nvPicPr>
          <p:blipFill>
            <a:blip r:embed="rId4"/>
            <a:stretch/>
          </p:blipFill>
          <p:spPr bwMode="auto">
            <a:xfrm flipH="0" flipV="0">
              <a:off x="0" y="0"/>
              <a:ext cx="2953071" cy="2953071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92525558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en-GB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Legal &amp; security </a:t>
            </a:r>
            <a:endParaRPr sz="4400"/>
          </a:p>
        </p:txBody>
      </p:sp>
      <p:sp>
        <p:nvSpPr>
          <p:cNvPr id="462359989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r>
              <a:rPr lang="en-AU" b="1">
                <a:latin typeface="Arial"/>
                <a:ea typeface="Arial"/>
                <a:cs typeface="Arial"/>
              </a:rPr>
              <a:t>Access Control Lists </a:t>
            </a:r>
            <a:r>
              <a:rPr lang="en-AU" b="1">
                <a:latin typeface="Arial"/>
                <a:ea typeface="Arial"/>
                <a:cs typeface="Arial"/>
              </a:rPr>
              <a:t>(</a:t>
            </a:r>
            <a:r>
              <a:rPr lang="en-AU" b="1">
                <a:latin typeface="Arial"/>
                <a:ea typeface="Arial"/>
                <a:cs typeface="Arial"/>
              </a:rPr>
              <a:t>ACLs)</a:t>
            </a:r>
            <a:endParaRPr b="1"/>
          </a:p>
          <a:p>
            <a:pPr marL="0" indent="0">
              <a:buFont typeface="Arial"/>
              <a:buNone/>
              <a:defRPr/>
            </a:pPr>
            <a:endParaRPr lang="en-AU"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en-AU">
                <a:latin typeface="Arial"/>
                <a:ea typeface="Arial"/>
                <a:cs typeface="Arial"/>
              </a:rPr>
              <a:t>Policy to filter traffic and control access between subnets, enhance internal network security.</a:t>
            </a:r>
            <a:endParaRPr lang="en-AU"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/>
          </a:p>
          <a:p>
            <a:pPr marL="0" indent="0">
              <a:buFont typeface="Arial"/>
              <a:buNone/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en-AU" b="1">
                <a:latin typeface="Arial"/>
                <a:ea typeface="Arial"/>
                <a:cs typeface="Arial"/>
              </a:rPr>
              <a:t>ISO/IEC 27002</a:t>
            </a:r>
            <a:r>
              <a:rPr lang="en-AU" b="1">
                <a:latin typeface="Arial"/>
                <a:ea typeface="Arial"/>
                <a:cs typeface="Arial"/>
              </a:rPr>
              <a:t> (s13)</a:t>
            </a:r>
            <a:endParaRPr lang="en-AU">
              <a:latin typeface="Arial"/>
              <a:ea typeface="Arial"/>
              <a:cs typeface="Arial"/>
            </a:endParaRPr>
          </a:p>
        </p:txBody>
      </p:sp>
      <p:pic>
        <p:nvPicPr>
          <p:cNvPr id="1357070694" name=""/>
          <p:cNvPicPr>
            <a:picLocks noChangeAspect="1"/>
          </p:cNvPicPr>
          <p:nvPr/>
        </p:nvPicPr>
        <p:blipFill>
          <a:blip r:embed="rId3"/>
          <a:srcRect l="29883" t="22310" r="27066" b="23956"/>
          <a:stretch/>
        </p:blipFill>
        <p:spPr bwMode="auto">
          <a:xfrm flipH="0" flipV="0">
            <a:off x="9072928" y="3260479"/>
            <a:ext cx="2509470" cy="313225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67944450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en-GB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Legal &amp; security</a:t>
            </a:r>
            <a:endParaRPr sz="4400"/>
          </a:p>
        </p:txBody>
      </p:sp>
      <p:sp>
        <p:nvSpPr>
          <p:cNvPr id="1341618357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r>
              <a:rPr lang="en-AU" b="1">
                <a:latin typeface="Arial"/>
                <a:ea typeface="Arial"/>
                <a:cs typeface="Arial"/>
              </a:rPr>
              <a:t>Secure Remote Access to infrastructure</a:t>
            </a:r>
            <a:endParaRPr b="1"/>
          </a:p>
          <a:p>
            <a:pPr marL="0" indent="0">
              <a:buFont typeface="Arial"/>
              <a:buNone/>
              <a:defRPr/>
            </a:pPr>
            <a:endParaRPr lang="en-AU"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en-AU">
                <a:latin typeface="Arial"/>
                <a:ea typeface="Arial"/>
                <a:cs typeface="Arial"/>
              </a:rPr>
              <a:t>Policy to protect remote access by Telnet and SSH to network devices using password-protected and encrypted. </a:t>
            </a:r>
            <a:endParaRPr lang="en-AU"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/>
          </a:p>
          <a:p>
            <a:pPr marL="0" indent="0">
              <a:buFont typeface="Arial"/>
              <a:buNone/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en-AU" b="1">
                <a:latin typeface="Arial"/>
                <a:ea typeface="Arial"/>
                <a:cs typeface="Arial"/>
              </a:rPr>
              <a:t>NIST SP 800-5</a:t>
            </a:r>
            <a:endParaRPr b="1">
              <a:latin typeface="Arial"/>
              <a:ea typeface="Arial"/>
              <a:cs typeface="Arial"/>
            </a:endParaRPr>
          </a:p>
        </p:txBody>
      </p:sp>
      <p:pic>
        <p:nvPicPr>
          <p:cNvPr id="2017120799" name=""/>
          <p:cNvPicPr>
            <a:picLocks noChangeAspect="1"/>
          </p:cNvPicPr>
          <p:nvPr/>
        </p:nvPicPr>
        <p:blipFill>
          <a:blip r:embed="rId3"/>
          <a:srcRect l="0" t="14423" r="0" b="21703"/>
          <a:stretch/>
        </p:blipFill>
        <p:spPr bwMode="auto">
          <a:xfrm flipH="0" flipV="0">
            <a:off x="8284255" y="3863181"/>
            <a:ext cx="3863781" cy="26577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36415168" name="Subtitle 2"/>
          <p:cNvSpPr>
            <a:spLocks noGrp="1"/>
          </p:cNvSpPr>
          <p:nvPr>
            <p:ph type="subTitle" idx="1"/>
          </p:nvPr>
        </p:nvSpPr>
        <p:spPr bwMode="auto">
          <a:xfrm>
            <a:off x="4655839" y="2708919"/>
            <a:ext cx="6720745" cy="720079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en-GB" sz="3200" b="0" i="0" u="none" strike="noStrike" cap="none" spc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Arial"/>
                <a:cs typeface="Arial"/>
              </a:rPr>
              <a:t>Installation Plan</a:t>
            </a:r>
            <a:endParaRPr/>
          </a:p>
        </p:txBody>
      </p:sp>
      <p:sp>
        <p:nvSpPr>
          <p:cNvPr id="655743402" name="Title 6"/>
          <p:cNvSpPr>
            <a:spLocks noGrp="1"/>
          </p:cNvSpPr>
          <p:nvPr>
            <p:ph type="title"/>
          </p:nvPr>
        </p:nvSpPr>
        <p:spPr bwMode="auto">
          <a:xfrm>
            <a:off x="4595833" y="1808820"/>
            <a:ext cx="6720745" cy="720079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0000" lnSpcReduction="2000"/>
          </a:bodyPr>
          <a:lstStyle>
            <a:lvl1pPr algn="r">
              <a:defRPr/>
            </a:lvl1pPr>
          </a:lstStyle>
          <a:p>
            <a:pPr>
              <a:defRPr/>
            </a:pPr>
            <a:r>
              <a:rPr lang="en-AU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WAN </a:t>
            </a:r>
            <a:r>
              <a:rPr lang="en-AU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Configuration</a:t>
            </a:r>
            <a:endParaRPr sz="4400"/>
          </a:p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5610107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AU">
                <a:latin typeface="Arial"/>
                <a:ea typeface="Arial"/>
                <a:cs typeface="Arial"/>
              </a:rPr>
              <a:t>WAN </a:t>
            </a:r>
            <a:r>
              <a:rPr lang="en-AU">
                <a:latin typeface="Arial"/>
                <a:ea typeface="Arial"/>
                <a:cs typeface="Arial"/>
              </a:rPr>
              <a:t>Configuration</a:t>
            </a:r>
            <a:endParaRPr/>
          </a:p>
        </p:txBody>
      </p:sp>
      <p:sp>
        <p:nvSpPr>
          <p:cNvPr id="1773858564" name="Content Placeholder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2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lang="en-GB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Secure Access by SSH &amp; Telnet</a:t>
            </a:r>
            <a:endParaRPr lang="en-GB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GB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Additional Protocols: DHCP</a:t>
            </a:r>
            <a:endParaRPr lang="en-GB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GB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Additional Protocols: LACP</a:t>
            </a:r>
            <a:endParaRPr lang="en-GB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GB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Additional Protocols: HSRP </a:t>
            </a:r>
            <a:endParaRPr lang="en-GB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GB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Additional Protocols: OSPF</a:t>
            </a:r>
            <a:endParaRPr lang="en-GB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GB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Additional Protocols: OSPF</a:t>
            </a:r>
            <a:endParaRPr lang="en-GB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GB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WAN protocols: ACL</a:t>
            </a:r>
            <a:endParaRPr lang="en-GB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GB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WAN Protocols: VPN</a:t>
            </a:r>
            <a:endParaRPr lang="en-GB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GB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WAN Protocols: PPP</a:t>
            </a:r>
            <a:endParaRPr lang="en-GB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GB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Dynamic NAT</a:t>
            </a:r>
            <a:endParaRPr lang="en-GB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GB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Firewall Single-port</a:t>
            </a:r>
            <a:endParaRPr lang="en-GB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n-GB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Logging Network</a:t>
            </a:r>
            <a:endParaRPr lang="en-GB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293275" name="Subtitle 2"/>
          <p:cNvSpPr>
            <a:spLocks noGrp="1"/>
          </p:cNvSpPr>
          <p:nvPr>
            <p:ph type="subTitle" idx="1"/>
          </p:nvPr>
        </p:nvSpPr>
        <p:spPr bwMode="auto">
          <a:xfrm>
            <a:off x="4655839" y="2708919"/>
            <a:ext cx="6720745" cy="720079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en-AU"/>
              <a:t>Local</a:t>
            </a:r>
            <a:endParaRPr/>
          </a:p>
        </p:txBody>
      </p:sp>
      <p:sp>
        <p:nvSpPr>
          <p:cNvPr id="724829467" name="Title 6"/>
          <p:cNvSpPr>
            <a:spLocks noGrp="1"/>
          </p:cNvSpPr>
          <p:nvPr>
            <p:ph type="title"/>
          </p:nvPr>
        </p:nvSpPr>
        <p:spPr bwMode="auto">
          <a:xfrm>
            <a:off x="4595833" y="1808820"/>
            <a:ext cx="6720745" cy="720079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 lang="en-AU">
                <a:latin typeface="Arial"/>
                <a:ea typeface="Arial"/>
                <a:cs typeface="Arial"/>
              </a:rPr>
              <a:t>Troubleshooting &amp; Testing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01580639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GB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ABC Enterprises WAN Expansion</a:t>
            </a:r>
            <a:endParaRPr/>
          </a:p>
        </p:txBody>
      </p:sp>
      <p:sp>
        <p:nvSpPr>
          <p:cNvPr id="2021994984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pic>
        <p:nvPicPr>
          <p:cNvPr id="75657188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609599" y="1600201"/>
            <a:ext cx="10972800" cy="46017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14883808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AU"/>
              <a:t>Sydney Branch</a:t>
            </a:r>
            <a:endParaRPr/>
          </a:p>
        </p:txBody>
      </p:sp>
      <p:pic>
        <p:nvPicPr>
          <p:cNvPr id="196432859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478176" y="2589335"/>
            <a:ext cx="11104223" cy="332715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15152824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en-AU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Sydney Branch - Local</a:t>
            </a:r>
            <a:endParaRPr sz="4400"/>
          </a:p>
        </p:txBody>
      </p:sp>
      <p:pic>
        <p:nvPicPr>
          <p:cNvPr id="144231439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609599" y="2614392"/>
            <a:ext cx="5731509" cy="2902547"/>
          </a:xfrm>
          <a:prstGeom prst="rect">
            <a:avLst/>
          </a:prstGeom>
        </p:spPr>
      </p:pic>
      <p:sp>
        <p:nvSpPr>
          <p:cNvPr id="1147746975" name=""/>
          <p:cNvSpPr txBox="1"/>
          <p:nvPr/>
        </p:nvSpPr>
        <p:spPr bwMode="auto">
          <a:xfrm flipH="0" flipV="0">
            <a:off x="6779278" y="2614392"/>
            <a:ext cx="4806361" cy="1067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sz="3200">
                <a:solidFill>
                  <a:schemeClr val="tx1">
                    <a:lumMod val="75000"/>
                    <a:lumOff val="25000"/>
                  </a:schemeClr>
                </a:solidFill>
              </a:rPr>
              <a:t>Commercial and Admin over IPv6PC0 LAPTOP0</a:t>
            </a:r>
            <a:endParaRPr sz="3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64496807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en-AU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Sydney Branch - Local</a:t>
            </a:r>
            <a:endParaRPr sz="4400"/>
          </a:p>
        </p:txBody>
      </p:sp>
      <p:sp>
        <p:nvSpPr>
          <p:cNvPr id="1598418847" name=""/>
          <p:cNvSpPr txBox="1"/>
          <p:nvPr/>
        </p:nvSpPr>
        <p:spPr bwMode="auto">
          <a:xfrm flipH="0" flipV="0">
            <a:off x="6779278" y="2614392"/>
            <a:ext cx="4807081" cy="15548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GB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Commercial and Comms over IPv6</a:t>
            </a:r>
            <a:endParaRPr lang="en-GB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 algn="l">
              <a:defRPr/>
            </a:pPr>
            <a:r>
              <a:rPr lang="en-GB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WEB PC0</a:t>
            </a:r>
            <a:endParaRPr sz="3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71186618" name=""/>
          <p:cNvPicPr>
            <a:picLocks noChangeAspect="1"/>
          </p:cNvPicPr>
          <p:nvPr/>
        </p:nvPicPr>
        <p:blipFill>
          <a:blip r:embed="rId3"/>
          <a:srcRect l="0" t="0" r="0" b="24697"/>
          <a:stretch/>
        </p:blipFill>
        <p:spPr bwMode="auto">
          <a:xfrm rot="0" flipH="0" flipV="0">
            <a:off x="476249" y="2614392"/>
            <a:ext cx="5731509" cy="40342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12992555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AU"/>
              <a:t>Brisbane Branch</a:t>
            </a:r>
            <a:endParaRPr/>
          </a:p>
        </p:txBody>
      </p:sp>
      <p:pic>
        <p:nvPicPr>
          <p:cNvPr id="57213419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659422" y="2675716"/>
            <a:ext cx="10922976" cy="39551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21907418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en-AU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Brisbane Branch</a:t>
            </a:r>
            <a:r>
              <a:rPr lang="en-AU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 - Local</a:t>
            </a:r>
            <a:endParaRPr sz="4400"/>
          </a:p>
        </p:txBody>
      </p:sp>
      <p:sp>
        <p:nvSpPr>
          <p:cNvPr id="549864476" name=""/>
          <p:cNvSpPr txBox="1"/>
          <p:nvPr/>
        </p:nvSpPr>
        <p:spPr bwMode="auto">
          <a:xfrm flipH="0" flipV="0">
            <a:off x="6779278" y="2614392"/>
            <a:ext cx="4806721" cy="1067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GB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Sales and HR over IPv4</a:t>
            </a:r>
            <a:endParaRPr lang="en-GB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 algn="l">
              <a:defRPr/>
            </a:pPr>
            <a:r>
              <a:rPr lang="en-GB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PC20 LAPTOP20</a:t>
            </a:r>
            <a:endParaRPr sz="3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2897159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609599" y="2614392"/>
            <a:ext cx="5731509" cy="26459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45300011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en-AU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Brisbane Branch</a:t>
            </a:r>
            <a:r>
              <a:rPr lang="en-AU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 - Local</a:t>
            </a:r>
            <a:endParaRPr sz="4400"/>
          </a:p>
        </p:txBody>
      </p:sp>
      <p:sp>
        <p:nvSpPr>
          <p:cNvPr id="1769450691" name=""/>
          <p:cNvSpPr txBox="1"/>
          <p:nvPr/>
        </p:nvSpPr>
        <p:spPr bwMode="auto">
          <a:xfrm flipH="0" flipV="0">
            <a:off x="6779278" y="2614392"/>
            <a:ext cx="4817521" cy="35055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en-GB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Sales and R+D</a:t>
            </a:r>
            <a:br>
              <a:rPr lang="en-GB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</a:br>
            <a:r>
              <a:rPr lang="en-GB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HR and R+D</a:t>
            </a:r>
            <a:r>
              <a:rPr lang="en-A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 over IPv4</a:t>
            </a:r>
            <a:br>
              <a:rPr lang="en-A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</a:br>
            <a:br>
              <a:rPr lang="en-GB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</a:br>
            <a:r>
              <a:rPr lang="en-GB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After implement VPN this connection is no longer available, I could not fixed it.</a:t>
            </a:r>
            <a:endParaRPr sz="3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3818465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609599" y="2645949"/>
            <a:ext cx="5731509" cy="26459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8135015" name="Subtitle 2"/>
          <p:cNvSpPr>
            <a:spLocks noGrp="1"/>
          </p:cNvSpPr>
          <p:nvPr>
            <p:ph type="subTitle" idx="1"/>
          </p:nvPr>
        </p:nvSpPr>
        <p:spPr bwMode="auto">
          <a:xfrm>
            <a:off x="4655839" y="2708919"/>
            <a:ext cx="6720745" cy="720079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en-AU"/>
              <a:t>WAN</a:t>
            </a:r>
            <a:endParaRPr/>
          </a:p>
        </p:txBody>
      </p:sp>
      <p:sp>
        <p:nvSpPr>
          <p:cNvPr id="963831612" name="Title 6"/>
          <p:cNvSpPr>
            <a:spLocks noGrp="1"/>
          </p:cNvSpPr>
          <p:nvPr>
            <p:ph type="title"/>
          </p:nvPr>
        </p:nvSpPr>
        <p:spPr bwMode="auto">
          <a:xfrm>
            <a:off x="4595833" y="1808820"/>
            <a:ext cx="6720745" cy="720079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 lang="en-AU">
                <a:latin typeface="Arial"/>
                <a:ea typeface="Arial"/>
                <a:cs typeface="Arial"/>
              </a:rPr>
              <a:t>Troubleshooting &amp; Testing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65706731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en-AU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Brisbane Branch</a:t>
            </a:r>
            <a:r>
              <a:rPr lang="en-AU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 - Local</a:t>
            </a:r>
            <a:endParaRPr sz="4400"/>
          </a:p>
        </p:txBody>
      </p:sp>
      <p:sp>
        <p:nvSpPr>
          <p:cNvPr id="1261956266" name=""/>
          <p:cNvSpPr txBox="1"/>
          <p:nvPr/>
        </p:nvSpPr>
        <p:spPr bwMode="auto">
          <a:xfrm flipH="0" flipV="0">
            <a:off x="6779278" y="2614392"/>
            <a:ext cx="4824361" cy="15548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en-GB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Sydney Branch and  Brisbane Branch</a:t>
            </a:r>
            <a:r>
              <a:rPr lang="en-A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 over IPv4</a:t>
            </a:r>
            <a:endParaRPr sz="3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05362165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609599" y="2614392"/>
            <a:ext cx="5731509" cy="28121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58497883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en-AU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Brisbane Branch</a:t>
            </a:r>
            <a:r>
              <a:rPr lang="en-AU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 - Local</a:t>
            </a:r>
            <a:endParaRPr sz="4400"/>
          </a:p>
        </p:txBody>
      </p:sp>
      <p:sp>
        <p:nvSpPr>
          <p:cNvPr id="1770457750" name=""/>
          <p:cNvSpPr txBox="1"/>
          <p:nvPr/>
        </p:nvSpPr>
        <p:spPr bwMode="auto">
          <a:xfrm flipH="0" flipV="0">
            <a:off x="6779278" y="2614392"/>
            <a:ext cx="4825081" cy="15548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en-GB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Sydney Branch and  Brisbane Branch</a:t>
            </a:r>
            <a:r>
              <a:rPr lang="en-A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 over IPv6</a:t>
            </a:r>
            <a:endParaRPr sz="3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8612779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609599" y="2614392"/>
            <a:ext cx="5731509" cy="350213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43834579" name="Subtitle 2"/>
          <p:cNvSpPr>
            <a:spLocks noGrp="1"/>
          </p:cNvSpPr>
          <p:nvPr>
            <p:ph type="subTitle" idx="1"/>
          </p:nvPr>
        </p:nvSpPr>
        <p:spPr bwMode="auto">
          <a:xfrm>
            <a:off x="4655839" y="2708919"/>
            <a:ext cx="6720745" cy="720079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en-AU"/>
              <a:t>WAN</a:t>
            </a:r>
            <a:endParaRPr/>
          </a:p>
        </p:txBody>
      </p:sp>
      <p:sp>
        <p:nvSpPr>
          <p:cNvPr id="231695604" name="Title 6"/>
          <p:cNvSpPr>
            <a:spLocks noGrp="1"/>
          </p:cNvSpPr>
          <p:nvPr>
            <p:ph type="title"/>
          </p:nvPr>
        </p:nvSpPr>
        <p:spPr bwMode="auto">
          <a:xfrm flipH="0" flipV="0">
            <a:off x="4595833" y="1208942"/>
            <a:ext cx="6720745" cy="1319957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5000" lnSpcReduction="1000"/>
          </a:bodyPr>
          <a:lstStyle>
            <a:lvl1pPr algn="r">
              <a:defRPr/>
            </a:lvl1pPr>
          </a:lstStyle>
          <a:p>
            <a:pPr>
              <a:defRPr/>
            </a:pPr>
            <a:r>
              <a:rPr lang="en-AU">
                <a:latin typeface="Arial"/>
                <a:ea typeface="Arial"/>
                <a:cs typeface="Arial"/>
              </a:rPr>
              <a:t>Secure Access SSH &amp; Telnet</a:t>
            </a:r>
            <a:r>
              <a:rPr lang="en-AU">
                <a:latin typeface="Arial"/>
                <a:ea typeface="Arial"/>
                <a:cs typeface="Arial"/>
              </a:rPr>
              <a:t>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41387685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010879683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609599" y="1600201"/>
            <a:ext cx="10972800" cy="1220663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/>
          <a:p>
            <a:pPr marL="0" indent="0" algn="l">
              <a:buFont typeface="Arial"/>
              <a:buNone/>
              <a:defRPr/>
            </a:pPr>
            <a:r>
              <a:rPr lang="en-AU" b="1">
                <a:latin typeface="Arial"/>
                <a:ea typeface="Arial"/>
                <a:cs typeface="Arial"/>
              </a:rPr>
              <a:t>We are the network engineer responsible for implementing the required WAN connectivity for </a:t>
            </a:r>
            <a:r>
              <a:rPr lang="en-AU" b="1">
                <a:latin typeface="Arial"/>
                <a:ea typeface="Arial"/>
                <a:cs typeface="Arial"/>
              </a:rPr>
              <a:t>ABC</a:t>
            </a:r>
            <a:r>
              <a:rPr lang="en-AU" b="1">
                <a:latin typeface="Arial"/>
                <a:ea typeface="Arial"/>
                <a:cs typeface="Arial"/>
              </a:rPr>
              <a:t> Enterprises.</a:t>
            </a:r>
            <a:endParaRPr b="1"/>
          </a:p>
        </p:txBody>
      </p:sp>
      <p:sp>
        <p:nvSpPr>
          <p:cNvPr id="1543930459" name=""/>
          <p:cNvSpPr txBox="1"/>
          <p:nvPr/>
        </p:nvSpPr>
        <p:spPr bwMode="auto">
          <a:xfrm flipH="0" flipV="0">
            <a:off x="609599" y="5482150"/>
            <a:ext cx="11028239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en-A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ABC Enterprises wants to improve its network due to old infrastructure, security and reliability WAN connectivity between Sydney Branch and Brisbane Branch.</a:t>
            </a:r>
            <a:endParaRPr/>
          </a:p>
        </p:txBody>
      </p:sp>
      <p:pic>
        <p:nvPicPr>
          <p:cNvPr id="1580862493" name=""/>
          <p:cNvPicPr>
            <a:picLocks noChangeAspect="1"/>
          </p:cNvPicPr>
          <p:nvPr/>
        </p:nvPicPr>
        <p:blipFill>
          <a:blip r:embed="rId3"/>
          <a:srcRect l="0" t="37921" r="0" b="16414"/>
          <a:stretch/>
        </p:blipFill>
        <p:spPr bwMode="auto">
          <a:xfrm flipH="0" flipV="0">
            <a:off x="4152899" y="2521927"/>
            <a:ext cx="3886200" cy="26618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00834919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en-AU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Secure Access</a:t>
            </a:r>
            <a:endParaRPr/>
          </a:p>
        </p:txBody>
      </p:sp>
      <p:sp>
        <p:nvSpPr>
          <p:cNvPr id="352910206" name=""/>
          <p:cNvSpPr txBox="1"/>
          <p:nvPr/>
        </p:nvSpPr>
        <p:spPr bwMode="auto">
          <a:xfrm flipH="0" flipV="0">
            <a:off x="6779278" y="2614392"/>
            <a:ext cx="4827601" cy="15548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en-GB" sz="3200" b="1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RT1</a:t>
            </a:r>
            <a:br>
              <a:rPr lang="en-GB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</a:br>
            <a:br>
              <a:rPr lang="en-GB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</a:br>
            <a:r>
              <a:rPr lang="en-GB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192.168.10.1</a:t>
            </a:r>
            <a:endParaRPr sz="3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81731317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536330" y="1918334"/>
            <a:ext cx="5731509" cy="1268106"/>
          </a:xfrm>
          <a:prstGeom prst="rect">
            <a:avLst/>
          </a:prstGeom>
        </p:spPr>
      </p:pic>
      <p:pic>
        <p:nvPicPr>
          <p:cNvPr id="183357010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rot="0" flipH="0" flipV="0">
            <a:off x="536330" y="3391812"/>
            <a:ext cx="5731509" cy="1651875"/>
          </a:xfrm>
          <a:prstGeom prst="rect">
            <a:avLst/>
          </a:prstGeom>
        </p:spPr>
      </p:pic>
      <p:pic>
        <p:nvPicPr>
          <p:cNvPr id="1106128672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rot="0" flipH="0" flipV="0">
            <a:off x="536330" y="5330336"/>
            <a:ext cx="5731509" cy="16518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11426188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en-AU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Secure Access</a:t>
            </a:r>
            <a:endParaRPr/>
          </a:p>
        </p:txBody>
      </p:sp>
      <p:sp>
        <p:nvSpPr>
          <p:cNvPr id="2135964650" name=""/>
          <p:cNvSpPr txBox="1"/>
          <p:nvPr/>
        </p:nvSpPr>
        <p:spPr bwMode="auto">
          <a:xfrm flipH="0" flipV="0">
            <a:off x="6779278" y="2614392"/>
            <a:ext cx="4829761" cy="15548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en-GB" sz="3200" b="1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RT2 </a:t>
            </a:r>
            <a:br>
              <a:rPr lang="en-GB" sz="3200" b="1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</a:br>
            <a:br>
              <a:rPr lang="en-GB" sz="3200" b="1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</a:br>
            <a:r>
              <a:rPr lang="en-GB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2000::3</a:t>
            </a:r>
            <a:endParaRPr sz="3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09085078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456111" y="1651875"/>
            <a:ext cx="5731508" cy="1651875"/>
          </a:xfrm>
          <a:prstGeom prst="rect">
            <a:avLst/>
          </a:prstGeom>
        </p:spPr>
      </p:pic>
      <p:pic>
        <p:nvPicPr>
          <p:cNvPr id="1838872612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456111" y="3391811"/>
            <a:ext cx="5731508" cy="1651875"/>
          </a:xfrm>
          <a:prstGeom prst="rect">
            <a:avLst/>
          </a:prstGeom>
        </p:spPr>
      </p:pic>
      <p:pic>
        <p:nvPicPr>
          <p:cNvPr id="1778281351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456111" y="5220432"/>
            <a:ext cx="5731508" cy="1651875"/>
          </a:xfrm>
          <a:prstGeom prst="rect">
            <a:avLst/>
          </a:prstGeom>
        </p:spPr>
      </p:pic>
      <p:sp>
        <p:nvSpPr>
          <p:cNvPr id="950300140" name=""/>
          <p:cNvSpPr txBox="1"/>
          <p:nvPr/>
        </p:nvSpPr>
        <p:spPr bwMode="auto">
          <a:xfrm flipH="0" flipV="0">
            <a:off x="6004379" y="2279142"/>
            <a:ext cx="183240" cy="229971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47086820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en-AU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Secure Access</a:t>
            </a:r>
            <a:endParaRPr/>
          </a:p>
        </p:txBody>
      </p:sp>
      <p:sp>
        <p:nvSpPr>
          <p:cNvPr id="1531321890" name=""/>
          <p:cNvSpPr txBox="1"/>
          <p:nvPr/>
        </p:nvSpPr>
        <p:spPr bwMode="auto">
          <a:xfrm flipH="0" flipV="0">
            <a:off x="6779278" y="2614392"/>
            <a:ext cx="4835161" cy="15548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en-GB" sz="3200" b="1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sw10</a:t>
            </a:r>
            <a:br>
              <a:rPr lang="en-GB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</a:br>
            <a:br>
              <a:rPr lang="en-GB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</a:br>
            <a:r>
              <a:rPr lang="en-GB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 VLAN1:192.168.40.98</a:t>
            </a:r>
            <a:endParaRPr sz="3200" b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36341736" name=""/>
          <p:cNvSpPr txBox="1"/>
          <p:nvPr/>
        </p:nvSpPr>
        <p:spPr bwMode="auto">
          <a:xfrm flipH="0" flipV="0">
            <a:off x="6004379" y="2279142"/>
            <a:ext cx="183240" cy="229971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</p:txBody>
      </p:sp>
      <p:pic>
        <p:nvPicPr>
          <p:cNvPr id="102224312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364491" y="1919998"/>
            <a:ext cx="5731508" cy="1651875"/>
          </a:xfrm>
          <a:prstGeom prst="rect">
            <a:avLst/>
          </a:prstGeom>
        </p:spPr>
      </p:pic>
      <p:pic>
        <p:nvPicPr>
          <p:cNvPr id="449106755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456111" y="3571874"/>
            <a:ext cx="5731508" cy="1651875"/>
          </a:xfrm>
          <a:prstGeom prst="rect">
            <a:avLst/>
          </a:prstGeom>
        </p:spPr>
      </p:pic>
      <p:pic>
        <p:nvPicPr>
          <p:cNvPr id="1712967477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456111" y="5312018"/>
            <a:ext cx="5731508" cy="1651875"/>
          </a:xfrm>
          <a:prstGeom prst="rect">
            <a:avLst/>
          </a:prstGeom>
        </p:spPr>
      </p:pic>
      <p:sp>
        <p:nvSpPr>
          <p:cNvPr id="1377527259" name=""/>
          <p:cNvSpPr txBox="1"/>
          <p:nvPr/>
        </p:nvSpPr>
        <p:spPr bwMode="auto">
          <a:xfrm flipH="0" flipV="0">
            <a:off x="6004379" y="2676906"/>
            <a:ext cx="183240" cy="1504187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defRPr/>
            </a:pPr>
            <a:endParaRPr lang="en-AU" b="1">
              <a:latin typeface="Arial"/>
              <a:ea typeface="Arial"/>
              <a:cs typeface="Arial"/>
            </a:endParaRPr>
          </a:p>
          <a:p>
            <a:pPr algn="l">
              <a:defRPr/>
            </a:pPr>
            <a:endParaRPr lang="en-AU" b="1">
              <a:latin typeface="Arial"/>
              <a:ea typeface="Arial"/>
              <a:cs typeface="Arial"/>
            </a:endParaRPr>
          </a:p>
          <a:p>
            <a:pPr algn="l">
              <a:defRPr/>
            </a:pPr>
            <a:endParaRPr lang="en-AU" b="1">
              <a:latin typeface="Arial"/>
              <a:ea typeface="Arial"/>
              <a:cs typeface="Arial"/>
            </a:endParaRPr>
          </a:p>
          <a:p>
            <a:pPr algn="l">
              <a:defRPr/>
            </a:pPr>
            <a:endParaRPr lang="en-AU" b="1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18586179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en-AU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Sydney Branch</a:t>
            </a:r>
            <a:endParaRPr sz="4400"/>
          </a:p>
        </p:txBody>
      </p:sp>
      <p:sp>
        <p:nvSpPr>
          <p:cNvPr id="1449934106" name=""/>
          <p:cNvSpPr txBox="1"/>
          <p:nvPr/>
        </p:nvSpPr>
        <p:spPr bwMode="auto">
          <a:xfrm flipH="0" flipV="0">
            <a:off x="6779278" y="2614392"/>
            <a:ext cx="4830121" cy="2042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en-GB" sz="3200" b="1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RT1</a:t>
            </a:r>
            <a:br>
              <a:rPr lang="en-GB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</a:br>
            <a:br>
              <a:rPr lang="en-GB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</a:br>
            <a:r>
              <a:rPr lang="en-GB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New PC configured to DHCP and IPv6 Auto</a:t>
            </a:r>
            <a:endParaRPr sz="3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9872789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609599" y="2614392"/>
            <a:ext cx="5731508" cy="1872621"/>
          </a:xfrm>
          <a:prstGeom prst="rect">
            <a:avLst/>
          </a:prstGeom>
        </p:spPr>
      </p:pic>
      <p:pic>
        <p:nvPicPr>
          <p:cNvPr id="301524261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609599" y="4805826"/>
            <a:ext cx="5731508" cy="1368864"/>
          </a:xfrm>
          <a:prstGeom prst="rect">
            <a:avLst/>
          </a:prstGeom>
        </p:spPr>
      </p:pic>
      <p:sp>
        <p:nvSpPr>
          <p:cNvPr id="1572556824" name=""/>
          <p:cNvSpPr txBox="1"/>
          <p:nvPr/>
        </p:nvSpPr>
        <p:spPr bwMode="auto">
          <a:xfrm flipH="0" flipV="0">
            <a:off x="6004379" y="2752343"/>
            <a:ext cx="183240" cy="1353312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82561126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en-AU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Brisbane Branch</a:t>
            </a:r>
            <a:endParaRPr sz="4400"/>
          </a:p>
        </p:txBody>
      </p:sp>
      <p:sp>
        <p:nvSpPr>
          <p:cNvPr id="1622834582" name=""/>
          <p:cNvSpPr txBox="1"/>
          <p:nvPr/>
        </p:nvSpPr>
        <p:spPr bwMode="auto">
          <a:xfrm flipH="0" flipV="0">
            <a:off x="6779278" y="2614392"/>
            <a:ext cx="4831561" cy="2042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GB" sz="3200" b="1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RT3</a:t>
            </a:r>
            <a:endParaRPr lang="en-GB" sz="3200" b="1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endParaRPr lang="en-GB" sz="3200" b="1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 algn="l">
              <a:defRPr/>
            </a:pPr>
            <a:r>
              <a:rPr lang="en-GB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New PC configured to DHCP and IPv6 Auto</a:t>
            </a:r>
            <a:endParaRPr sz="3200" b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82055563" name=""/>
          <p:cNvSpPr txBox="1"/>
          <p:nvPr/>
        </p:nvSpPr>
        <p:spPr bwMode="auto">
          <a:xfrm flipH="0" flipV="0">
            <a:off x="6004379" y="2752343"/>
            <a:ext cx="183240" cy="1353312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</p:txBody>
      </p:sp>
      <p:pic>
        <p:nvPicPr>
          <p:cNvPr id="138073935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609599" y="2752343"/>
            <a:ext cx="5731509" cy="330746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4454035" name="Subtitle 2"/>
          <p:cNvSpPr>
            <a:spLocks noGrp="1"/>
          </p:cNvSpPr>
          <p:nvPr>
            <p:ph type="subTitle" idx="1"/>
          </p:nvPr>
        </p:nvSpPr>
        <p:spPr bwMode="auto">
          <a:xfrm>
            <a:off x="4655839" y="2708919"/>
            <a:ext cx="6720745" cy="720079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en-AU"/>
              <a:t>WAN – IPv6</a:t>
            </a:r>
            <a:endParaRPr/>
          </a:p>
        </p:txBody>
      </p:sp>
      <p:sp>
        <p:nvSpPr>
          <p:cNvPr id="1088845871" name="Title 6"/>
          <p:cNvSpPr>
            <a:spLocks noGrp="1"/>
          </p:cNvSpPr>
          <p:nvPr>
            <p:ph type="title"/>
          </p:nvPr>
        </p:nvSpPr>
        <p:spPr bwMode="auto">
          <a:xfrm flipH="0" flipV="0">
            <a:off x="4595833" y="1208942"/>
            <a:ext cx="6720745" cy="1319957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>
            <a:lvl1pPr algn="r">
              <a:defRPr/>
            </a:lvl1pPr>
          </a:lstStyle>
          <a:p>
            <a:pPr>
              <a:defRPr/>
            </a:pPr>
            <a:r>
              <a:rPr lang="en-AU">
                <a:latin typeface="Arial"/>
                <a:ea typeface="Arial"/>
                <a:cs typeface="Arial"/>
              </a:rPr>
              <a:t>Testing LACP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78436822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en-AU">
                <a:latin typeface="Arial"/>
                <a:ea typeface="Arial"/>
                <a:cs typeface="Arial"/>
              </a:rPr>
              <a:t>Summary port-channel</a:t>
            </a:r>
            <a:endParaRPr/>
          </a:p>
        </p:txBody>
      </p:sp>
      <p:sp>
        <p:nvSpPr>
          <p:cNvPr id="1316092594" name=""/>
          <p:cNvSpPr txBox="1"/>
          <p:nvPr/>
        </p:nvSpPr>
        <p:spPr bwMode="auto">
          <a:xfrm flipH="0" flipV="0">
            <a:off x="6779278" y="2614392"/>
            <a:ext cx="4840921" cy="15548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AU" sz="3200" b="1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Sydney</a:t>
            </a:r>
            <a:endParaRPr lang="en-GB" sz="3200" b="1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endParaRPr lang="en-GB" sz="3200" b="1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 algn="l">
              <a:defRPr/>
            </a:pPr>
            <a:r>
              <a:rPr lang="en-A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Summary config</a:t>
            </a:r>
            <a:endParaRPr sz="3200" b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90204407" name=""/>
          <p:cNvSpPr txBox="1"/>
          <p:nvPr/>
        </p:nvSpPr>
        <p:spPr bwMode="auto">
          <a:xfrm flipH="0" flipV="0">
            <a:off x="6004379" y="2752343"/>
            <a:ext cx="183240" cy="1353312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</p:txBody>
      </p:sp>
      <p:pic>
        <p:nvPicPr>
          <p:cNvPr id="54253385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456109" y="2692644"/>
            <a:ext cx="6240981" cy="30406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84952329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en-AU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LACP - Brisbane Branch</a:t>
            </a:r>
            <a:endParaRPr sz="4400"/>
          </a:p>
        </p:txBody>
      </p:sp>
      <p:sp>
        <p:nvSpPr>
          <p:cNvPr id="521924171" name=""/>
          <p:cNvSpPr txBox="1"/>
          <p:nvPr/>
        </p:nvSpPr>
        <p:spPr bwMode="auto">
          <a:xfrm flipH="0" flipV="0">
            <a:off x="6779278" y="2614392"/>
            <a:ext cx="4851361" cy="1067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438080" indent="-438080" algn="l">
              <a:buFont typeface="Arial"/>
              <a:buChar char="•"/>
              <a:defRPr/>
            </a:pPr>
            <a:r>
              <a:rPr lang="en-A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Turned Down </a:t>
            </a:r>
            <a:r>
              <a:rPr lang="en-GB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 </a:t>
            </a:r>
            <a:r>
              <a:rPr lang="en-A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swm3 interfaces</a:t>
            </a:r>
            <a:endParaRPr sz="3200" b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0318783" name=""/>
          <p:cNvSpPr txBox="1"/>
          <p:nvPr/>
        </p:nvSpPr>
        <p:spPr bwMode="auto">
          <a:xfrm flipH="0" flipV="0">
            <a:off x="6004379" y="2752343"/>
            <a:ext cx="183240" cy="1353312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</p:txBody>
      </p:sp>
      <p:pic>
        <p:nvPicPr>
          <p:cNvPr id="211838588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364489" y="1999164"/>
            <a:ext cx="6300217" cy="42129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59601244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en-AU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Brisbane Branch</a:t>
            </a:r>
            <a:endParaRPr sz="4400"/>
          </a:p>
        </p:txBody>
      </p:sp>
      <p:sp>
        <p:nvSpPr>
          <p:cNvPr id="191780770" name=""/>
          <p:cNvSpPr txBox="1"/>
          <p:nvPr/>
        </p:nvSpPr>
        <p:spPr bwMode="auto">
          <a:xfrm flipH="0" flipV="0">
            <a:off x="6779278" y="2614392"/>
            <a:ext cx="4852801" cy="1067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438080" indent="-438080" algn="l">
              <a:buFont typeface="Arial"/>
              <a:buChar char="•"/>
              <a:defRPr/>
            </a:pPr>
            <a:r>
              <a:rPr lang="en-A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Connections are still working...</a:t>
            </a:r>
            <a:endParaRPr sz="3200" b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13644763" name=""/>
          <p:cNvSpPr txBox="1"/>
          <p:nvPr/>
        </p:nvSpPr>
        <p:spPr bwMode="auto">
          <a:xfrm flipH="0" flipV="0">
            <a:off x="6004379" y="2752343"/>
            <a:ext cx="183240" cy="1353312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</p:txBody>
      </p:sp>
      <p:pic>
        <p:nvPicPr>
          <p:cNvPr id="2028507377" name=""/>
          <p:cNvPicPr>
            <a:picLocks noChangeAspect="1"/>
          </p:cNvPicPr>
          <p:nvPr/>
        </p:nvPicPr>
        <p:blipFill>
          <a:blip r:embed="rId3"/>
          <a:srcRect l="0" t="0" r="0" b="18652"/>
          <a:stretch/>
        </p:blipFill>
        <p:spPr bwMode="auto">
          <a:xfrm rot="0" flipH="0" flipV="0">
            <a:off x="609599" y="2367680"/>
            <a:ext cx="5731509" cy="1691743"/>
          </a:xfrm>
          <a:prstGeom prst="rect">
            <a:avLst/>
          </a:prstGeom>
        </p:spPr>
      </p:pic>
      <p:pic>
        <p:nvPicPr>
          <p:cNvPr id="1553514120" name=""/>
          <p:cNvPicPr>
            <a:picLocks noChangeAspect="1"/>
          </p:cNvPicPr>
          <p:nvPr/>
        </p:nvPicPr>
        <p:blipFill>
          <a:blip r:embed="rId4"/>
          <a:srcRect l="0" t="0" r="0" b="18224"/>
          <a:stretch/>
        </p:blipFill>
        <p:spPr bwMode="auto">
          <a:xfrm rot="0" flipH="0" flipV="0">
            <a:off x="609599" y="4359519"/>
            <a:ext cx="5731509" cy="17006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47176016" name="Subtitle 2"/>
          <p:cNvSpPr>
            <a:spLocks noGrp="1"/>
          </p:cNvSpPr>
          <p:nvPr>
            <p:ph type="subTitle" idx="1"/>
          </p:nvPr>
        </p:nvSpPr>
        <p:spPr bwMode="auto">
          <a:xfrm>
            <a:off x="4655839" y="2708919"/>
            <a:ext cx="6720745" cy="720079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en-AU"/>
              <a:t>Sydney – IPv6</a:t>
            </a:r>
            <a:endParaRPr/>
          </a:p>
        </p:txBody>
      </p:sp>
      <p:sp>
        <p:nvSpPr>
          <p:cNvPr id="1142516228" name="Title 6"/>
          <p:cNvSpPr>
            <a:spLocks noGrp="1"/>
          </p:cNvSpPr>
          <p:nvPr>
            <p:ph type="title"/>
          </p:nvPr>
        </p:nvSpPr>
        <p:spPr bwMode="auto">
          <a:xfrm flipH="0" flipV="0">
            <a:off x="4595833" y="1208942"/>
            <a:ext cx="6720745" cy="1319957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>
            <a:lvl1pPr algn="r">
              <a:defRPr/>
            </a:lvl1pPr>
          </a:lstStyle>
          <a:p>
            <a:pPr>
              <a:defRPr/>
            </a:pPr>
            <a:r>
              <a:rPr lang="en-AU">
                <a:latin typeface="Arial"/>
                <a:ea typeface="Arial"/>
                <a:cs typeface="Arial"/>
              </a:rPr>
              <a:t>Testing HSRP</a:t>
            </a:r>
            <a:r>
              <a:rPr lang="en-AU">
                <a:latin typeface="Arial"/>
                <a:ea typeface="Arial"/>
                <a:cs typeface="Arial"/>
              </a:rPr>
              <a:t>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1341843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AU"/>
              <a:t>Sydney Branch</a:t>
            </a:r>
            <a:endParaRPr/>
          </a:p>
        </p:txBody>
      </p:sp>
      <p:pic>
        <p:nvPicPr>
          <p:cNvPr id="1067625989" name=""/>
          <p:cNvPicPr>
            <a:picLocks noChangeAspect="1"/>
          </p:cNvPicPr>
          <p:nvPr/>
        </p:nvPicPr>
        <p:blipFill>
          <a:blip r:embed="rId3"/>
          <a:srcRect l="0" t="0" r="0" b="17000"/>
          <a:stretch/>
        </p:blipFill>
        <p:spPr bwMode="auto">
          <a:xfrm flipH="0" flipV="0">
            <a:off x="5028057" y="1240279"/>
            <a:ext cx="7154826" cy="5487856"/>
          </a:xfrm>
          <a:prstGeom prst="rect">
            <a:avLst/>
          </a:prstGeom>
        </p:spPr>
      </p:pic>
      <p:pic>
        <p:nvPicPr>
          <p:cNvPr id="18997361" name=""/>
          <p:cNvPicPr>
            <a:picLocks noChangeAspect="1"/>
          </p:cNvPicPr>
          <p:nvPr/>
        </p:nvPicPr>
        <p:blipFill>
          <a:blip r:embed="rId4"/>
          <a:srcRect l="0" t="31060" r="0" b="19376"/>
          <a:stretch/>
        </p:blipFill>
        <p:spPr bwMode="auto">
          <a:xfrm flipH="0" flipV="0">
            <a:off x="1337163" y="3312470"/>
            <a:ext cx="3183127" cy="8828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95808472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en-AU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HSRP</a:t>
            </a:r>
            <a:endParaRPr sz="4400"/>
          </a:p>
        </p:txBody>
      </p:sp>
      <p:sp>
        <p:nvSpPr>
          <p:cNvPr id="1971659818" name=""/>
          <p:cNvSpPr txBox="1"/>
          <p:nvPr/>
        </p:nvSpPr>
        <p:spPr bwMode="auto">
          <a:xfrm flipH="0" flipV="0">
            <a:off x="306170" y="1863382"/>
            <a:ext cx="11276228" cy="5794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en-A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Primary (priority 120) and secondary router (priority 100).</a:t>
            </a:r>
            <a:endParaRPr sz="3200" b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07851994" name=""/>
          <p:cNvSpPr txBox="1"/>
          <p:nvPr/>
        </p:nvSpPr>
        <p:spPr bwMode="auto">
          <a:xfrm flipH="0" flipV="0">
            <a:off x="6004379" y="2752342"/>
            <a:ext cx="183240" cy="1353312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</p:txBody>
      </p:sp>
      <p:pic>
        <p:nvPicPr>
          <p:cNvPr id="152576039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306170" y="2824528"/>
            <a:ext cx="10537579" cy="35498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72560220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en-AU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HSRP</a:t>
            </a:r>
            <a:endParaRPr sz="4400"/>
          </a:p>
        </p:txBody>
      </p:sp>
      <p:sp>
        <p:nvSpPr>
          <p:cNvPr id="741994199" name=""/>
          <p:cNvSpPr txBox="1"/>
          <p:nvPr/>
        </p:nvSpPr>
        <p:spPr bwMode="auto">
          <a:xfrm flipH="0" flipV="0">
            <a:off x="6779278" y="2614392"/>
            <a:ext cx="4854601" cy="15548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en-A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The primary router will be turned off to verify network behaviour.</a:t>
            </a:r>
            <a:endParaRPr sz="3200" b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64889681" name=""/>
          <p:cNvSpPr txBox="1"/>
          <p:nvPr/>
        </p:nvSpPr>
        <p:spPr bwMode="auto">
          <a:xfrm flipH="0" flipV="0">
            <a:off x="6004379" y="2752343"/>
            <a:ext cx="183240" cy="1353312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</p:txBody>
      </p:sp>
      <p:pic>
        <p:nvPicPr>
          <p:cNvPr id="184565673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536330" y="2344615"/>
            <a:ext cx="5935317" cy="337038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06356844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en-AU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HSRP</a:t>
            </a:r>
            <a:endParaRPr sz="4400"/>
          </a:p>
        </p:txBody>
      </p:sp>
      <p:sp>
        <p:nvSpPr>
          <p:cNvPr id="1715902775" name=""/>
          <p:cNvSpPr txBox="1"/>
          <p:nvPr/>
        </p:nvSpPr>
        <p:spPr bwMode="auto">
          <a:xfrm flipH="0" flipV="0">
            <a:off x="659422" y="1863382"/>
            <a:ext cx="10983815" cy="5794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en-A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RT2 keeps LAN working...</a:t>
            </a:r>
            <a:endParaRPr sz="3200" b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26959802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609598" y="2637692"/>
            <a:ext cx="10590447" cy="34253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12761522" name="Subtitle 2"/>
          <p:cNvSpPr>
            <a:spLocks noGrp="1"/>
          </p:cNvSpPr>
          <p:nvPr>
            <p:ph type="subTitle" idx="1"/>
          </p:nvPr>
        </p:nvSpPr>
        <p:spPr bwMode="auto">
          <a:xfrm>
            <a:off x="4655838" y="2708919"/>
            <a:ext cx="6720744" cy="720078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en-AU"/>
              <a:t>WAN</a:t>
            </a:r>
            <a:endParaRPr/>
          </a:p>
        </p:txBody>
      </p:sp>
      <p:sp>
        <p:nvSpPr>
          <p:cNvPr id="2112641052" name="Title 6"/>
          <p:cNvSpPr>
            <a:spLocks noGrp="1"/>
          </p:cNvSpPr>
          <p:nvPr>
            <p:ph type="title"/>
          </p:nvPr>
        </p:nvSpPr>
        <p:spPr bwMode="auto">
          <a:xfrm flipH="0" flipV="0">
            <a:off x="4595833" y="1208941"/>
            <a:ext cx="6720744" cy="1319956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>
            <a:lvl1pPr algn="r">
              <a:defRPr/>
            </a:lvl1pPr>
          </a:lstStyle>
          <a:p>
            <a:pPr>
              <a:defRPr/>
            </a:pPr>
            <a:r>
              <a:rPr lang="en-AU">
                <a:latin typeface="Arial"/>
                <a:ea typeface="Arial"/>
                <a:cs typeface="Arial"/>
              </a:rPr>
              <a:t>Testing </a:t>
            </a:r>
            <a:r>
              <a:rPr lang="en-AU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OSPF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62549968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en-AU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HSRP</a:t>
            </a:r>
            <a:endParaRPr sz="4400"/>
          </a:p>
        </p:txBody>
      </p:sp>
      <p:sp>
        <p:nvSpPr>
          <p:cNvPr id="511928386" name=""/>
          <p:cNvSpPr txBox="1"/>
          <p:nvPr/>
        </p:nvSpPr>
        <p:spPr bwMode="auto">
          <a:xfrm flipH="0" flipV="0">
            <a:off x="306169" y="1863381"/>
            <a:ext cx="11277308" cy="5794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en-A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Routes between devices are proved by OSPF</a:t>
            </a:r>
            <a:endParaRPr sz="3200" b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20273124" name=""/>
          <p:cNvSpPr txBox="1"/>
          <p:nvPr/>
        </p:nvSpPr>
        <p:spPr bwMode="auto">
          <a:xfrm flipH="0" flipV="0">
            <a:off x="6004378" y="2752341"/>
            <a:ext cx="183240" cy="1353312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</p:txBody>
      </p:sp>
      <p:pic>
        <p:nvPicPr>
          <p:cNvPr id="23269801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306169" y="2692644"/>
            <a:ext cx="9714570" cy="34253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43047286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en-AU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HSRP</a:t>
            </a:r>
            <a:endParaRPr sz="4400"/>
          </a:p>
        </p:txBody>
      </p:sp>
      <p:sp>
        <p:nvSpPr>
          <p:cNvPr id="350254228" name=""/>
          <p:cNvSpPr txBox="1"/>
          <p:nvPr/>
        </p:nvSpPr>
        <p:spPr bwMode="auto">
          <a:xfrm flipH="0" flipV="0">
            <a:off x="306169" y="1863381"/>
            <a:ext cx="11278028" cy="5794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en-A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Routes between devices are proved by OSPFv3</a:t>
            </a:r>
            <a:endParaRPr sz="3200" b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9829454" name=""/>
          <p:cNvSpPr txBox="1"/>
          <p:nvPr/>
        </p:nvSpPr>
        <p:spPr bwMode="auto">
          <a:xfrm flipH="0" flipV="0">
            <a:off x="6004378" y="2752341"/>
            <a:ext cx="183240" cy="1353312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</p:txBody>
      </p:sp>
      <p:pic>
        <p:nvPicPr>
          <p:cNvPr id="12064388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306169" y="2752341"/>
            <a:ext cx="10376455" cy="36587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01036900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en-AU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HSRP</a:t>
            </a:r>
            <a:endParaRPr sz="4400"/>
          </a:p>
        </p:txBody>
      </p:sp>
      <p:sp>
        <p:nvSpPr>
          <p:cNvPr id="1841228559" name=""/>
          <p:cNvSpPr txBox="1"/>
          <p:nvPr/>
        </p:nvSpPr>
        <p:spPr bwMode="auto">
          <a:xfrm flipH="0" flipV="0">
            <a:off x="306169" y="1863381"/>
            <a:ext cx="11283788" cy="1067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en-A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Bidirectional trace route between Sydney Branch and Brisbane Branch over IPv4</a:t>
            </a:r>
            <a:endParaRPr sz="3200" b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03487341" name=""/>
          <p:cNvSpPr txBox="1"/>
          <p:nvPr/>
        </p:nvSpPr>
        <p:spPr bwMode="auto">
          <a:xfrm flipH="0" flipV="0">
            <a:off x="6004378" y="2752341"/>
            <a:ext cx="183240" cy="1353312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</p:txBody>
      </p:sp>
      <p:pic>
        <p:nvPicPr>
          <p:cNvPr id="277898935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306169" y="3132259"/>
            <a:ext cx="10942531" cy="27604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02060792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en-AU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HSRP</a:t>
            </a:r>
            <a:endParaRPr sz="4400"/>
          </a:p>
        </p:txBody>
      </p:sp>
      <p:sp>
        <p:nvSpPr>
          <p:cNvPr id="1569645979" name=""/>
          <p:cNvSpPr txBox="1"/>
          <p:nvPr/>
        </p:nvSpPr>
        <p:spPr bwMode="auto">
          <a:xfrm flipH="0" flipV="0">
            <a:off x="306169" y="1863381"/>
            <a:ext cx="11284508" cy="1067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en-A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Bidirectional trace route between Sydney Branch and Brisbane Branch over IPv6</a:t>
            </a:r>
            <a:endParaRPr sz="3200" b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61873394" name=""/>
          <p:cNvSpPr txBox="1"/>
          <p:nvPr/>
        </p:nvSpPr>
        <p:spPr bwMode="auto">
          <a:xfrm flipH="0" flipV="0">
            <a:off x="6004378" y="2752341"/>
            <a:ext cx="183240" cy="1353312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</p:txBody>
      </p:sp>
      <p:pic>
        <p:nvPicPr>
          <p:cNvPr id="1822217299" name=""/>
          <p:cNvPicPr>
            <a:picLocks noChangeAspect="1"/>
          </p:cNvPicPr>
          <p:nvPr/>
        </p:nvPicPr>
        <p:blipFill>
          <a:blip r:embed="rId3"/>
          <a:srcRect l="0" t="0" r="10739" b="0"/>
          <a:stretch/>
        </p:blipFill>
        <p:spPr bwMode="auto">
          <a:xfrm rot="0" flipH="0" flipV="0">
            <a:off x="306169" y="3223846"/>
            <a:ext cx="11037711" cy="25277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70826688" name="Subtitle 2"/>
          <p:cNvSpPr>
            <a:spLocks noGrp="1"/>
          </p:cNvSpPr>
          <p:nvPr>
            <p:ph type="subTitle" idx="1"/>
          </p:nvPr>
        </p:nvSpPr>
        <p:spPr bwMode="auto">
          <a:xfrm>
            <a:off x="4655838" y="2708919"/>
            <a:ext cx="6720744" cy="720078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en-AU"/>
              <a:t>WAN – IPv4</a:t>
            </a:r>
            <a:endParaRPr/>
          </a:p>
        </p:txBody>
      </p:sp>
      <p:sp>
        <p:nvSpPr>
          <p:cNvPr id="349359816" name="Title 6"/>
          <p:cNvSpPr>
            <a:spLocks noGrp="1"/>
          </p:cNvSpPr>
          <p:nvPr>
            <p:ph type="title"/>
          </p:nvPr>
        </p:nvSpPr>
        <p:spPr bwMode="auto">
          <a:xfrm flipH="0" flipV="0">
            <a:off x="4595833" y="1208941"/>
            <a:ext cx="6720744" cy="1319956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>
            <a:lvl1pPr algn="r">
              <a:defRPr/>
            </a:lvl1pPr>
          </a:lstStyle>
          <a:p>
            <a:pPr>
              <a:defRPr/>
            </a:pPr>
            <a:r>
              <a:rPr lang="en-AU">
                <a:latin typeface="Arial"/>
                <a:ea typeface="Arial"/>
                <a:cs typeface="Arial"/>
              </a:rPr>
              <a:t>Testing ACL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04412309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en-AU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ACL</a:t>
            </a:r>
            <a:endParaRPr sz="4400"/>
          </a:p>
        </p:txBody>
      </p:sp>
      <p:sp>
        <p:nvSpPr>
          <p:cNvPr id="1497483143" name=""/>
          <p:cNvSpPr txBox="1"/>
          <p:nvPr/>
        </p:nvSpPr>
        <p:spPr bwMode="auto">
          <a:xfrm flipH="0" flipV="0">
            <a:off x="306169" y="1863381"/>
            <a:ext cx="11292788" cy="5794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en-A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Example ACL on R1 (Sydney Branch)</a:t>
            </a:r>
            <a:endParaRPr sz="3200" b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0655621" name=""/>
          <p:cNvSpPr txBox="1"/>
          <p:nvPr/>
        </p:nvSpPr>
        <p:spPr bwMode="auto">
          <a:xfrm flipH="0" flipV="0">
            <a:off x="6004378" y="2752341"/>
            <a:ext cx="183240" cy="1353312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</p:txBody>
      </p:sp>
      <p:pic>
        <p:nvPicPr>
          <p:cNvPr id="38107965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306169" y="2692644"/>
            <a:ext cx="9754743" cy="33154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5128803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AU"/>
              <a:t>Brisbane Branch</a:t>
            </a:r>
            <a:endParaRPr/>
          </a:p>
        </p:txBody>
      </p:sp>
      <p:pic>
        <p:nvPicPr>
          <p:cNvPr id="874230423" name=""/>
          <p:cNvPicPr>
            <a:picLocks noChangeAspect="1"/>
          </p:cNvPicPr>
          <p:nvPr/>
        </p:nvPicPr>
        <p:blipFill>
          <a:blip r:embed="rId3"/>
          <a:srcRect l="0" t="31060" r="0" b="19376"/>
          <a:stretch/>
        </p:blipFill>
        <p:spPr bwMode="auto">
          <a:xfrm flipH="0" flipV="0">
            <a:off x="1337163" y="3312470"/>
            <a:ext cx="3183127" cy="882893"/>
          </a:xfrm>
          <a:prstGeom prst="rect">
            <a:avLst/>
          </a:prstGeom>
        </p:spPr>
      </p:pic>
      <p:pic>
        <p:nvPicPr>
          <p:cNvPr id="1320371552" name=""/>
          <p:cNvPicPr>
            <a:picLocks noChangeAspect="1"/>
          </p:cNvPicPr>
          <p:nvPr/>
        </p:nvPicPr>
        <p:blipFill>
          <a:blip r:embed="rId4"/>
          <a:srcRect l="0" t="0" r="0" b="15164"/>
          <a:stretch/>
        </p:blipFill>
        <p:spPr bwMode="auto">
          <a:xfrm flipH="0" flipV="0">
            <a:off x="4795471" y="1593605"/>
            <a:ext cx="7277509" cy="51510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8570272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en-AU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ACL</a:t>
            </a:r>
            <a:endParaRPr sz="4400"/>
          </a:p>
        </p:txBody>
      </p:sp>
      <p:sp>
        <p:nvSpPr>
          <p:cNvPr id="1047150638" name=""/>
          <p:cNvSpPr txBox="1"/>
          <p:nvPr/>
        </p:nvSpPr>
        <p:spPr bwMode="auto">
          <a:xfrm flipH="0" flipV="0">
            <a:off x="306169" y="1863381"/>
            <a:ext cx="11309348" cy="5794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en-A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Deny rule for testing t</a:t>
            </a:r>
            <a:r>
              <a:rPr lang="en-A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raffic from 192.168.10.99 (Brisbane)</a:t>
            </a:r>
            <a:endParaRPr sz="3200" b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19642295" name=""/>
          <p:cNvSpPr txBox="1"/>
          <p:nvPr/>
        </p:nvSpPr>
        <p:spPr bwMode="auto">
          <a:xfrm flipH="0" flipV="0">
            <a:off x="6004378" y="2752341"/>
            <a:ext cx="183240" cy="1353312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</p:txBody>
      </p:sp>
      <p:pic>
        <p:nvPicPr>
          <p:cNvPr id="1504118309" name=""/>
          <p:cNvPicPr>
            <a:picLocks noChangeAspect="1"/>
          </p:cNvPicPr>
          <p:nvPr/>
        </p:nvPicPr>
        <p:blipFill>
          <a:blip r:embed="rId3"/>
          <a:srcRect l="0" t="35051" r="51456" b="35051"/>
          <a:stretch/>
        </p:blipFill>
        <p:spPr bwMode="auto">
          <a:xfrm rot="0" flipH="0" flipV="0">
            <a:off x="306169" y="2582740"/>
            <a:ext cx="8467754" cy="1062403"/>
          </a:xfrm>
          <a:prstGeom prst="rect">
            <a:avLst/>
          </a:prstGeom>
        </p:spPr>
      </p:pic>
      <p:pic>
        <p:nvPicPr>
          <p:cNvPr id="789677157" name=""/>
          <p:cNvPicPr>
            <a:picLocks noChangeAspect="1"/>
          </p:cNvPicPr>
          <p:nvPr/>
        </p:nvPicPr>
        <p:blipFill>
          <a:blip r:embed="rId3"/>
          <a:srcRect l="53029" t="20437" r="0" b="18248"/>
          <a:stretch/>
        </p:blipFill>
        <p:spPr bwMode="auto">
          <a:xfrm rot="0" flipH="0" flipV="0">
            <a:off x="306169" y="3864951"/>
            <a:ext cx="8472231" cy="2253028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85262587" name="Subtitle 2"/>
          <p:cNvSpPr>
            <a:spLocks noGrp="1"/>
          </p:cNvSpPr>
          <p:nvPr>
            <p:ph type="subTitle" idx="1"/>
          </p:nvPr>
        </p:nvSpPr>
        <p:spPr bwMode="auto">
          <a:xfrm>
            <a:off x="4655838" y="2708919"/>
            <a:ext cx="6720744" cy="720078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en-AU"/>
              <a:t>WAN – IPv4</a:t>
            </a:r>
            <a:endParaRPr/>
          </a:p>
        </p:txBody>
      </p:sp>
      <p:sp>
        <p:nvSpPr>
          <p:cNvPr id="64023393" name="Title 6"/>
          <p:cNvSpPr>
            <a:spLocks noGrp="1"/>
          </p:cNvSpPr>
          <p:nvPr>
            <p:ph type="title"/>
          </p:nvPr>
        </p:nvSpPr>
        <p:spPr bwMode="auto">
          <a:xfrm flipH="0" flipV="0">
            <a:off x="4595833" y="1208941"/>
            <a:ext cx="6720744" cy="1319956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>
            <a:lvl1pPr algn="r">
              <a:defRPr/>
            </a:lvl1pPr>
          </a:lstStyle>
          <a:p>
            <a:pPr>
              <a:defRPr/>
            </a:pPr>
            <a:r>
              <a:rPr lang="en-AU">
                <a:latin typeface="Arial"/>
                <a:ea typeface="Arial"/>
                <a:cs typeface="Arial"/>
              </a:rPr>
              <a:t>Testing VPN Site-To-Site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58699820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en-AU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VPN Site-To-Site</a:t>
            </a:r>
            <a:endParaRPr sz="4400"/>
          </a:p>
        </p:txBody>
      </p:sp>
      <p:sp>
        <p:nvSpPr>
          <p:cNvPr id="1082620925" name=""/>
          <p:cNvSpPr txBox="1"/>
          <p:nvPr/>
        </p:nvSpPr>
        <p:spPr bwMode="auto">
          <a:xfrm flipH="0" flipV="0">
            <a:off x="306169" y="1863381"/>
            <a:ext cx="11325908" cy="1067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en-A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Internet connection are intercepted by a criminal sniffer.</a:t>
            </a:r>
            <a:br>
              <a:rPr lang="en-A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</a:br>
            <a:r>
              <a:rPr lang="en-A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FTP Messages cannot be captured.</a:t>
            </a:r>
            <a:endParaRPr sz="3200" b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0305063" name=""/>
          <p:cNvSpPr txBox="1"/>
          <p:nvPr/>
        </p:nvSpPr>
        <p:spPr bwMode="auto">
          <a:xfrm flipH="0" flipV="0">
            <a:off x="6004378" y="2752341"/>
            <a:ext cx="183240" cy="1353312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</p:txBody>
      </p:sp>
      <p:pic>
        <p:nvPicPr>
          <p:cNvPr id="140359032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364489" y="3095624"/>
            <a:ext cx="8343878" cy="33887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83008971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en-AU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VPN Site-To-Site</a:t>
            </a:r>
            <a:endParaRPr sz="4400"/>
          </a:p>
        </p:txBody>
      </p:sp>
      <p:sp>
        <p:nvSpPr>
          <p:cNvPr id="1720799717" name=""/>
          <p:cNvSpPr txBox="1"/>
          <p:nvPr/>
        </p:nvSpPr>
        <p:spPr bwMode="auto">
          <a:xfrm flipH="0" flipV="0">
            <a:off x="306169" y="1863381"/>
            <a:ext cx="11331308" cy="13414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en-A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Local connection are susceptible to attacks.</a:t>
            </a:r>
            <a:br>
              <a:rPr lang="en-A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</a:br>
            <a:r>
              <a:rPr lang="en-A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FTP Messages can be captured.</a:t>
            </a:r>
            <a:endParaRPr sz="3200" b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defRPr/>
            </a:pPr>
            <a:endParaRPr/>
          </a:p>
        </p:txBody>
      </p:sp>
      <p:sp>
        <p:nvSpPr>
          <p:cNvPr id="1356408758" name=""/>
          <p:cNvSpPr txBox="1"/>
          <p:nvPr/>
        </p:nvSpPr>
        <p:spPr bwMode="auto">
          <a:xfrm flipH="0" flipV="0">
            <a:off x="6004378" y="2752341"/>
            <a:ext cx="183240" cy="1353312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</p:txBody>
      </p:sp>
      <p:pic>
        <p:nvPicPr>
          <p:cNvPr id="150334088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306169" y="3204861"/>
            <a:ext cx="10802142" cy="294975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7461309" name="Subtitle 2"/>
          <p:cNvSpPr>
            <a:spLocks noGrp="1"/>
          </p:cNvSpPr>
          <p:nvPr>
            <p:ph type="subTitle" idx="1"/>
          </p:nvPr>
        </p:nvSpPr>
        <p:spPr bwMode="auto">
          <a:xfrm>
            <a:off x="4655838" y="2708919"/>
            <a:ext cx="6720744" cy="720078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en-AU"/>
              <a:t>IPv4</a:t>
            </a:r>
            <a:endParaRPr/>
          </a:p>
        </p:txBody>
      </p:sp>
      <p:sp>
        <p:nvSpPr>
          <p:cNvPr id="803832431" name="Title 6"/>
          <p:cNvSpPr>
            <a:spLocks noGrp="1"/>
          </p:cNvSpPr>
          <p:nvPr>
            <p:ph type="title"/>
          </p:nvPr>
        </p:nvSpPr>
        <p:spPr bwMode="auto">
          <a:xfrm flipH="0" flipV="0">
            <a:off x="4595833" y="1208941"/>
            <a:ext cx="6720744" cy="1319956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5000" lnSpcReduction="1000"/>
          </a:bodyPr>
          <a:lstStyle>
            <a:lvl1pPr algn="r">
              <a:defRPr/>
            </a:lvl1pPr>
          </a:lstStyle>
          <a:p>
            <a:pPr>
              <a:defRPr/>
            </a:pPr>
            <a:r>
              <a:rPr lang="en-AU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Testing Encapsulation PPP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38027385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en-AU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Encapsulation PPP</a:t>
            </a:r>
            <a:endParaRPr sz="4400"/>
          </a:p>
        </p:txBody>
      </p:sp>
      <p:sp>
        <p:nvSpPr>
          <p:cNvPr id="1433715764" name=""/>
          <p:cNvSpPr txBox="1"/>
          <p:nvPr/>
        </p:nvSpPr>
        <p:spPr bwMode="auto">
          <a:xfrm flipH="0" flipV="0">
            <a:off x="8757547" y="1863381"/>
            <a:ext cx="2826290" cy="25301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en-A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Implemented </a:t>
            </a:r>
            <a:r>
              <a:rPr lang="en-A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CHAP as an automatic authentication method.</a:t>
            </a:r>
            <a:endParaRPr sz="3200" b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9459107" name=""/>
          <p:cNvSpPr txBox="1"/>
          <p:nvPr/>
        </p:nvSpPr>
        <p:spPr bwMode="auto">
          <a:xfrm flipH="0" flipV="0">
            <a:off x="6004378" y="2752341"/>
            <a:ext cx="183240" cy="1353312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</p:txBody>
      </p:sp>
      <p:grpSp>
        <p:nvGrpSpPr>
          <p:cNvPr id="1905586258" name=""/>
          <p:cNvGrpSpPr/>
          <p:nvPr/>
        </p:nvGrpSpPr>
        <p:grpSpPr bwMode="auto">
          <a:xfrm rot="0" flipH="0" flipV="0">
            <a:off x="70656" y="1710149"/>
            <a:ext cx="7862612" cy="4920715"/>
            <a:chOff x="0" y="0"/>
            <a:chExt cx="7862612" cy="4920715"/>
          </a:xfrm>
        </p:grpSpPr>
        <p:pic>
          <p:nvPicPr>
            <p:cNvPr id="1580599249" name=""/>
            <p:cNvPicPr>
              <a:picLocks noChangeAspect="1"/>
            </p:cNvPicPr>
            <p:nvPr/>
          </p:nvPicPr>
          <p:blipFill>
            <a:blip r:embed="rId3"/>
            <a:stretch/>
          </p:blipFill>
          <p:spPr bwMode="auto">
            <a:xfrm rot="0" flipH="0" flipV="0">
              <a:off x="0" y="0"/>
              <a:ext cx="7862610" cy="2907371"/>
            </a:xfrm>
            <a:prstGeom prst="rect">
              <a:avLst/>
            </a:prstGeom>
          </p:spPr>
        </p:pic>
        <p:pic>
          <p:nvPicPr>
            <p:cNvPr id="873215283" name=""/>
            <p:cNvPicPr>
              <a:picLocks noChangeAspect="1"/>
            </p:cNvPicPr>
            <p:nvPr/>
          </p:nvPicPr>
          <p:blipFill>
            <a:blip r:embed="rId4"/>
            <a:stretch/>
          </p:blipFill>
          <p:spPr bwMode="auto">
            <a:xfrm rot="0" flipH="0" flipV="0">
              <a:off x="117599" y="3132388"/>
              <a:ext cx="3555454" cy="1788324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18463742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en-AU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Encapsulation PPP</a:t>
            </a:r>
            <a:endParaRPr sz="4400"/>
          </a:p>
        </p:txBody>
      </p:sp>
      <p:sp>
        <p:nvSpPr>
          <p:cNvPr id="5323853" name=""/>
          <p:cNvSpPr txBox="1"/>
          <p:nvPr/>
        </p:nvSpPr>
        <p:spPr bwMode="auto">
          <a:xfrm flipH="0" flipV="0">
            <a:off x="306169" y="1863381"/>
            <a:ext cx="11384228" cy="13414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en-A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Connection from Local network to WEB server are working under encapsulation method. </a:t>
            </a:r>
            <a:r>
              <a:rPr lang="en-A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CHAP implemented.</a:t>
            </a:r>
            <a:endParaRPr sz="3200" b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defRPr/>
            </a:pPr>
            <a:endParaRPr/>
          </a:p>
        </p:txBody>
      </p:sp>
      <p:sp>
        <p:nvSpPr>
          <p:cNvPr id="672942698" name=""/>
          <p:cNvSpPr txBox="1"/>
          <p:nvPr/>
        </p:nvSpPr>
        <p:spPr bwMode="auto">
          <a:xfrm flipH="0" flipV="0">
            <a:off x="6004378" y="2752341"/>
            <a:ext cx="183240" cy="1353312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</p:txBody>
      </p:sp>
      <p:pic>
        <p:nvPicPr>
          <p:cNvPr id="1676073978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306169" y="3004038"/>
            <a:ext cx="10132537" cy="36268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44666135" name="Subtitle 2"/>
          <p:cNvSpPr>
            <a:spLocks noGrp="1"/>
          </p:cNvSpPr>
          <p:nvPr>
            <p:ph type="subTitle" idx="1"/>
          </p:nvPr>
        </p:nvSpPr>
        <p:spPr bwMode="auto">
          <a:xfrm>
            <a:off x="4655837" y="2708919"/>
            <a:ext cx="6720743" cy="720077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en-AU"/>
              <a:t>IPv4</a:t>
            </a:r>
            <a:endParaRPr/>
          </a:p>
        </p:txBody>
      </p:sp>
      <p:sp>
        <p:nvSpPr>
          <p:cNvPr id="264626877" name="Title 6"/>
          <p:cNvSpPr>
            <a:spLocks noGrp="1"/>
          </p:cNvSpPr>
          <p:nvPr>
            <p:ph type="title"/>
          </p:nvPr>
        </p:nvSpPr>
        <p:spPr bwMode="auto">
          <a:xfrm flipH="0" flipV="0">
            <a:off x="4595833" y="1208940"/>
            <a:ext cx="6720743" cy="1319955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>
            <a:lvl1pPr algn="r">
              <a:defRPr/>
            </a:lvl1pPr>
          </a:lstStyle>
          <a:p>
            <a:pPr>
              <a:defRPr/>
            </a:pPr>
            <a:r>
              <a:rPr lang="en-AU">
                <a:latin typeface="Arial"/>
                <a:ea typeface="Arial"/>
                <a:cs typeface="Arial"/>
              </a:rPr>
              <a:t>Dynamic NAT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42563970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 lang="en-AU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Dynamic NAT</a:t>
            </a:r>
            <a:endParaRPr sz="4400"/>
          </a:p>
          <a:p>
            <a:pPr>
              <a:defRPr/>
            </a:pPr>
            <a:endParaRPr/>
          </a:p>
        </p:txBody>
      </p:sp>
      <p:sp>
        <p:nvSpPr>
          <p:cNvPr id="520824228" name=""/>
          <p:cNvSpPr txBox="1"/>
          <p:nvPr/>
        </p:nvSpPr>
        <p:spPr bwMode="auto">
          <a:xfrm flipH="0" flipV="0">
            <a:off x="917739" y="1949716"/>
            <a:ext cx="3532785" cy="57947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en-A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WAN Network</a:t>
            </a:r>
            <a:endParaRPr sz="3200" b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6359171" name=""/>
          <p:cNvSpPr txBox="1"/>
          <p:nvPr/>
        </p:nvSpPr>
        <p:spPr bwMode="auto">
          <a:xfrm flipH="0" flipV="0">
            <a:off x="6004378" y="2752340"/>
            <a:ext cx="183240" cy="1353312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</p:txBody>
      </p:sp>
      <p:pic>
        <p:nvPicPr>
          <p:cNvPr id="58694718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805960" y="2693281"/>
            <a:ext cx="7617841" cy="375440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08982652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 lang="en-AU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Dynamic NAT</a:t>
            </a:r>
            <a:endParaRPr sz="4400"/>
          </a:p>
          <a:p>
            <a:pPr>
              <a:defRPr/>
            </a:pPr>
            <a:endParaRPr/>
          </a:p>
        </p:txBody>
      </p:sp>
      <p:sp>
        <p:nvSpPr>
          <p:cNvPr id="1501529157" name=""/>
          <p:cNvSpPr txBox="1"/>
          <p:nvPr/>
        </p:nvSpPr>
        <p:spPr bwMode="auto">
          <a:xfrm flipH="0" flipV="0">
            <a:off x="917739" y="1949716"/>
            <a:ext cx="10679058" cy="5794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en-AU" sz="3200" b="1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R2 </a:t>
            </a:r>
            <a:r>
              <a:rPr lang="en-A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NAT Translations table on</a:t>
            </a:r>
            <a:endParaRPr sz="3200" b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02776372" name=""/>
          <p:cNvSpPr txBox="1"/>
          <p:nvPr/>
        </p:nvSpPr>
        <p:spPr bwMode="auto">
          <a:xfrm flipH="0" flipV="0">
            <a:off x="6004378" y="2752340"/>
            <a:ext cx="183240" cy="1353312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</p:txBody>
      </p:sp>
      <p:pic>
        <p:nvPicPr>
          <p:cNvPr id="1886218725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917739" y="2616829"/>
            <a:ext cx="10156349" cy="28783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79923280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GB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Simulation Software &amp; Tools</a:t>
            </a:r>
            <a:endParaRPr/>
          </a:p>
        </p:txBody>
      </p:sp>
      <p:sp>
        <p:nvSpPr>
          <p:cNvPr id="114369369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en-GB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Cisco Packet Tracer 8.2.2</a:t>
            </a:r>
            <a:endParaRPr lang="en-GB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GB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Ubuntu 24.04 LTS</a:t>
            </a:r>
            <a:endParaRPr lang="en-GB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GB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Wireshark 4.2.2</a:t>
            </a:r>
            <a:endParaRPr/>
          </a:p>
        </p:txBody>
      </p:sp>
      <p:pic>
        <p:nvPicPr>
          <p:cNvPr id="168676359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7241198" y="1850047"/>
            <a:ext cx="4341201" cy="43412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76977974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en-AU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Dynamic NAT</a:t>
            </a:r>
            <a:endParaRPr sz="4400"/>
          </a:p>
        </p:txBody>
      </p:sp>
      <p:sp>
        <p:nvSpPr>
          <p:cNvPr id="1200855107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r>
              <a:rPr lang="en-AU" b="0">
                <a:latin typeface="Arial"/>
                <a:ea typeface="Arial"/>
                <a:cs typeface="Arial"/>
              </a:rPr>
              <a:t>Testing WEB connection</a:t>
            </a:r>
            <a:endParaRPr b="0"/>
          </a:p>
          <a:p>
            <a:pPr marL="0" indent="0">
              <a:buFont typeface="Arial"/>
              <a:buNone/>
              <a:defRPr/>
            </a:pPr>
            <a:endParaRPr b="0"/>
          </a:p>
        </p:txBody>
      </p:sp>
      <p:pic>
        <p:nvPicPr>
          <p:cNvPr id="73505864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609598" y="2454518"/>
            <a:ext cx="8510430" cy="36716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28959965" name="Subtitle 2"/>
          <p:cNvSpPr>
            <a:spLocks noGrp="1"/>
          </p:cNvSpPr>
          <p:nvPr>
            <p:ph type="subTitle" idx="1"/>
          </p:nvPr>
        </p:nvSpPr>
        <p:spPr bwMode="auto">
          <a:xfrm>
            <a:off x="4655838" y="2708919"/>
            <a:ext cx="6720744" cy="720078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en-AU"/>
              <a:t>IPv4</a:t>
            </a:r>
            <a:endParaRPr/>
          </a:p>
        </p:txBody>
      </p:sp>
      <p:sp>
        <p:nvSpPr>
          <p:cNvPr id="1499451312" name="Title 6"/>
          <p:cNvSpPr>
            <a:spLocks noGrp="1"/>
          </p:cNvSpPr>
          <p:nvPr>
            <p:ph type="title"/>
          </p:nvPr>
        </p:nvSpPr>
        <p:spPr bwMode="auto">
          <a:xfrm flipH="0" flipV="0">
            <a:off x="4595833" y="1208941"/>
            <a:ext cx="6720744" cy="1319956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>
            <a:lvl1pPr algn="r">
              <a:defRPr/>
            </a:lvl1pPr>
          </a:lstStyle>
          <a:p>
            <a:pPr>
              <a:defRPr/>
            </a:pPr>
            <a:r>
              <a:rPr lang="en-AU" sz="42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Testing Firewall and Single-port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28000895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en-AU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Firewall Single-port</a:t>
            </a:r>
            <a:endParaRPr sz="4400"/>
          </a:p>
        </p:txBody>
      </p:sp>
      <p:sp>
        <p:nvSpPr>
          <p:cNvPr id="1549826162" name=""/>
          <p:cNvSpPr txBox="1"/>
          <p:nvPr/>
        </p:nvSpPr>
        <p:spPr bwMode="auto">
          <a:xfrm flipH="0" flipV="0">
            <a:off x="917740" y="2462601"/>
            <a:ext cx="3527027" cy="5794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en-A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WAN network</a:t>
            </a:r>
            <a:endParaRPr sz="3200" b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11518392" name=""/>
          <p:cNvSpPr txBox="1"/>
          <p:nvPr/>
        </p:nvSpPr>
        <p:spPr bwMode="auto">
          <a:xfrm flipH="0" flipV="0">
            <a:off x="6004378" y="2752341"/>
            <a:ext cx="183240" cy="1353312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</p:txBody>
      </p:sp>
      <p:pic>
        <p:nvPicPr>
          <p:cNvPr id="151301105" name=""/>
          <p:cNvPicPr>
            <a:picLocks noChangeAspect="1"/>
          </p:cNvPicPr>
          <p:nvPr/>
        </p:nvPicPr>
        <p:blipFill>
          <a:blip r:embed="rId3"/>
          <a:srcRect l="7212" t="10263" r="3176" b="10557"/>
          <a:stretch/>
        </p:blipFill>
        <p:spPr bwMode="auto">
          <a:xfrm rot="0" flipH="0" flipV="0">
            <a:off x="917740" y="3315432"/>
            <a:ext cx="8661643" cy="31688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7728085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en-AU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Firewall Single-port</a:t>
            </a:r>
            <a:endParaRPr sz="4400"/>
          </a:p>
        </p:txBody>
      </p:sp>
      <p:sp>
        <p:nvSpPr>
          <p:cNvPr id="1509342176" name=""/>
          <p:cNvSpPr txBox="1"/>
          <p:nvPr/>
        </p:nvSpPr>
        <p:spPr bwMode="auto">
          <a:xfrm flipH="0" flipV="0">
            <a:off x="917740" y="2462601"/>
            <a:ext cx="7309325" cy="5794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en-A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Single-port enabled and DMZ disabled</a:t>
            </a:r>
            <a:endParaRPr sz="3200" b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00455690" name=""/>
          <p:cNvSpPr txBox="1"/>
          <p:nvPr/>
        </p:nvSpPr>
        <p:spPr bwMode="auto">
          <a:xfrm flipH="0" flipV="0">
            <a:off x="6004378" y="2752341"/>
            <a:ext cx="183240" cy="1353312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</p:txBody>
      </p:sp>
      <p:pic>
        <p:nvPicPr>
          <p:cNvPr id="39382193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917740" y="3173377"/>
            <a:ext cx="5731509" cy="3173377"/>
          </a:xfrm>
          <a:prstGeom prst="rect">
            <a:avLst/>
          </a:prstGeom>
        </p:spPr>
      </p:pic>
      <p:sp>
        <p:nvSpPr>
          <p:cNvPr id="435567306" name=""/>
          <p:cNvSpPr txBox="1"/>
          <p:nvPr/>
        </p:nvSpPr>
        <p:spPr bwMode="auto">
          <a:xfrm flipH="0" flipV="0">
            <a:off x="7200576" y="3982646"/>
            <a:ext cx="4478163" cy="15548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en-A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Connection from Remote PC to WEB Server</a:t>
            </a:r>
            <a:endParaRPr sz="3200" b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27524608" name="Subtitle 2"/>
          <p:cNvSpPr>
            <a:spLocks noGrp="1"/>
          </p:cNvSpPr>
          <p:nvPr>
            <p:ph type="subTitle" idx="1"/>
          </p:nvPr>
        </p:nvSpPr>
        <p:spPr bwMode="auto">
          <a:xfrm>
            <a:off x="4655838" y="2708919"/>
            <a:ext cx="6720744" cy="720078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en-AU"/>
              <a:t>IPv4</a:t>
            </a:r>
            <a:endParaRPr/>
          </a:p>
        </p:txBody>
      </p:sp>
      <p:sp>
        <p:nvSpPr>
          <p:cNvPr id="683006769" name="Title 6"/>
          <p:cNvSpPr>
            <a:spLocks noGrp="1"/>
          </p:cNvSpPr>
          <p:nvPr>
            <p:ph type="title"/>
          </p:nvPr>
        </p:nvSpPr>
        <p:spPr bwMode="auto">
          <a:xfrm flipH="0" flipV="0">
            <a:off x="4595833" y="1208941"/>
            <a:ext cx="6720744" cy="1319956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>
            <a:lvl1pPr algn="r">
              <a:defRPr/>
            </a:lvl1pPr>
          </a:lstStyle>
          <a:p>
            <a:pPr>
              <a:defRPr/>
            </a:pPr>
            <a:r>
              <a:rPr lang="en-AU">
                <a:latin typeface="Arial"/>
                <a:ea typeface="Arial"/>
                <a:cs typeface="Arial"/>
              </a:rPr>
              <a:t>Logging Network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46356539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en-AU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Logging </a:t>
            </a:r>
            <a:endParaRPr/>
          </a:p>
        </p:txBody>
      </p:sp>
      <p:sp>
        <p:nvSpPr>
          <p:cNvPr id="567338275" name=""/>
          <p:cNvSpPr txBox="1"/>
          <p:nvPr/>
        </p:nvSpPr>
        <p:spPr bwMode="auto">
          <a:xfrm flipH="0" flipV="0">
            <a:off x="917739" y="1949717"/>
            <a:ext cx="3532786" cy="5794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en-A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WAN Network</a:t>
            </a:r>
            <a:endParaRPr sz="3200" b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28370656" name=""/>
          <p:cNvSpPr txBox="1"/>
          <p:nvPr/>
        </p:nvSpPr>
        <p:spPr bwMode="auto">
          <a:xfrm flipH="0" flipV="0">
            <a:off x="6004378" y="2752341"/>
            <a:ext cx="183240" cy="1353312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</p:txBody>
      </p:sp>
      <p:pic>
        <p:nvPicPr>
          <p:cNvPr id="121627242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1007450" y="2656009"/>
            <a:ext cx="9086042" cy="360850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764441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en-AU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Logging </a:t>
            </a:r>
            <a:endParaRPr/>
          </a:p>
        </p:txBody>
      </p:sp>
      <p:sp>
        <p:nvSpPr>
          <p:cNvPr id="465459975" name=""/>
          <p:cNvSpPr txBox="1"/>
          <p:nvPr/>
        </p:nvSpPr>
        <p:spPr bwMode="auto">
          <a:xfrm flipH="0" flipV="0">
            <a:off x="917739" y="1949717"/>
            <a:ext cx="10666458" cy="1067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en-A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Echo replies from R2 to PC-C its destination is LAN interface of R2 (because is its local network)</a:t>
            </a:r>
            <a:endParaRPr sz="3200" b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51839214" name=""/>
          <p:cNvSpPr txBox="1"/>
          <p:nvPr/>
        </p:nvSpPr>
        <p:spPr bwMode="auto">
          <a:xfrm flipH="0" flipV="0">
            <a:off x="6004378" y="2752341"/>
            <a:ext cx="183240" cy="1353312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</p:txBody>
      </p:sp>
      <p:pic>
        <p:nvPicPr>
          <p:cNvPr id="121563400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917739" y="3264141"/>
            <a:ext cx="7542261" cy="32751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51446503" name="Subtitle 2"/>
          <p:cNvSpPr>
            <a:spLocks noGrp="1"/>
          </p:cNvSpPr>
          <p:nvPr>
            <p:ph type="subTitle" idx="1"/>
          </p:nvPr>
        </p:nvSpPr>
        <p:spPr bwMode="auto">
          <a:xfrm>
            <a:off x="4655838" y="2708919"/>
            <a:ext cx="6720744" cy="720078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67747734" name="Title 6"/>
          <p:cNvSpPr>
            <a:spLocks noGrp="1"/>
          </p:cNvSpPr>
          <p:nvPr>
            <p:ph type="title"/>
          </p:nvPr>
        </p:nvSpPr>
        <p:spPr bwMode="auto">
          <a:xfrm flipH="0" flipV="0">
            <a:off x="4595833" y="1208941"/>
            <a:ext cx="6720744" cy="1319956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5000" lnSpcReduction="1000"/>
          </a:bodyPr>
          <a:lstStyle>
            <a:lvl1pPr algn="r">
              <a:defRPr/>
            </a:lvl1pPr>
          </a:lstStyle>
          <a:p>
            <a:pPr>
              <a:defRPr/>
            </a:pPr>
            <a:r>
              <a:rPr lang="en-AU">
                <a:latin typeface="Arial"/>
                <a:ea typeface="Arial"/>
                <a:cs typeface="Arial"/>
              </a:rPr>
              <a:t>Summary Technologies &amp; Protocols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79443967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en-AU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Summary Technologies</a:t>
            </a:r>
            <a:endParaRPr/>
          </a:p>
        </p:txBody>
      </p:sp>
      <p:sp>
        <p:nvSpPr>
          <p:cNvPr id="1733191199" name=""/>
          <p:cNvSpPr txBox="1"/>
          <p:nvPr/>
        </p:nvSpPr>
        <p:spPr bwMode="auto">
          <a:xfrm flipH="0" flipV="0">
            <a:off x="609598" y="1863381"/>
            <a:ext cx="10976759" cy="39932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AU" sz="3200" b="1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DHCP (Dynamic Host Configuration Protocol):</a:t>
            </a:r>
            <a:endParaRPr sz="3200" b="1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A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Automatically assigns IP, gateway, and DNS addresses to devices on the network</a:t>
            </a:r>
            <a:endParaRPr lang="en-AU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endParaRPr lang="en-AU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AU" sz="3200" b="1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LACP (Link Aggregation Control Protocol):</a:t>
            </a:r>
            <a:endParaRPr sz="3200" b="1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A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Combines several physical links to form a single logical link for the purpose of increasing bandwidth also providing redundancy when one of the switches fails.</a:t>
            </a:r>
            <a:endParaRPr lang="en-AU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52037498" name=""/>
          <p:cNvSpPr txBox="1"/>
          <p:nvPr/>
        </p:nvSpPr>
        <p:spPr bwMode="auto">
          <a:xfrm flipH="0" flipV="0">
            <a:off x="6004378" y="2752341"/>
            <a:ext cx="183240" cy="1353312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67533376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en-AU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Summary Technologies</a:t>
            </a:r>
            <a:endParaRPr/>
          </a:p>
        </p:txBody>
      </p:sp>
      <p:sp>
        <p:nvSpPr>
          <p:cNvPr id="76259310" name=""/>
          <p:cNvSpPr txBox="1"/>
          <p:nvPr/>
        </p:nvSpPr>
        <p:spPr bwMode="auto">
          <a:xfrm flipH="0" flipV="0">
            <a:off x="609598" y="1863381"/>
            <a:ext cx="10977838" cy="35055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AU" sz="3200" b="1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HSRP (Hot Standby Router Protocol):</a:t>
            </a:r>
            <a:endParaRPr sz="3200" b="1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A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Provides redundancy. If the primary router fails, another router automatically takes over, ensuring service continuity.</a:t>
            </a:r>
            <a:endParaRPr lang="en-AU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endParaRPr lang="en-AU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AU" sz="3200" b="1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OSPF (Open Shortest Path First):</a:t>
            </a:r>
            <a:endParaRPr sz="3200" b="1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A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Dynamic routing that allows the calculation of the most efficient route to send packets in a network.</a:t>
            </a:r>
            <a:endParaRPr lang="en-AU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81264561" name=""/>
          <p:cNvSpPr txBox="1"/>
          <p:nvPr/>
        </p:nvSpPr>
        <p:spPr bwMode="auto">
          <a:xfrm flipH="0" flipV="0">
            <a:off x="6004378" y="2752341"/>
            <a:ext cx="183240" cy="1353312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95773130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AU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Network Details </a:t>
            </a:r>
            <a:endParaRPr/>
          </a:p>
        </p:txBody>
      </p:sp>
      <p:sp>
        <p:nvSpPr>
          <p:cNvPr id="2119790750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609599" y="1600201"/>
            <a:ext cx="5486400" cy="4525962"/>
          </a:xfrm>
        </p:spPr>
        <p:txBody>
          <a:bodyPr/>
          <a:lstStyle/>
          <a:p>
            <a:pPr marL="0" indent="0">
              <a:buFont typeface="Arial"/>
              <a:buNone/>
              <a:defRPr/>
            </a:pPr>
            <a:r>
              <a:rPr lang="en-GB" sz="3200" b="1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Sydney Branch</a:t>
            </a:r>
            <a:endParaRPr sz="3200" b="1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lang="en-GB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en-GB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Type: LAN/WAN</a:t>
            </a:r>
            <a:endParaRPr lang="en-GB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lang="en-GB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en-GB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Topology: Dual-Star high availability</a:t>
            </a:r>
            <a:endParaRPr lang="en-GB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lang="en-GB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en-GB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Architecture: 3-Tier</a:t>
            </a:r>
            <a:endParaRPr/>
          </a:p>
        </p:txBody>
      </p:sp>
      <p:sp>
        <p:nvSpPr>
          <p:cNvPr id="12245933" name=""/>
          <p:cNvSpPr txBox="1"/>
          <p:nvPr/>
        </p:nvSpPr>
        <p:spPr bwMode="auto">
          <a:xfrm flipH="0" flipV="0">
            <a:off x="6174807" y="1611923"/>
            <a:ext cx="5539746" cy="39932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GB" sz="3200" b="1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Brisbane Branch:</a:t>
            </a:r>
            <a:endParaRPr sz="3200" b="1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GB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Type: LAN/WAN</a:t>
            </a:r>
            <a:endParaRPr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endParaRPr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GB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Topology: Dual-Star high availability</a:t>
            </a:r>
            <a:endParaRPr lang="en-GB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32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defRPr/>
            </a:pPr>
            <a:r>
              <a:rPr lang="en-GB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Architecture: 2-Tier</a:t>
            </a:r>
            <a:endParaRPr lang="en-GB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45422918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en-AU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Summary Technologies</a:t>
            </a:r>
            <a:endParaRPr/>
          </a:p>
        </p:txBody>
      </p:sp>
      <p:sp>
        <p:nvSpPr>
          <p:cNvPr id="785061944" name=""/>
          <p:cNvSpPr txBox="1"/>
          <p:nvPr/>
        </p:nvSpPr>
        <p:spPr bwMode="auto">
          <a:xfrm flipH="0" flipV="0">
            <a:off x="609598" y="1863381"/>
            <a:ext cx="10978919" cy="39932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AU" sz="3200" b="1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ACLs (Access Control Lists): </a:t>
            </a:r>
            <a:endParaRPr sz="3200" b="1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A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Rules applied to allow or deny traffic. They are used to filter traffic and improve security.</a:t>
            </a:r>
            <a:endParaRPr lang="en-AU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endParaRPr lang="en-AU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AU" sz="3200" b="1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VPN IPsec (Internet Protocol Security):</a:t>
            </a:r>
            <a:endParaRPr sz="3200" b="1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A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Creates secure (encrypted) connections over the Internet between two networks (site-to-site), protecting data confidentiality and integrity.</a:t>
            </a:r>
            <a:endParaRPr lang="en-AU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68279625" name=""/>
          <p:cNvSpPr txBox="1"/>
          <p:nvPr/>
        </p:nvSpPr>
        <p:spPr bwMode="auto">
          <a:xfrm flipH="0" flipV="0">
            <a:off x="6004378" y="2752341"/>
            <a:ext cx="183240" cy="1353312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15880271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en-AU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Summary Technologies</a:t>
            </a:r>
            <a:endParaRPr/>
          </a:p>
        </p:txBody>
      </p:sp>
      <p:sp>
        <p:nvSpPr>
          <p:cNvPr id="1243361770" name=""/>
          <p:cNvSpPr txBox="1"/>
          <p:nvPr/>
        </p:nvSpPr>
        <p:spPr bwMode="auto">
          <a:xfrm flipH="0" flipV="0">
            <a:off x="609598" y="1863381"/>
            <a:ext cx="10979639" cy="301788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AU" sz="3200" b="1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PPP Authentication (Point-to-Point Protocol Authentication):</a:t>
            </a:r>
            <a:endParaRPr sz="3200" b="1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A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Responsible for establishing point-to-point connections and provides encapsulation to facilitate the connection. Also supports authentication mechanisms (CHAP) between two network devices to add an additional layer of security.</a:t>
            </a:r>
            <a:endParaRPr lang="en-AU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709362916" name=""/>
          <p:cNvSpPr txBox="1"/>
          <p:nvPr/>
        </p:nvSpPr>
        <p:spPr bwMode="auto">
          <a:xfrm flipH="0" flipV="0">
            <a:off x="6004378" y="2752341"/>
            <a:ext cx="183240" cy="1353312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11856292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en-AU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Summary Technologies</a:t>
            </a:r>
            <a:endParaRPr/>
          </a:p>
        </p:txBody>
      </p:sp>
      <p:sp>
        <p:nvSpPr>
          <p:cNvPr id="322687246" name=""/>
          <p:cNvSpPr txBox="1"/>
          <p:nvPr/>
        </p:nvSpPr>
        <p:spPr bwMode="auto">
          <a:xfrm flipH="0" flipV="0">
            <a:off x="609597" y="1863380"/>
            <a:ext cx="10980358" cy="15548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AU" sz="3200" b="1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Dynamic NAT (Dynamic Network Address Translation):</a:t>
            </a:r>
            <a:endParaRPr sz="3200" b="1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A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Map a public network to multiple private networks on a WAN to communicate with external IPs.</a:t>
            </a:r>
            <a:r>
              <a:rPr lang="en-A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.</a:t>
            </a:r>
            <a:endParaRPr lang="en-AU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72080092" name=""/>
          <p:cNvSpPr txBox="1"/>
          <p:nvPr/>
        </p:nvSpPr>
        <p:spPr bwMode="auto">
          <a:xfrm flipH="0" flipV="0">
            <a:off x="6004377" y="2752340"/>
            <a:ext cx="183240" cy="1353312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9769573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en-AU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Bibliography</a:t>
            </a:r>
            <a:endParaRPr sz="4400"/>
          </a:p>
        </p:txBody>
      </p:sp>
      <p:sp>
        <p:nvSpPr>
          <p:cNvPr id="2134829187" name=""/>
          <p:cNvSpPr txBox="1"/>
          <p:nvPr/>
        </p:nvSpPr>
        <p:spPr bwMode="auto">
          <a:xfrm rot="0" flipH="0" flipV="0">
            <a:off x="39600" y="1864800"/>
            <a:ext cx="12165211" cy="419284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2" spcCol="360000" rtlCol="0" fromWordArt="0" anchor="t" anchorCtr="0" forceAA="0" upright="0" compatLnSpc="0">
            <a:spAutoFit/>
          </a:bodyPr>
          <a:p>
            <a:pPr marL="283879" indent="-283879">
              <a:lnSpc>
                <a:spcPct val="114999"/>
              </a:lnSpc>
              <a:spcAft>
                <a:spcPts val="0"/>
              </a:spcAft>
              <a:buFont typeface="Arial"/>
              <a:buChar char="•"/>
              <a:defRPr/>
            </a:pPr>
            <a:r>
              <a:rPr lang="en-AU">
                <a:latin typeface="Arial"/>
                <a:ea typeface="Arial"/>
                <a:cs typeface="Arial"/>
              </a:rPr>
              <a:t>Network System: </a:t>
            </a:r>
            <a:r>
              <a:rPr lang="en-AU" u="sng">
                <a:solidFill>
                  <a:schemeClr val="hlink"/>
                </a:solidFill>
                <a:latin typeface="Arial"/>
                <a:ea typeface="Arial"/>
                <a:cs typeface="Arial"/>
                <a:hlinkClick r:id="rId3" tooltip="Gurutech Networking Training - Secure Network Training"/>
              </a:rPr>
              <a:t>Gurutech Networking Training - Secure Network Training</a:t>
            </a:r>
            <a:endParaRPr lang="en-AU">
              <a:latin typeface="Arial"/>
              <a:cs typeface="Arial"/>
            </a:endParaRPr>
          </a:p>
          <a:p>
            <a:pPr marL="283879" indent="-283879">
              <a:lnSpc>
                <a:spcPct val="114999"/>
              </a:lnSpc>
              <a:spcAft>
                <a:spcPts val="0"/>
              </a:spcAft>
              <a:buFont typeface="Arial"/>
              <a:buChar char="•"/>
              <a:defRPr/>
            </a:pPr>
            <a:r>
              <a:rPr lang="en-AU">
                <a:latin typeface="Arial"/>
                <a:ea typeface="Arial"/>
                <a:cs typeface="Arial"/>
              </a:rPr>
              <a:t>DHCPv6 Router: </a:t>
            </a:r>
            <a:r>
              <a:rPr lang="en-AU" u="sng">
                <a:solidFill>
                  <a:schemeClr val="hlink"/>
                </a:solidFill>
                <a:latin typeface="Arial"/>
                <a:ea typeface="Arial"/>
                <a:cs typeface="Arial"/>
                <a:hlinkClick r:id="rId4" tooltip=" Gurutech Networking Training"/>
              </a:rPr>
              <a:t> Gurutech Networking Training - DHCPv6</a:t>
            </a:r>
            <a:endParaRPr lang="en-AU">
              <a:latin typeface="Arial"/>
              <a:cs typeface="Arial"/>
            </a:endParaRPr>
          </a:p>
          <a:p>
            <a:pPr marL="283879" indent="-283879">
              <a:lnSpc>
                <a:spcPct val="114999"/>
              </a:lnSpc>
              <a:spcAft>
                <a:spcPts val="0"/>
              </a:spcAft>
              <a:buFont typeface="Arial"/>
              <a:buChar char="•"/>
              <a:defRPr/>
            </a:pPr>
            <a:r>
              <a:rPr lang="en-AU">
                <a:latin typeface="Arial"/>
                <a:ea typeface="Arial"/>
                <a:cs typeface="Arial"/>
              </a:rPr>
              <a:t>DHCPv6 stateless-stateful: </a:t>
            </a:r>
            <a:r>
              <a:rPr lang="en-AU" u="sng">
                <a:solidFill>
                  <a:schemeClr val="hlink"/>
                </a:solidFill>
                <a:latin typeface="Arial"/>
                <a:ea typeface="Arial"/>
                <a:cs typeface="Arial"/>
                <a:hlinkClick r:id="rId5" tooltip="ShefferKimanzi"/>
              </a:rPr>
              <a:t>ShefferKimanzi - DCHP v6 configuration</a:t>
            </a:r>
            <a:endParaRPr lang="en-AU">
              <a:latin typeface="Arial"/>
              <a:cs typeface="Arial"/>
            </a:endParaRPr>
          </a:p>
          <a:p>
            <a:pPr marL="283879" indent="-283879">
              <a:lnSpc>
                <a:spcPct val="114999"/>
              </a:lnSpc>
              <a:spcAft>
                <a:spcPts val="0"/>
              </a:spcAft>
              <a:buFont typeface="Arial"/>
              <a:buChar char="•"/>
              <a:defRPr/>
            </a:pPr>
            <a:r>
              <a:rPr lang="en-AU">
                <a:latin typeface="Arial"/>
                <a:ea typeface="Arial"/>
                <a:cs typeface="Arial"/>
              </a:rPr>
              <a:t>LACP: </a:t>
            </a:r>
            <a:r>
              <a:rPr lang="en-AU" u="sng">
                <a:solidFill>
                  <a:schemeClr val="hlink"/>
                </a:solidFill>
                <a:latin typeface="Arial"/>
                <a:ea typeface="Arial"/>
                <a:cs typeface="Arial"/>
                <a:hlinkClick r:id="rId6" tooltip="ITExamAnswers.net - Configure EtherChannel "/>
              </a:rPr>
              <a:t>ITExamAnswers.net - Configure EtherChannel </a:t>
            </a:r>
            <a:r>
              <a:rPr lang="en-AU">
                <a:latin typeface="Arial"/>
                <a:ea typeface="Arial"/>
                <a:cs typeface="Arial"/>
              </a:rPr>
              <a:t>l</a:t>
            </a:r>
            <a:endParaRPr lang="en-AU">
              <a:latin typeface="Arial"/>
              <a:cs typeface="Arial"/>
            </a:endParaRPr>
          </a:p>
          <a:p>
            <a:pPr marL="283879" indent="-283879">
              <a:lnSpc>
                <a:spcPct val="114999"/>
              </a:lnSpc>
              <a:spcAft>
                <a:spcPts val="0"/>
              </a:spcAft>
              <a:buFont typeface="Arial"/>
              <a:buChar char="•"/>
              <a:defRPr/>
            </a:pPr>
            <a:r>
              <a:rPr lang="en-AU">
                <a:latin typeface="Arial"/>
                <a:ea typeface="Arial"/>
                <a:cs typeface="Arial"/>
              </a:rPr>
              <a:t>HRSP v2 IPv6: </a:t>
            </a:r>
            <a:r>
              <a:rPr lang="en-AU" u="sng">
                <a:solidFill>
                  <a:schemeClr val="hlink"/>
                </a:solidFill>
                <a:latin typeface="Arial"/>
                <a:ea typeface="Arial"/>
                <a:cs typeface="Arial"/>
                <a:hlinkClick r:id="rId7" tooltip="Packet Tracer Network - HSRP Configuration"/>
              </a:rPr>
              <a:t>Packet Tracer Network - HSRP Configuration</a:t>
            </a:r>
            <a:endParaRPr lang="en-AU">
              <a:latin typeface="Arial"/>
              <a:cs typeface="Arial"/>
            </a:endParaRPr>
          </a:p>
          <a:p>
            <a:pPr marL="283879" indent="-283879">
              <a:lnSpc>
                <a:spcPct val="114999"/>
              </a:lnSpc>
              <a:spcAft>
                <a:spcPts val="0"/>
              </a:spcAft>
              <a:buFont typeface="Arial"/>
              <a:buChar char="•"/>
              <a:defRPr/>
            </a:pPr>
            <a:r>
              <a:rPr lang="en-AU">
                <a:latin typeface="Arial"/>
                <a:ea typeface="Arial"/>
                <a:cs typeface="Arial"/>
              </a:rPr>
              <a:t>IPCisco.com: </a:t>
            </a:r>
            <a:r>
              <a:rPr lang="en-AU" u="sng">
                <a:solidFill>
                  <a:schemeClr val="hlink"/>
                </a:solidFill>
                <a:latin typeface="Arial"/>
                <a:ea typeface="Arial"/>
                <a:cs typeface="Arial"/>
                <a:hlinkClick r:id="rId8" tooltip="ADSL IPv6"/>
              </a:rPr>
              <a:t>ADSL IPv6</a:t>
            </a:r>
            <a:endParaRPr lang="en-AU">
              <a:latin typeface="Arial"/>
              <a:cs typeface="Arial"/>
            </a:endParaRPr>
          </a:p>
          <a:p>
            <a:pPr marL="283879" indent="-283879">
              <a:lnSpc>
                <a:spcPct val="114999"/>
              </a:lnSpc>
              <a:spcAft>
                <a:spcPts val="0"/>
              </a:spcAft>
              <a:buFont typeface="Arial"/>
              <a:buChar char="•"/>
              <a:defRPr/>
            </a:pPr>
            <a:r>
              <a:rPr lang="en-AU">
                <a:latin typeface="Arial"/>
                <a:ea typeface="Arial"/>
                <a:cs typeface="Arial"/>
              </a:rPr>
              <a:t>ACLs: </a:t>
            </a:r>
            <a:r>
              <a:rPr lang="en-AU" u="sng">
                <a:solidFill>
                  <a:schemeClr val="hlink"/>
                </a:solidFill>
                <a:latin typeface="Arial"/>
                <a:ea typeface="Arial"/>
                <a:cs typeface="Arial"/>
                <a:hlinkClick r:id="rId9" tooltip="Packet Tracer Network - ACLs"/>
              </a:rPr>
              <a:t>Packet Tracer Network - ACLs</a:t>
            </a:r>
            <a:endParaRPr lang="en-AU">
              <a:latin typeface="Arial"/>
              <a:cs typeface="Arial"/>
            </a:endParaRPr>
          </a:p>
          <a:p>
            <a:pPr marL="283879" indent="-283879">
              <a:lnSpc>
                <a:spcPct val="114999"/>
              </a:lnSpc>
              <a:spcAft>
                <a:spcPts val="0"/>
              </a:spcAft>
              <a:buFont typeface="Arial"/>
              <a:buChar char="•"/>
              <a:defRPr/>
            </a:pPr>
            <a:r>
              <a:rPr lang="en-AU">
                <a:latin typeface="Arial"/>
                <a:ea typeface="Arial"/>
                <a:cs typeface="Arial"/>
              </a:rPr>
              <a:t>OSPFv3: </a:t>
            </a:r>
            <a:r>
              <a:rPr lang="en-AU" u="sng">
                <a:solidFill>
                  <a:schemeClr val="hlink"/>
                </a:solidFill>
                <a:latin typeface="Arial"/>
                <a:ea typeface="Arial"/>
                <a:cs typeface="Arial"/>
                <a:hlinkClick r:id="rId10" tooltip="Networking Academy -  IPv6 OSPFv3 "/>
              </a:rPr>
              <a:t>Networking Academy -  IPv6 OSPFv3 </a:t>
            </a:r>
            <a:endParaRPr lang="en-AU">
              <a:latin typeface="Arial"/>
              <a:cs typeface="Arial"/>
            </a:endParaRPr>
          </a:p>
          <a:p>
            <a:pPr marL="283879" indent="-283879">
              <a:lnSpc>
                <a:spcPct val="114999"/>
              </a:lnSpc>
              <a:spcAft>
                <a:spcPts val="0"/>
              </a:spcAft>
              <a:buFont typeface="Arial"/>
              <a:buChar char="•"/>
              <a:defRPr/>
            </a:pPr>
            <a:r>
              <a:rPr lang="en-AU">
                <a:latin typeface="Arial"/>
                <a:ea typeface="Arial"/>
                <a:cs typeface="Arial"/>
              </a:rPr>
              <a:t>OSPf: </a:t>
            </a:r>
            <a:r>
              <a:rPr lang="en-AU" u="sng">
                <a:solidFill>
                  <a:schemeClr val="hlink"/>
                </a:solidFill>
                <a:latin typeface="Arial"/>
                <a:ea typeface="Arial"/>
                <a:cs typeface="Arial"/>
                <a:hlinkClick r:id="rId11" tooltip="Computer Networking - OSPF"/>
              </a:rPr>
              <a:t>Computer Networking - OSPF</a:t>
            </a:r>
            <a:endParaRPr lang="en-AU">
              <a:latin typeface="Arial"/>
              <a:cs typeface="Arial"/>
            </a:endParaRPr>
          </a:p>
          <a:p>
            <a:pPr marL="283879" indent="-283879">
              <a:lnSpc>
                <a:spcPct val="114999"/>
              </a:lnSpc>
              <a:spcAft>
                <a:spcPts val="0"/>
              </a:spcAft>
              <a:buFont typeface="Arial"/>
              <a:buChar char="•"/>
              <a:defRPr/>
            </a:pPr>
            <a:r>
              <a:rPr lang="en-AU">
                <a:latin typeface="Arial"/>
                <a:ea typeface="Arial"/>
                <a:cs typeface="Arial"/>
              </a:rPr>
              <a:t>VPN IPsec tunnel (site-to-site): </a:t>
            </a:r>
            <a:r>
              <a:rPr lang="en-AU" u="sng">
                <a:solidFill>
                  <a:schemeClr val="hlink"/>
                </a:solidFill>
                <a:latin typeface="Arial"/>
                <a:ea typeface="Arial"/>
                <a:cs typeface="Arial"/>
                <a:hlinkClick r:id="rId12" tooltip="Abdullah Irfan, Medium, VPN tunnel"/>
              </a:rPr>
              <a:t>Abdullah Irfan, Medium, VPN tunnel</a:t>
            </a:r>
            <a:endParaRPr lang="en-AU">
              <a:latin typeface="Arial"/>
              <a:cs typeface="Arial"/>
            </a:endParaRPr>
          </a:p>
          <a:p>
            <a:pPr marL="283879" indent="-283879">
              <a:lnSpc>
                <a:spcPct val="114999"/>
              </a:lnSpc>
              <a:spcAft>
                <a:spcPts val="0"/>
              </a:spcAft>
              <a:buFont typeface="Arial"/>
              <a:buChar char="•"/>
              <a:defRPr/>
            </a:pPr>
            <a:r>
              <a:rPr lang="en-AU">
                <a:latin typeface="Arial"/>
                <a:ea typeface="Arial"/>
                <a:cs typeface="Arial"/>
              </a:rPr>
              <a:t>VPN site-to-site, IPsec: </a:t>
            </a:r>
            <a:r>
              <a:rPr lang="en-AU" u="sng">
                <a:solidFill>
                  <a:schemeClr val="hlink"/>
                </a:solidFill>
                <a:latin typeface="Arial"/>
                <a:ea typeface="Arial"/>
                <a:cs typeface="Arial"/>
                <a:hlinkClick r:id="rId13" tooltip="Gurutech Networking Training - VPN IPsec"/>
              </a:rPr>
              <a:t>Gurutech Networking Training - VPN IPsec</a:t>
            </a:r>
            <a:endParaRPr lang="en-AU">
              <a:latin typeface="Arial"/>
              <a:cs typeface="Arial"/>
            </a:endParaRPr>
          </a:p>
          <a:p>
            <a:pPr marL="283879" indent="-283879">
              <a:lnSpc>
                <a:spcPct val="114999"/>
              </a:lnSpc>
              <a:spcAft>
                <a:spcPts val="0"/>
              </a:spcAft>
              <a:buFont typeface="Arial"/>
              <a:buChar char="•"/>
              <a:defRPr/>
            </a:pPr>
            <a:r>
              <a:rPr lang="en-AU">
                <a:latin typeface="Arial"/>
                <a:ea typeface="Arial"/>
                <a:cs typeface="Arial"/>
              </a:rPr>
              <a:t>SSH:  </a:t>
            </a:r>
            <a:r>
              <a:rPr lang="en-AU" u="sng">
                <a:solidFill>
                  <a:schemeClr val="hlink"/>
                </a:solidFill>
                <a:latin typeface="Arial"/>
                <a:ea typeface="Arial"/>
                <a:cs typeface="Arial"/>
                <a:hlinkClick r:id="rId14" tooltip=" Sheffer Kimanzi, Configuring ssh"/>
              </a:rPr>
              <a:t> Sheffer Kimanzi, Configuring ssh</a:t>
            </a:r>
            <a:endParaRPr lang="en-AU">
              <a:latin typeface="Arial"/>
              <a:cs typeface="Arial"/>
            </a:endParaRPr>
          </a:p>
          <a:p>
            <a:pPr marL="283879" indent="-283879">
              <a:buFont typeface="Arial"/>
              <a:buChar char="•"/>
              <a:defRPr/>
            </a:pPr>
            <a:r>
              <a:rPr lang="en-AU">
                <a:latin typeface="Arial"/>
                <a:ea typeface="Arial"/>
                <a:cs typeface="Arial"/>
              </a:rPr>
              <a:t>Telnet: </a:t>
            </a:r>
            <a:r>
              <a:rPr lang="en-AU" u="sng">
                <a:solidFill>
                  <a:schemeClr val="hlink"/>
                </a:solidFill>
                <a:latin typeface="Arial"/>
                <a:ea typeface="Arial"/>
                <a:cs typeface="Arial"/>
                <a:hlinkClick r:id="rId15" tooltip=" Sheffer Kimanzi, Configuring telnet"/>
              </a:rPr>
              <a:t> Sheffer Kimanzi, Configuring telnet</a:t>
            </a:r>
            <a:endParaRPr/>
          </a:p>
          <a:p>
            <a:pPr marL="283878" indent="-283878">
              <a:buFont typeface="Arial"/>
              <a:buChar char="•"/>
              <a:defRPr/>
            </a:pPr>
            <a:r>
              <a:rPr lang="en-AU">
                <a:latin typeface="Arial"/>
                <a:cs typeface="Arial"/>
              </a:rPr>
              <a:t>Dynamic NAT: </a:t>
            </a:r>
            <a:r>
              <a:rPr lang="en-AU" u="sng">
                <a:solidFill>
                  <a:schemeClr val="hlink"/>
                </a:solidFill>
                <a:latin typeface="Arial"/>
                <a:cs typeface="Arial"/>
                <a:hlinkClick r:id="rId16" tooltip=" ComputerNetworkingNotes - Dynamic NAT"/>
              </a:rPr>
              <a:t> ComputerNetworkingNotes - Dynamic NAT</a:t>
            </a:r>
            <a:endParaRPr/>
          </a:p>
        </p:txBody>
      </p:sp>
      <p:sp>
        <p:nvSpPr>
          <p:cNvPr id="375284563" name=""/>
          <p:cNvSpPr txBox="1"/>
          <p:nvPr/>
        </p:nvSpPr>
        <p:spPr bwMode="auto">
          <a:xfrm flipH="0" flipV="0">
            <a:off x="6004378" y="2752341"/>
            <a:ext cx="183240" cy="1353312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12389756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AU">
                <a:latin typeface="Arial"/>
                <a:ea typeface="Arial"/>
                <a:cs typeface="Arial"/>
              </a:rPr>
              <a:t>Network Nodes</a:t>
            </a:r>
            <a:endParaRPr/>
          </a:p>
        </p:txBody>
      </p:sp>
      <p:sp>
        <p:nvSpPr>
          <p:cNvPr id="1588577607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graphicFrame>
        <p:nvGraphicFramePr>
          <p:cNvPr id="343104076" name=""/>
          <p:cNvGraphicFramePr>
            <a:graphicFrameLocks xmlns:a="http://schemas.openxmlformats.org/drawingml/2006/main"/>
          </p:cNvGraphicFramePr>
          <p:nvPr/>
        </p:nvGraphicFramePr>
        <p:xfrm>
          <a:off x="609599" y="1587499"/>
          <a:ext cx="8140699" cy="1841499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{5C22544A-7EE6-4342-B048-85BDC9FD1C3A}</a:tableStyleId>
              </a:tblPr>
              <a:tblGrid>
                <a:gridCol w="3653366"/>
                <a:gridCol w="3653366"/>
                <a:gridCol w="3653366"/>
              </a:tblGrid>
              <a:tr h="779485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AU"/>
                        <a:t>Sydney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AU"/>
                        <a:t>Brisbane</a:t>
                      </a:r>
                      <a:endParaRPr/>
                    </a:p>
                  </a:txBody>
                  <a:tcPr anchor="ctr"/>
                </a:tc>
              </a:tr>
              <a:tr h="852863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AU"/>
                        <a:t>2 (HA)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AU"/>
                        <a:t>Routers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AU"/>
                        <a:t>2</a:t>
                      </a:r>
                      <a:endParaRPr/>
                    </a:p>
                  </a:txBody>
                  <a:tcPr anchor="ctr"/>
                </a:tc>
              </a:tr>
              <a:tr h="779485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AU"/>
                        <a:t>5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AU"/>
                        <a:t>Switches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AU"/>
                        <a:t>5</a:t>
                      </a:r>
                      <a:endParaRPr/>
                    </a:p>
                  </a:txBody>
                  <a:tcPr anchor="ctr"/>
                </a:tc>
              </a:tr>
              <a:tr h="779485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AU"/>
                        <a:t>2 (HA)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AU"/>
                        <a:t>Switches L3 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AU"/>
                        <a:t>2 (HA)</a:t>
                      </a:r>
                      <a:endParaRPr/>
                    </a:p>
                  </a:txBody>
                  <a:tcPr anchor="ctr"/>
                </a:tc>
              </a:tr>
              <a:tr h="779485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AU"/>
                        <a:t>1x1x0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AU"/>
                        <a:t>Servers, Printers, Modems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AU"/>
                        <a:t>0x1x2</a:t>
                      </a:r>
                      <a:endParaRPr/>
                    </a:p>
                  </a:txBody>
                  <a:tcPr anchor="ctr"/>
                </a:tc>
              </a:tr>
              <a:tr h="779485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AU"/>
                        <a:t>1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AU"/>
                        <a:t>End Devices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AU"/>
                        <a:t>19</a:t>
                      </a:r>
                      <a:endParaRPr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6002178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AU"/>
              <a:t>Content</a:t>
            </a:r>
            <a:endParaRPr/>
          </a:p>
        </p:txBody>
      </p:sp>
      <p:sp>
        <p:nvSpPr>
          <p:cNvPr id="715123836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en-GB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Legal &amp; security: Policies and Procedures</a:t>
            </a:r>
            <a:endParaRPr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en-A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WAN </a:t>
            </a:r>
            <a:r>
              <a:rPr lang="en-A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Configuration</a:t>
            </a:r>
            <a:r>
              <a:rPr lang="en-A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 and </a:t>
            </a:r>
            <a:r>
              <a:rPr lang="en-GB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Troubleshooting &amp; Testing</a:t>
            </a:r>
            <a:endParaRPr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en-GB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Summary Technologies &amp; Protocols</a:t>
            </a:r>
            <a:endParaRPr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Times New Roman"/>
              <a:cs typeface="Times New Roman"/>
            </a:endParaRPr>
          </a:p>
          <a:p>
            <a:pPr>
              <a:defRPr/>
            </a:pPr>
            <a:endParaRPr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defRPr/>
            </a:pPr>
            <a:endParaRPr/>
          </a:p>
        </p:txBody>
      </p:sp>
      <p:pic>
        <p:nvPicPr>
          <p:cNvPr id="1798094682" name=""/>
          <p:cNvPicPr>
            <a:picLocks noChangeAspect="1"/>
          </p:cNvPicPr>
          <p:nvPr/>
        </p:nvPicPr>
        <p:blipFill>
          <a:blip r:embed="rId3"/>
          <a:srcRect l="49230" t="7574" r="0" b="47338"/>
          <a:stretch/>
        </p:blipFill>
        <p:spPr bwMode="auto">
          <a:xfrm flipH="0" flipV="0">
            <a:off x="7307106" y="3711465"/>
            <a:ext cx="4878324" cy="31859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Turt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lassic 2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Standard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ONLYOFFICE/8.3.3.21</Application>
  <PresentationFormat>On-screen Show (4:3)</PresentationFormat>
  <Paragraphs>0</Paragraphs>
  <Slides>73</Slides>
  <Notes>73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74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  <vt:lpstr>Slide 58</vt:lpstr>
      <vt:lpstr>Slide 59</vt:lpstr>
      <vt:lpstr>Slide 60</vt:lpstr>
      <vt:lpstr>Slide 61</vt:lpstr>
      <vt:lpstr>Slide 62</vt:lpstr>
      <vt:lpstr>Slide 63</vt:lpstr>
      <vt:lpstr>Slide 64</vt:lpstr>
      <vt:lpstr>Slide 65</vt:lpstr>
      <vt:lpstr>Slide 66</vt:lpstr>
      <vt:lpstr>Slide 67</vt:lpstr>
      <vt:lpstr>Slide 68</vt:lpstr>
      <vt:lpstr>Slide 69</vt:lpstr>
      <vt:lpstr>Slide 70</vt:lpstr>
      <vt:lpstr>Slide 71</vt:lpstr>
      <vt:lpstr>Slide 72</vt:lpstr>
      <vt:lpstr>Slide 73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9</cp:revision>
  <dcterms:modified xsi:type="dcterms:W3CDTF">2025-04-23T12:38:09Z</dcterms:modified>
</cp:coreProperties>
</file>