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4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76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48.xml.rels" ContentType="application/vnd.openxmlformats-package.relationships+xml"/>
  <Override PartName="/ppt/slides/_rels/slide11.xml.rels" ContentType="application/vnd.openxmlformats-package.relationships+xml"/>
  <Override PartName="/ppt/slides/_rels/slide57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60.xml.rels" ContentType="application/vnd.openxmlformats-package.relationships+xml"/>
  <Override PartName="/ppt/slides/_rels/slide18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46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56.xml.rels" ContentType="application/vnd.openxmlformats-package.relationships+xml"/>
  <Override PartName="/ppt/slides/_rels/slide2.xml.rels" ContentType="application/vnd.openxmlformats-package.relationships+xml"/>
  <Override PartName="/ppt/slides/_rels/slide44.xml.rels" ContentType="application/vnd.openxmlformats-package.relationships+xml"/>
  <Override PartName="/ppt/slides/_rels/slide55.xml.rels" ContentType="application/vnd.openxmlformats-package.relationships+xml"/>
  <Override PartName="/ppt/slides/_rels/slide43.xml.rels" ContentType="application/vnd.openxmlformats-package.relationships+xml"/>
  <Override PartName="/ppt/slides/_rels/slide54.xml.rels" ContentType="application/vnd.openxmlformats-package.relationships+xml"/>
  <Override PartName="/ppt/slides/_rels/slide42.xml.rels" ContentType="application/vnd.openxmlformats-package.relationships+xml"/>
  <Override PartName="/ppt/slides/_rels/slide16.xml.rels" ContentType="application/vnd.openxmlformats-package.relationships+xml"/>
  <Override PartName="/ppt/slides/_rels/slide53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15.xml.rels" ContentType="application/vnd.openxmlformats-package.relationships+xml"/>
  <Override PartName="/ppt/slides/_rels/slide52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14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5.xml.rels" ContentType="application/vnd.openxmlformats-package.relationships+xml"/>
  <Override PartName="/ppt/slides/_rels/slide61.xml.rels" ContentType="application/vnd.openxmlformats-package.relationships+xml"/>
  <Override PartName="/ppt/slides/_rels/slide19.xml.rels" ContentType="application/vnd.openxmlformats-package.relationships+xml"/>
  <Override PartName="/ppt/slides/_rels/slide62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63.xml.rels" ContentType="application/vnd.openxmlformats-package.relationships+xml"/>
  <Override PartName="/ppt/slides/_rels/slide76.xml.rels" ContentType="application/vnd.openxmlformats-package.relationships+xml"/>
  <Override PartName="/ppt/slides/_rels/slide27.xml.rels" ContentType="application/vnd.openxmlformats-package.relationships+xml"/>
  <Override PartName="/ppt/slides/_rels/slide64.xml.rels" ContentType="application/vnd.openxmlformats-package.relationships+xml"/>
  <Override PartName="/ppt/slides/_rels/slide75.xml.rels" ContentType="application/vnd.openxmlformats-package.relationships+xml"/>
  <Override PartName="/ppt/slides/_rels/slide74.xml.rels" ContentType="application/vnd.openxmlformats-package.relationships+xml"/>
  <Override PartName="/ppt/slides/_rels/slide73.xml.rels" ContentType="application/vnd.openxmlformats-package.relationships+xml"/>
  <Override PartName="/ppt/slides/_rels/slide72.xml.rels" ContentType="application/vnd.openxmlformats-package.relationships+xml"/>
  <Override PartName="/ppt/slides/_rels/slide71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69.xml.rels" ContentType="application/vnd.openxmlformats-package.relationships+xml"/>
  <Override PartName="/ppt/slides/_rels/slide32.xml.rels" ContentType="application/vnd.openxmlformats-package.relationships+xml"/>
  <Override PartName="/ppt/slides/_rels/slide70.xml.rels" ContentType="application/vnd.openxmlformats-package.relationships+xml"/>
  <Override PartName="/ppt/slides/_rels/slide28.xml.rels" ContentType="application/vnd.openxmlformats-package.relationships+xml"/>
  <Override PartName="/ppt/slides/_rels/slide68.xml.rels" ContentType="application/vnd.openxmlformats-package.relationships+xml"/>
  <Override PartName="/ppt/slides/_rels/slide31.xml.rels" ContentType="application/vnd.openxmlformats-package.relationships+xml"/>
  <Override PartName="/ppt/slides/_rels/slide67.xml.rels" ContentType="application/vnd.openxmlformats-package.relationships+xml"/>
  <Override PartName="/ppt/slides/_rels/slide30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10.xml.rels" ContentType="application/vnd.openxmlformats-package.relationships+xml"/>
  <Override PartName="/ppt/slides/_rels/slide47.xml.rels" ContentType="application/vnd.openxmlformats-package.relationships+xml"/>
  <Override PartName="/ppt/slides/_rels/slide17.xml.rels" ContentType="application/vnd.openxmlformats-package.relationships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9B735D-EAD8-498B-9665-9219527CF6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3B1446-34DE-4ACD-91DE-1CB0D64195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A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A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A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A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A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A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A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A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A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A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A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294623FC-78CE-41FA-A3F2-B08DD1A278C4}" type="slidenum">
              <a:rPr b="0" lang="en-A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A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226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A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ICTNWK541 Assessment</a:t>
            </a: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A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Assessment Task 2: Project Portfolio</a:t>
            </a:r>
            <a:br>
              <a:rPr sz="3200"/>
            </a:br>
            <a:br>
              <a:rPr sz="3200"/>
            </a:br>
            <a:r>
              <a:rPr b="0" lang="en-A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Manuel Sergio Perez Espitia</a:t>
            </a: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A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 designed some policies that fit the project requirements.</a:t>
            </a: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If the network is attacked with sniffing, this prevents the data from being seen in clear format.</a:t>
            </a: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prevents unauthorised users from using computer systems</a:t>
            </a: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A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protects data travelling on the Internet</a:t>
            </a: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helps prevent attacks from outside the network</a:t>
            </a: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only allows authorised users access to infrastructure devices</a:t>
            </a: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Installation plan</a:t>
            </a: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A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ABC Enterprises is a growing business based in Melbourne with two branches in Sydney and Brisbane.</a:t>
            </a: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0">
              <a:spcBef>
                <a:spcPts val="1417"/>
              </a:spcBef>
              <a:buNone/>
            </a:pPr>
            <a:r>
              <a:rPr b="0" lang="en-A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ABC Enterprises wants to improve its network due to old infrastructure, security and reliability WAN connectivity between Sydney Branch and Brisbane Branch.</a:t>
            </a:r>
            <a:br>
              <a:rPr sz="3200"/>
            </a:br>
            <a:br>
              <a:rPr sz="3200"/>
            </a:br>
            <a:r>
              <a:rPr b="0" lang="en-A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 are the network engineer responsible for implementing the required WAN connectivity for ABC Enterprises.</a:t>
            </a: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is Sydney Branch</a:t>
            </a: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is Brisbane Branch</a:t>
            </a: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 am going to use this simulation software and tools</a:t>
            </a: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Network details for both bracnhes</a:t>
            </a: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A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 gonna cover these topics</a:t>
            </a: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LibreOffice/25.2.2.2$Linux_X86_64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2025-04-23T22:12:37Z</dcterms:created>
  <dc:creator/>
  <dc:description/>
  <dc:language>en-AU</dc:language>
  <cp:lastModifiedBy/>
  <dcterms:modified xsi:type="dcterms:W3CDTF">2025-04-23T22:38:47Z</dcterms:modified>
  <cp:revision>1</cp:revision>
  <dc:subject/>
  <dc:title/>
</cp:coreProperties>
</file>