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05487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4954449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91213554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13374523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7485614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210546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625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9330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4887930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7259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41075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0576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2562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22109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4139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1210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3722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80451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681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4628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2638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7936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5765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44021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6765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76175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1427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226167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96871267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87776271" name="Shape 1061"/>
          <p:cNvSpPr>
            <a:spLocks noChangeArrowheads="1" noGrp="1"/>
          </p:cNvSpPr>
          <p:nvPr userDrawn="1"/>
        </p:nvSpPr>
        <p:spPr bwMode="auto">
          <a:xfrm>
            <a:off x="6567031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1470155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8216512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351673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76306361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68634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31516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327447561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1044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4424991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89050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461045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65288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06777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48318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612977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243366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6426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4097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360577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30187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479142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00259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5359225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4189691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085844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077289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012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0594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0277865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0303103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1868488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0031322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004741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2309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7918695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7277808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4245926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4271043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324793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46053768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6080554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990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013872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5261656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970800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64588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6522304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481764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175352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80076034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7762932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337334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215848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97642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661710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4085414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28587496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87905864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9840272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359030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1813302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69911461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1968425" name="Shape 1061"/>
          <p:cNvSpPr>
            <a:spLocks noChangeArrowheads="1" noGrp="1"/>
          </p:cNvSpPr>
          <p:nvPr userDrawn="1"/>
        </p:nvSpPr>
        <p:spPr bwMode="auto">
          <a:xfrm>
            <a:off x="1637457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087708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33896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0869216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83423726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6920424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0834707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6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3114611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272881628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387927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79959404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by SSH</a:t>
            </a:r>
            <a:r>
              <a:rPr lang="en-AU">
                <a:latin typeface="Arial"/>
                <a:ea typeface="Arial"/>
                <a:cs typeface="Arial"/>
              </a:rPr>
              <a:t> &amp; Telnet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DHCP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LACP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</a:t>
            </a:r>
            <a:r>
              <a:rPr lang="en-AU">
                <a:latin typeface="Arial"/>
                <a:ea typeface="Arial"/>
                <a:cs typeface="Arial"/>
              </a:rPr>
              <a:t>HSRP 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br>
              <a:rPr lang="en-AU">
                <a:latin typeface="Arial"/>
                <a:ea typeface="Arial"/>
                <a:cs typeface="Arial"/>
              </a:rPr>
            </a:br>
            <a:br>
              <a:rPr lang="en-AU">
                <a:latin typeface="Arial"/>
                <a:ea typeface="Arial"/>
                <a:cs typeface="Arial"/>
              </a:rPr>
            </a:br>
            <a:br>
              <a:rPr/>
            </a:br>
            <a:br>
              <a:rPr/>
            </a:b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</a:t>
            </a:r>
            <a:r>
              <a:rPr lang="en-AU">
                <a:latin typeface="Arial"/>
                <a:ea typeface="Arial"/>
                <a:cs typeface="Arial"/>
              </a:rPr>
              <a:t>ACL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VPN</a:t>
            </a:r>
            <a:endParaRPr lang="en-AU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cs typeface="Arial"/>
              </a:rPr>
              <a:t>WAN Protocols: PPP</a:t>
            </a:r>
            <a:endParaRPr lang="en-AU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65442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5404567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6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8083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10309772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1725329068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760308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198260411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9383124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446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25811720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1995028712" name=""/>
          <p:cNvPicPr>
            <a:picLocks noChangeAspect="1"/>
          </p:cNvPicPr>
          <p:nvPr/>
        </p:nvPicPr>
        <p:blipFill>
          <a:blip r:embed="rId3"/>
          <a:srcRect l="19447" t="23351" r="18151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20371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0601307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924309070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69774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12831853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465849190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57096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6781877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998340011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003008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55498251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2392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981833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1028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196362981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720676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20665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1701940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706195370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75661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1300841154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00123643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8695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2524985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34890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398805887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688525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02031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316837722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09180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39514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721987838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41582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34137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767138129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1458297939" name=""/>
          <p:cNvPicPr>
            <a:picLocks noChangeAspect="1"/>
          </p:cNvPicPr>
          <p:nvPr/>
        </p:nvPicPr>
        <p:blipFill>
          <a:blip r:embed="rId3"/>
          <a:srcRect l="0" t="37921" r="0" b="16415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3184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467565078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77192910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1547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598086468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210472840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6801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2924170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10479700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19671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4929845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799331862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6801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52273905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1224761811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681547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6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247540737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6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25</Slides>
  <Notes>25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2025-04-21T12:57:09Z</dcterms:modified>
</cp:coreProperties>
</file>