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_rels/presentation.xml.rels" ContentType="application/vnd.openxmlformats-package.relationship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60.xml" ContentType="application/vnd.openxmlformats-officedocument.presentationml.slide+xml"/>
  <Override PartName="/ppt/slides/slide18.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76.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13.xml.rels" ContentType="application/vnd.openxmlformats-package.relationships+xml"/>
  <Override PartName="/ppt/slides/_rels/slide5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60.xml.rels" ContentType="application/vnd.openxmlformats-package.relationships+xml"/>
  <Override PartName="/ppt/slides/_rels/slide18.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46.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16.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15.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14.xml.rels" ContentType="application/vnd.openxmlformats-package.relationships+xml"/>
  <Override PartName="/ppt/slides/_rels/slide51.xml.rels" ContentType="application/vnd.openxmlformats-package.relationships+xml"/>
  <Override PartName="/ppt/slides/_rels/slide50.xml.rels" ContentType="application/vnd.openxmlformats-package.relationships+xml"/>
  <Override PartName="/ppt/slides/_rels/slide45.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76.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75.xml.rels" ContentType="application/vnd.openxmlformats-package.relationships+xml"/>
  <Override PartName="/ppt/slides/_rels/slide74.xml.rels" ContentType="application/vnd.openxmlformats-package.relationships+xml"/>
  <Override PartName="/ppt/slides/_rels/slide73.xml.rels" ContentType="application/vnd.openxmlformats-package.relationships+xml"/>
  <Override PartName="/ppt/slides/_rels/slide72.xml.rels" ContentType="application/vnd.openxmlformats-package.relationships+xml"/>
  <Override PartName="/ppt/slides/_rels/slide71.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9.xml.rels" ContentType="application/vnd.openxmlformats-package.relationships+xml"/>
  <Override PartName="/ppt/slides/_rels/slide32.xml.rels" ContentType="application/vnd.openxmlformats-package.relationships+xml"/>
  <Override PartName="/ppt/slides/_rels/slide70.xml.rels" ContentType="application/vnd.openxmlformats-package.relationships+xml"/>
  <Override PartName="/ppt/slides/_rels/slide28.xml.rels" ContentType="application/vnd.openxmlformats-package.relationships+xml"/>
  <Override PartName="/ppt/slides/_rels/slide68.xml.rels" ContentType="application/vnd.openxmlformats-package.relationships+xml"/>
  <Override PartName="/ppt/slides/_rels/slide31.xml.rels" ContentType="application/vnd.openxmlformats-package.relationships+xml"/>
  <Override PartName="/ppt/slides/_rels/slide67.xml.rels" ContentType="application/vnd.openxmlformats-package.relationships+xml"/>
  <Override PartName="/ppt/slides/_rels/slide30.xml.rels" ContentType="application/vnd.openxmlformats-package.relationships+xml"/>
  <Override PartName="/ppt/slides/_rels/slide66.xml.rels" ContentType="application/vnd.openxmlformats-package.relationships+xml"/>
  <Override PartName="/ppt/slides/_rels/slide65.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17.xml.rels" ContentType="application/vnd.openxmlformats-package.relationships+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6.xml" ContentType="application/vnd.openxmlformats-officedocument.presentationml.slide+xml"/>
  <Override PartName="/ppt/slides/slide65.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561600"/>
            <a:ext cx="9070920" cy="274680"/>
          </a:xfrm>
          <a:prstGeom prst="rect">
            <a:avLst/>
          </a:prstGeom>
          <a:noFill/>
          <a:ln w="0">
            <a:noFill/>
          </a:ln>
        </p:spPr>
        <p:txBody>
          <a:bodyPr lIns="0" rIns="0" tIns="0" bIns="0" anchor="ctr">
            <a:spAutoFit/>
          </a:bodyPr>
          <a:p>
            <a:pPr indent="0">
              <a:lnSpc>
                <a:spcPct val="100000"/>
              </a:lnSpc>
              <a:buNone/>
              <a:tabLst>
                <a:tab algn="l" pos="0"/>
              </a:tabLst>
            </a:pPr>
            <a:r>
              <a:rPr b="0" lang="en-AU" sz="1800" strike="noStrike" u="none">
                <a:solidFill>
                  <a:srgbClr val="000000"/>
                </a:solidFill>
                <a:effectLst/>
                <a:uFillTx/>
                <a:latin typeface="Arial"/>
              </a:rPr>
              <a:t>Click to edit the title text format</a:t>
            </a:r>
            <a:endParaRPr b="0" lang="en-AU" sz="1800" strike="noStrike" u="none">
              <a:solidFill>
                <a:srgbClr val="000000"/>
              </a:solidFill>
              <a:effectLst/>
              <a:uFillTx/>
              <a:latin typeface="Arial"/>
            </a:endParaRPr>
          </a:p>
        </p:txBody>
      </p:sp>
      <p:sp>
        <p:nvSpPr>
          <p:cNvPr id="1" name="PlaceHolder 2"/>
          <p:cNvSpPr>
            <a:spLocks noGrp="1"/>
          </p:cNvSpPr>
          <p:nvPr>
            <p:ph type="body"/>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1800" strike="noStrike" u="none">
                <a:solidFill>
                  <a:srgbClr val="000000"/>
                </a:solidFill>
                <a:effectLst/>
                <a:uFillTx/>
                <a:latin typeface="Arial"/>
              </a:rPr>
              <a:t>Click to edit the outline text format</a:t>
            </a:r>
            <a:endParaRPr b="0" lang="en-AU" sz="18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AU" sz="1800" strike="noStrike" u="none">
                <a:solidFill>
                  <a:srgbClr val="000000"/>
                </a:solidFill>
                <a:effectLst/>
                <a:uFillTx/>
                <a:latin typeface="Arial"/>
              </a:rPr>
              <a:t>Second Outline Level</a:t>
            </a:r>
            <a:endParaRPr b="0" lang="en-AU" sz="1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AU" sz="1800" strike="noStrike" u="none">
                <a:solidFill>
                  <a:srgbClr val="000000"/>
                </a:solidFill>
                <a:effectLst/>
                <a:uFillTx/>
                <a:latin typeface="Arial"/>
              </a:rPr>
              <a:t>Third Outline Level</a:t>
            </a:r>
            <a:endParaRPr b="0" lang="en-AU" sz="18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AU" sz="1800" strike="noStrike" u="none">
                <a:solidFill>
                  <a:srgbClr val="000000"/>
                </a:solidFill>
                <a:effectLst/>
                <a:uFillTx/>
                <a:latin typeface="Arial"/>
              </a:rPr>
              <a:t>Fourth Outline Level</a:t>
            </a:r>
            <a:endParaRPr b="0" lang="en-AU" sz="18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AU" sz="1800" strike="noStrike" u="none">
                <a:solidFill>
                  <a:srgbClr val="000000"/>
                </a:solidFill>
                <a:effectLst/>
                <a:uFillTx/>
                <a:latin typeface="Arial"/>
              </a:rPr>
              <a:t>Fifth Outline Level</a:t>
            </a:r>
            <a:endParaRPr b="0" lang="en-AU" sz="18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AU" sz="1800" strike="noStrike" u="none">
                <a:solidFill>
                  <a:srgbClr val="000000"/>
                </a:solidFill>
                <a:effectLst/>
                <a:uFillTx/>
                <a:latin typeface="Arial"/>
              </a:rPr>
              <a:t>Sixth Outline Level</a:t>
            </a:r>
            <a:endParaRPr b="0" lang="en-AU" sz="18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AU" sz="1800" strike="noStrike" u="none">
                <a:solidFill>
                  <a:srgbClr val="000000"/>
                </a:solidFill>
                <a:effectLst/>
                <a:uFillTx/>
                <a:latin typeface="Arial"/>
              </a:rPr>
              <a:t>Seventh Outline Level</a:t>
            </a:r>
            <a:endParaRPr b="0" lang="en-AU" sz="1800" strike="noStrike" u="none">
              <a:solidFill>
                <a:srgbClr val="000000"/>
              </a:solidFill>
              <a:effectLst/>
              <a:uFillTx/>
              <a:latin typeface="Arial"/>
            </a:endParaRPr>
          </a:p>
        </p:txBody>
      </p:sp>
      <p:sp>
        <p:nvSpPr>
          <p:cNvPr id="2" name="PlaceHolder 3"/>
          <p:cNvSpPr>
            <a:spLocks noGrp="1"/>
          </p:cNvSpPr>
          <p:nvPr>
            <p:ph type="ftr" idx="1"/>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AU" sz="1400" strike="noStrike" u="none">
                <a:solidFill>
                  <a:srgbClr val="000000"/>
                </a:solidFill>
                <a:effectLst/>
                <a:uFillTx/>
                <a:latin typeface="Times New Roman"/>
              </a:defRPr>
            </a:lvl1pPr>
          </a:lstStyle>
          <a:p>
            <a:pPr indent="0" algn="ctr">
              <a:lnSpc>
                <a:spcPct val="100000"/>
              </a:lnSpc>
              <a:buNone/>
              <a:tabLst>
                <a:tab algn="l" pos="0"/>
              </a:tabLst>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3" name="PlaceHolder 4"/>
          <p:cNvSpPr>
            <a:spLocks noGrp="1"/>
          </p:cNvSpPr>
          <p:nvPr>
            <p:ph type="sldNum" idx="2"/>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AU" sz="1400" strike="noStrike" u="none">
                <a:solidFill>
                  <a:srgbClr val="000000"/>
                </a:solidFill>
                <a:effectLst/>
                <a:uFillTx/>
                <a:latin typeface="Times New Roman"/>
              </a:defRPr>
            </a:lvl1pPr>
          </a:lstStyle>
          <a:p>
            <a:pPr indent="0" algn="r">
              <a:lnSpc>
                <a:spcPct val="100000"/>
              </a:lnSpc>
              <a:buNone/>
              <a:tabLst>
                <a:tab algn="l" pos="0"/>
              </a:tabLst>
            </a:pPr>
            <a:fld id="{3D5FF912-FDA0-4797-A710-825093D4C7CD}"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
        <p:nvSpPr>
          <p:cNvPr id="4" name="PlaceHolder 5"/>
          <p:cNvSpPr>
            <a:spLocks noGrp="1"/>
          </p:cNvSpPr>
          <p:nvPr>
            <p:ph type="dt" idx="3"/>
          </p:nvPr>
        </p:nvSpPr>
        <p:spPr>
          <a:xfrm>
            <a:off x="504000" y="5165280"/>
            <a:ext cx="2347560" cy="389880"/>
          </a:xfrm>
          <a:prstGeom prst="rect">
            <a:avLst/>
          </a:prstGeom>
          <a:noFill/>
          <a:ln w="0">
            <a:noFill/>
          </a:ln>
        </p:spPr>
        <p:txBody>
          <a:bodyPr lIns="0" rIns="0" tIns="0" bIns="0" anchor="t">
            <a:noAutofit/>
          </a:bodyPr>
          <a:lstStyle>
            <a:lvl1pPr indent="0">
              <a:lnSpc>
                <a:spcPct val="100000"/>
              </a:lnSpc>
              <a:buNone/>
              <a:tabLst>
                <a:tab algn="l" pos="0"/>
              </a:tabLst>
              <a:defRPr b="0" lang="en-AU" sz="1400" strike="noStrike" u="none">
                <a:solidFill>
                  <a:srgbClr val="000000"/>
                </a:solidFill>
                <a:effectLst/>
                <a:uFillTx/>
                <a:latin typeface="Times New Roman"/>
              </a:defRPr>
            </a:lvl1pPr>
          </a:lstStyle>
          <a:p>
            <a:pPr indent="0">
              <a:lnSpc>
                <a:spcPct val="100000"/>
              </a:lnSpc>
              <a:buNone/>
              <a:tabLst>
                <a:tab algn="l" pos="0"/>
              </a:tabLst>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561600"/>
            <a:ext cx="9070920" cy="274680"/>
          </a:xfrm>
          <a:prstGeom prst="rect">
            <a:avLst/>
          </a:prstGeom>
          <a:noFill/>
          <a:ln w="0">
            <a:noFill/>
          </a:ln>
        </p:spPr>
        <p:txBody>
          <a:bodyPr lIns="0" rIns="0" tIns="0" bIns="0" anchor="ctr">
            <a:spAutoFit/>
          </a:bodyPr>
          <a:p>
            <a:pPr indent="0">
              <a:lnSpc>
                <a:spcPct val="100000"/>
              </a:lnSpc>
              <a:buNone/>
              <a:tabLst>
                <a:tab algn="l" pos="0"/>
              </a:tabLst>
            </a:pPr>
            <a:r>
              <a:rPr b="0" lang="en-AU" sz="1800" strike="noStrike" u="none">
                <a:solidFill>
                  <a:srgbClr val="000000"/>
                </a:solidFill>
                <a:effectLst/>
                <a:uFillTx/>
                <a:latin typeface="Arial"/>
              </a:rPr>
              <a:t>Click to edit the title text format</a:t>
            </a:r>
            <a:endParaRPr b="0" lang="en-AU" sz="1800" strike="noStrike" u="none">
              <a:solidFill>
                <a:srgbClr val="000000"/>
              </a:solidFill>
              <a:effectLst/>
              <a:uFillTx/>
              <a:latin typeface="Arial"/>
            </a:endParaRPr>
          </a:p>
        </p:txBody>
      </p:sp>
      <p:sp>
        <p:nvSpPr>
          <p:cNvPr id="6" name="PlaceHolder 2"/>
          <p:cNvSpPr>
            <a:spLocks noGrp="1"/>
          </p:cNvSpPr>
          <p:nvPr>
            <p:ph type="ftr" idx="4"/>
          </p:nvPr>
        </p:nvSpPr>
        <p:spPr>
          <a:xfrm>
            <a:off x="3447360" y="5165280"/>
            <a:ext cx="3194280" cy="389880"/>
          </a:xfrm>
          <a:prstGeom prst="rect">
            <a:avLst/>
          </a:prstGeom>
          <a:noFill/>
          <a:ln w="0">
            <a:noFill/>
          </a:ln>
        </p:spPr>
        <p:txBody>
          <a:bodyPr lIns="0" rIns="0" tIns="0" bIns="0" anchor="t">
            <a:noAutofit/>
          </a:bodyPr>
          <a:lstStyle>
            <a:lvl1pPr indent="0" algn="ctr">
              <a:lnSpc>
                <a:spcPct val="100000"/>
              </a:lnSpc>
              <a:buNone/>
              <a:tabLst>
                <a:tab algn="l" pos="0"/>
              </a:tabLst>
              <a:defRPr b="0" lang="en-AU" sz="1400" strike="noStrike" u="none">
                <a:solidFill>
                  <a:srgbClr val="000000"/>
                </a:solidFill>
                <a:effectLst/>
                <a:uFillTx/>
                <a:latin typeface="Times New Roman"/>
              </a:defRPr>
            </a:lvl1pPr>
          </a:lstStyle>
          <a:p>
            <a:pPr indent="0" algn="ctr">
              <a:lnSpc>
                <a:spcPct val="100000"/>
              </a:lnSpc>
              <a:buNone/>
              <a:tabLst>
                <a:tab algn="l" pos="0"/>
              </a:tabLst>
            </a:pPr>
            <a:r>
              <a:rPr b="0" lang="en-AU" sz="1400" strike="noStrike" u="none">
                <a:solidFill>
                  <a:srgbClr val="000000"/>
                </a:solidFill>
                <a:effectLst/>
                <a:uFillTx/>
                <a:latin typeface="Times New Roman"/>
              </a:rPr>
              <a:t>&lt;footer&gt;</a:t>
            </a:r>
            <a:endParaRPr b="0" lang="en-AU" sz="1400" strike="noStrike" u="none">
              <a:solidFill>
                <a:srgbClr val="000000"/>
              </a:solidFill>
              <a:effectLst/>
              <a:uFillTx/>
              <a:latin typeface="Times New Roman"/>
            </a:endParaRPr>
          </a:p>
        </p:txBody>
      </p:sp>
      <p:sp>
        <p:nvSpPr>
          <p:cNvPr id="7" name="PlaceHolder 3"/>
          <p:cNvSpPr>
            <a:spLocks noGrp="1"/>
          </p:cNvSpPr>
          <p:nvPr>
            <p:ph type="sldNum" idx="5"/>
          </p:nvPr>
        </p:nvSpPr>
        <p:spPr>
          <a:xfrm>
            <a:off x="7227360" y="5165280"/>
            <a:ext cx="2347560" cy="389880"/>
          </a:xfrm>
          <a:prstGeom prst="rect">
            <a:avLst/>
          </a:prstGeom>
          <a:noFill/>
          <a:ln w="0">
            <a:noFill/>
          </a:ln>
        </p:spPr>
        <p:txBody>
          <a:bodyPr lIns="0" rIns="0" tIns="0" bIns="0" anchor="t">
            <a:noAutofit/>
          </a:bodyPr>
          <a:lstStyle>
            <a:lvl1pPr indent="0" algn="r">
              <a:lnSpc>
                <a:spcPct val="100000"/>
              </a:lnSpc>
              <a:buNone/>
              <a:tabLst>
                <a:tab algn="l" pos="0"/>
              </a:tabLst>
              <a:defRPr b="0" lang="en-AU" sz="1400" strike="noStrike" u="none">
                <a:solidFill>
                  <a:srgbClr val="000000"/>
                </a:solidFill>
                <a:effectLst/>
                <a:uFillTx/>
                <a:latin typeface="Times New Roman"/>
              </a:defRPr>
            </a:lvl1pPr>
          </a:lstStyle>
          <a:p>
            <a:pPr indent="0" algn="r">
              <a:lnSpc>
                <a:spcPct val="100000"/>
              </a:lnSpc>
              <a:buNone/>
              <a:tabLst>
                <a:tab algn="l" pos="0"/>
              </a:tabLst>
            </a:pPr>
            <a:fld id="{C96F9CF0-F605-4EE6-A0BF-BB435E62D083}" type="slidenum">
              <a:rPr b="0" lang="en-AU" sz="1400" strike="noStrike" u="none">
                <a:solidFill>
                  <a:srgbClr val="000000"/>
                </a:solidFill>
                <a:effectLst/>
                <a:uFillTx/>
                <a:latin typeface="Times New Roman"/>
              </a:rPr>
              <a:t>&lt;number&gt;</a:t>
            </a:fld>
            <a:endParaRPr b="0" lang="en-AU" sz="1400" strike="noStrike" u="none">
              <a:solidFill>
                <a:srgbClr val="000000"/>
              </a:solidFill>
              <a:effectLst/>
              <a:uFillTx/>
              <a:latin typeface="Times New Roman"/>
            </a:endParaRPr>
          </a:p>
        </p:txBody>
      </p:sp>
      <p:sp>
        <p:nvSpPr>
          <p:cNvPr id="8" name="PlaceHolder 4"/>
          <p:cNvSpPr>
            <a:spLocks noGrp="1"/>
          </p:cNvSpPr>
          <p:nvPr>
            <p:ph type="dt" idx="6"/>
          </p:nvPr>
        </p:nvSpPr>
        <p:spPr>
          <a:xfrm>
            <a:off x="504000" y="5165280"/>
            <a:ext cx="2347560" cy="389880"/>
          </a:xfrm>
          <a:prstGeom prst="rect">
            <a:avLst/>
          </a:prstGeom>
          <a:noFill/>
          <a:ln w="0">
            <a:noFill/>
          </a:ln>
        </p:spPr>
        <p:txBody>
          <a:bodyPr lIns="0" rIns="0" tIns="0" bIns="0" anchor="t">
            <a:noAutofit/>
          </a:bodyPr>
          <a:lstStyle>
            <a:lvl1pPr indent="0">
              <a:lnSpc>
                <a:spcPct val="100000"/>
              </a:lnSpc>
              <a:buNone/>
              <a:tabLst>
                <a:tab algn="l" pos="0"/>
              </a:tabLst>
              <a:defRPr b="0" lang="en-AU" sz="1400" strike="noStrike" u="none">
                <a:solidFill>
                  <a:srgbClr val="000000"/>
                </a:solidFill>
                <a:effectLst/>
                <a:uFillTx/>
                <a:latin typeface="Times New Roman"/>
              </a:defRPr>
            </a:lvl1pPr>
          </a:lstStyle>
          <a:p>
            <a:pPr indent="0">
              <a:lnSpc>
                <a:spcPct val="100000"/>
              </a:lnSpc>
              <a:buNone/>
              <a:tabLst>
                <a:tab algn="l" pos="0"/>
              </a:tabLst>
            </a:pPr>
            <a:r>
              <a:rPr b="0" lang="en-AU" sz="1400" strike="noStrike" u="none">
                <a:solidFill>
                  <a:srgbClr val="000000"/>
                </a:solidFill>
                <a:effectLst/>
                <a:uFillTx/>
                <a:latin typeface="Times New Roman"/>
              </a:rPr>
              <a:t>&lt;date/time&gt;</a:t>
            </a:r>
            <a:endParaRPr b="0" lang="en-AU" sz="1400" strike="noStrike" u="none">
              <a:solidFill>
                <a:srgbClr val="000000"/>
              </a:solidFill>
              <a:effectLst/>
              <a:uFillTx/>
              <a:latin typeface="Times New Roman"/>
            </a:endParaRPr>
          </a:p>
        </p:txBody>
      </p:sp>
      <p:sp>
        <p:nvSpPr>
          <p:cNvPr id="9" name="PlaceHolder 5"/>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Click to edit the outline text format</a:t>
            </a:r>
            <a:endParaRPr b="0" lang="en-AU" sz="3200" strike="noStrike" u="none">
              <a:solidFill>
                <a:srgbClr val="000000"/>
              </a:solidFill>
              <a:effectLst/>
              <a:uFillTx/>
              <a:latin typeface="Arial"/>
            </a:endParaRPr>
          </a:p>
          <a:p>
            <a:pPr lvl="1" marL="864000" indent="-324000">
              <a:lnSpc>
                <a:spcPct val="100000"/>
              </a:lnSpc>
              <a:spcBef>
                <a:spcPts val="1134"/>
              </a:spcBef>
              <a:buClr>
                <a:srgbClr val="000000"/>
              </a:buClr>
              <a:buSzPct val="75000"/>
              <a:buFont typeface="Symbol" charset="2"/>
              <a:buChar char=""/>
            </a:pPr>
            <a:r>
              <a:rPr b="0" lang="en-AU" sz="2800" strike="noStrike" u="none">
                <a:solidFill>
                  <a:srgbClr val="000000"/>
                </a:solidFill>
                <a:effectLst/>
                <a:uFillTx/>
                <a:latin typeface="Arial"/>
              </a:rPr>
              <a:t>Second Outline Level</a:t>
            </a:r>
            <a:endParaRPr b="0" lang="en-AU" sz="2800" strike="noStrike" u="none">
              <a:solidFill>
                <a:srgbClr val="000000"/>
              </a:solidFill>
              <a:effectLst/>
              <a:uFillTx/>
              <a:latin typeface="Arial"/>
            </a:endParaRPr>
          </a:p>
          <a:p>
            <a:pPr lvl="2" marL="1296000" indent="-288000">
              <a:lnSpc>
                <a:spcPct val="100000"/>
              </a:lnSpc>
              <a:spcBef>
                <a:spcPts val="850"/>
              </a:spcBef>
              <a:buClr>
                <a:srgbClr val="000000"/>
              </a:buClr>
              <a:buSzPct val="45000"/>
              <a:buFont typeface="Wingdings" charset="2"/>
              <a:buChar char=""/>
            </a:pPr>
            <a:r>
              <a:rPr b="0" lang="en-AU" sz="2400" strike="noStrike" u="none">
                <a:solidFill>
                  <a:srgbClr val="000000"/>
                </a:solidFill>
                <a:effectLst/>
                <a:uFillTx/>
                <a:latin typeface="Arial"/>
              </a:rPr>
              <a:t>Third Outline Level</a:t>
            </a:r>
            <a:endParaRPr b="0" lang="en-AU" sz="2400" strike="noStrike" u="none">
              <a:solidFill>
                <a:srgbClr val="000000"/>
              </a:solidFill>
              <a:effectLst/>
              <a:uFillTx/>
              <a:latin typeface="Arial"/>
            </a:endParaRPr>
          </a:p>
          <a:p>
            <a:pPr lvl="3" marL="1728000" indent="-216000">
              <a:lnSpc>
                <a:spcPct val="100000"/>
              </a:lnSpc>
              <a:spcBef>
                <a:spcPts val="567"/>
              </a:spcBef>
              <a:buClr>
                <a:srgbClr val="000000"/>
              </a:buClr>
              <a:buSzPct val="75000"/>
              <a:buFont typeface="Symbol" charset="2"/>
              <a:buChar char=""/>
            </a:pPr>
            <a:r>
              <a:rPr b="0" lang="en-AU" sz="2000" strike="noStrike" u="none">
                <a:solidFill>
                  <a:srgbClr val="000000"/>
                </a:solidFill>
                <a:effectLst/>
                <a:uFillTx/>
                <a:latin typeface="Arial"/>
              </a:rPr>
              <a:t>Fourth Outline Level</a:t>
            </a:r>
            <a:endParaRPr b="0" lang="en-AU" sz="2000" strike="noStrike" u="none">
              <a:solidFill>
                <a:srgbClr val="000000"/>
              </a:solidFill>
              <a:effectLst/>
              <a:uFillTx/>
              <a:latin typeface="Arial"/>
            </a:endParaRPr>
          </a:p>
          <a:p>
            <a:pPr lvl="4" marL="2160000" indent="-216000">
              <a:lnSpc>
                <a:spcPct val="100000"/>
              </a:lnSpc>
              <a:spcBef>
                <a:spcPts val="283"/>
              </a:spcBef>
              <a:buClr>
                <a:srgbClr val="000000"/>
              </a:buClr>
              <a:buSzPct val="45000"/>
              <a:buFont typeface="Wingdings" charset="2"/>
              <a:buChar char=""/>
            </a:pPr>
            <a:r>
              <a:rPr b="0" lang="en-AU" sz="2000" strike="noStrike" u="none">
                <a:solidFill>
                  <a:srgbClr val="000000"/>
                </a:solidFill>
                <a:effectLst/>
                <a:uFillTx/>
                <a:latin typeface="Arial"/>
              </a:rPr>
              <a:t>Fifth Outline Level</a:t>
            </a:r>
            <a:endParaRPr b="0" lang="en-AU" sz="2000" strike="noStrike" u="none">
              <a:solidFill>
                <a:srgbClr val="000000"/>
              </a:solidFill>
              <a:effectLst/>
              <a:uFillTx/>
              <a:latin typeface="Arial"/>
            </a:endParaRPr>
          </a:p>
          <a:p>
            <a:pPr lvl="5" marL="2592000" indent="-216000">
              <a:lnSpc>
                <a:spcPct val="100000"/>
              </a:lnSpc>
              <a:spcBef>
                <a:spcPts val="283"/>
              </a:spcBef>
              <a:buClr>
                <a:srgbClr val="000000"/>
              </a:buClr>
              <a:buSzPct val="45000"/>
              <a:buFont typeface="Wingdings" charset="2"/>
              <a:buChar char=""/>
            </a:pPr>
            <a:r>
              <a:rPr b="0" lang="en-AU" sz="2000" strike="noStrike" u="none">
                <a:solidFill>
                  <a:srgbClr val="000000"/>
                </a:solidFill>
                <a:effectLst/>
                <a:uFillTx/>
                <a:latin typeface="Arial"/>
              </a:rPr>
              <a:t>Sixth Outline Level</a:t>
            </a:r>
            <a:endParaRPr b="0" lang="en-AU" sz="2000" strike="noStrike" u="none">
              <a:solidFill>
                <a:srgbClr val="000000"/>
              </a:solidFill>
              <a:effectLst/>
              <a:uFillTx/>
              <a:latin typeface="Arial"/>
            </a:endParaRPr>
          </a:p>
          <a:p>
            <a:pPr lvl="6" marL="3024000" indent="-216000">
              <a:lnSpc>
                <a:spcPct val="100000"/>
              </a:lnSpc>
              <a:spcBef>
                <a:spcPts val="283"/>
              </a:spcBef>
              <a:buClr>
                <a:srgbClr val="000000"/>
              </a:buClr>
              <a:buSzPct val="45000"/>
              <a:buFont typeface="Wingdings" charset="2"/>
              <a:buChar char=""/>
            </a:pPr>
            <a:r>
              <a:rPr b="0" lang="en-AU" sz="2000" strike="noStrike" u="none">
                <a:solidFill>
                  <a:srgbClr val="000000"/>
                </a:solidFill>
                <a:effectLst/>
                <a:uFillTx/>
                <a:latin typeface="Arial"/>
              </a:rPr>
              <a:t>Seventh Outline Level</a:t>
            </a:r>
            <a:endParaRPr b="0" lang="en-AU" sz="20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73440"/>
            <a:ext cx="9070920" cy="2266560"/>
          </a:xfrm>
          <a:prstGeom prst="rect">
            <a:avLst/>
          </a:prstGeom>
          <a:noFill/>
          <a:ln w="0">
            <a:noFill/>
          </a:ln>
        </p:spPr>
        <p:txBody>
          <a:bodyPr lIns="0" rIns="0" tIns="0" bIns="0" anchor="ctr">
            <a:spAutoFit/>
          </a:bodyPr>
          <a:p>
            <a:pPr indent="0" algn="ctr">
              <a:lnSpc>
                <a:spcPct val="100000"/>
              </a:lnSpc>
              <a:buNone/>
              <a:tabLst>
                <a:tab algn="l" pos="0"/>
              </a:tabLst>
            </a:pPr>
            <a:r>
              <a:rPr b="0" lang="en-AU" sz="4400" strike="noStrike" u="none">
                <a:solidFill>
                  <a:srgbClr val="000000"/>
                </a:solidFill>
                <a:effectLst/>
                <a:uFillTx/>
                <a:latin typeface="Arial"/>
              </a:rPr>
              <a:t>ICTNWK541 Assessment</a:t>
            </a:r>
            <a:endParaRPr b="0" lang="en-AU" sz="4400" strike="noStrike" u="none">
              <a:solidFill>
                <a:srgbClr val="000000"/>
              </a:solidFill>
              <a:effectLst/>
              <a:uFillTx/>
              <a:latin typeface="Arial"/>
            </a:endParaRPr>
          </a:p>
          <a:p>
            <a:pPr indent="0" algn="ctr">
              <a:lnSpc>
                <a:spcPct val="100000"/>
              </a:lnSpc>
              <a:buNone/>
              <a:tabLst>
                <a:tab algn="l" pos="0"/>
              </a:tabLst>
            </a:pPr>
            <a:endParaRPr b="0" lang="en-AU" sz="4400" strike="noStrike" u="none">
              <a:solidFill>
                <a:srgbClr val="000000"/>
              </a:solidFill>
              <a:effectLst/>
              <a:uFillTx/>
              <a:latin typeface="Arial"/>
            </a:endParaRPr>
          </a:p>
        </p:txBody>
      </p:sp>
      <p:sp>
        <p:nvSpPr>
          <p:cNvPr id="11" name="PlaceHolder 2"/>
          <p:cNvSpPr>
            <a:spLocks noGrp="1"/>
          </p:cNvSpPr>
          <p:nvPr>
            <p:ph type="subTitle"/>
          </p:nvPr>
        </p:nvSpPr>
        <p:spPr>
          <a:xfrm>
            <a:off x="360000" y="1325880"/>
            <a:ext cx="9070920" cy="3288960"/>
          </a:xfrm>
          <a:prstGeom prst="rect">
            <a:avLst/>
          </a:prstGeom>
          <a:noFill/>
          <a:ln w="0">
            <a:noFill/>
          </a:ln>
        </p:spPr>
        <p:txBody>
          <a:bodyPr lIns="0" rIns="0" tIns="0" bIns="0" anchor="ctr">
            <a:spAutoFit/>
          </a:bodyPr>
          <a:p>
            <a:pPr indent="0" algn="ctr">
              <a:lnSpc>
                <a:spcPct val="100000"/>
              </a:lnSpc>
              <a:buNone/>
              <a:tabLst>
                <a:tab algn="l" pos="0"/>
              </a:tabLst>
            </a:pPr>
            <a:r>
              <a:rPr b="0" lang="en-AU" sz="3200" strike="noStrike" u="none">
                <a:solidFill>
                  <a:srgbClr val="000000"/>
                </a:solidFill>
                <a:effectLst/>
                <a:uFillTx/>
                <a:latin typeface="Arial"/>
              </a:rPr>
              <a:t>Assessment Task 2: Project Portfolio</a:t>
            </a:r>
            <a:br>
              <a:rPr sz="3200"/>
            </a:br>
            <a:br>
              <a:rPr sz="3200"/>
            </a:br>
            <a:r>
              <a:rPr b="0" lang="en-AU" sz="3200" strike="noStrike" u="none">
                <a:solidFill>
                  <a:srgbClr val="000000"/>
                </a:solidFill>
                <a:effectLst/>
                <a:uFillTx/>
                <a:latin typeface="Arial"/>
              </a:rPr>
              <a:t>Manuel Sergio Perez Espitia</a:t>
            </a:r>
            <a:endParaRPr b="0" lang="en-AU" sz="3200" strike="noStrike" u="none">
              <a:solidFill>
                <a:srgbClr val="000000"/>
              </a:solidFill>
              <a:effectLst/>
              <a:uFillTx/>
              <a:latin typeface="Arial"/>
            </a:endParaRPr>
          </a:p>
          <a:p>
            <a:pPr indent="0" algn="ctr">
              <a:lnSpc>
                <a:spcPct val="100000"/>
              </a:lnSpc>
              <a:buNone/>
              <a:tabLst>
                <a:tab algn="l" pos="0"/>
              </a:tabLst>
            </a:pPr>
            <a:endParaRPr b="0" lang="en-AU" sz="3200" strike="noStrike" u="none">
              <a:solidFill>
                <a:srgbClr val="000000"/>
              </a:solidFill>
              <a:effectLst/>
              <a:uFillTx/>
              <a:latin typeface="Arial"/>
            </a:endParaRPr>
          </a:p>
          <a:p>
            <a:pPr indent="0" algn="ctr">
              <a:lnSpc>
                <a:spcPct val="100000"/>
              </a:lnSpc>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9"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designed some policies that fit the project requirements.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If the network is attacked with sniffing, this prevents the data from being seen in clear format.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prevents unauthorised users from using computer systems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protects data travelling on the Internet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39"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helps prevent attacks from outside the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only allows authorised users access to infrastructure devices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It implements a dual-stack with a DHCP-router to avoid having dedicated servers. Redundancy is provided by LACP on the switches and HSRP (only Sydney) on the routers. Additionally, LACP provides three communication lanes to increase bandwidth. Communication between LAN networks over internet is provided by OSPF.</a:t>
            </a:r>
            <a:endParaRPr b="0" lang="en-AU" sz="3200" strike="noStrike" u="none">
              <a:solidFill>
                <a:srgbClr val="000000"/>
              </a:solidFill>
              <a:effectLst/>
              <a:uFillTx/>
              <a:latin typeface="Arial"/>
            </a:endParaRPr>
          </a:p>
        </p:txBody>
      </p:sp>
      <p:sp>
        <p:nvSpPr>
          <p:cNvPr id="46" name=""/>
          <p:cNvSpPr/>
          <p:nvPr/>
        </p:nvSpPr>
        <p:spPr>
          <a:xfrm>
            <a:off x="4585320" y="2712240"/>
            <a:ext cx="910800" cy="233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AU" sz="1000" strike="noStrike" u="none">
                <a:solidFill>
                  <a:srgbClr val="000000"/>
                </a:solidFill>
                <a:effectLst/>
                <a:uFillTx/>
                <a:latin typeface="Arial"/>
                <a:ea typeface="DejaVu Sans"/>
              </a:rPr>
              <a:t>DHCP-router</a:t>
            </a:r>
            <a:endParaRPr b="0" lang="en-AU" sz="1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4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For simplicity I am going to only show the tests in IPv4 or Ipv6, show both it will take too long time, all the tests are in the document</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ABC Enterprises is a growing business based in Melbourne with two branches in Sydney and Brisbane.</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Testing local network connection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Connection to its WEB server</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5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Brisbane Branch is the only one that has DSL implementation, this is the blue area and works with two modems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Now, this is the test for local network connection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tabLst>
                <a:tab algn="l" pos="0"/>
              </a:tabLst>
            </a:pPr>
            <a:r>
              <a:rPr b="0" lang="en-AU" sz="3200" strike="noStrike" u="none">
                <a:solidFill>
                  <a:srgbClr val="000000"/>
                </a:solidFill>
                <a:effectLst/>
                <a:uFillTx/>
                <a:latin typeface="Arial"/>
              </a:rPr>
              <a:t>Now, this is the test for local network connection over Ipv4 between blue and green area</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Now, those are the WAN test results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From Sydney to Brisbane over IPv4</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6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From Brisbane to Sydney over IPv6</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1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ABC Enterprises wants to improve its network due to old infrastructure, security and reliability WAN connectivity between Sydney Branch and Brisbane Branch.</a:t>
            </a:r>
            <a:br>
              <a:rPr sz="3200"/>
            </a:br>
            <a:br>
              <a:rPr sz="3200"/>
            </a:br>
            <a:r>
              <a:rPr b="0" lang="en-AU" sz="3200" strike="noStrike" u="none">
                <a:solidFill>
                  <a:srgbClr val="000000"/>
                </a:solidFill>
                <a:effectLst/>
                <a:uFillTx/>
                <a:latin typeface="Arial"/>
              </a:rPr>
              <a:t>We are the network engineer responsible for implementing the required WAN connectivity for ABC Enterprises.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Secure remote access by login on network devices</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r>
              <a:rPr b="0" lang="en-AU" sz="3200" strike="noStrike" u="none">
                <a:solidFill>
                  <a:srgbClr val="000000"/>
                </a:solidFill>
                <a:effectLst/>
                <a:uFillTx/>
                <a:latin typeface="Arial"/>
              </a:rPr>
              <a:t>Implemented on routers and switches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7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a DHCP-router to avoid having dedicated servers.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LACP to combines 3  links into a logical connection because I am also using a second switch layer 3 to redundancy on each sub-network.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8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7"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Sydney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HSRP on Sydney Branch to provide local redundancy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9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OSPF to have dynamic routing between both branches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0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9"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This is Brisbane Branch</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Rules that I have implemented them for allowing traffic among Sydney and Brisbane Branches networks."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have implemented VPN with</a:t>
            </a:r>
            <a:r>
              <a:rPr b="0" lang="en-AU" sz="3200" strike="noStrike" u="none">
                <a:solidFill>
                  <a:srgbClr val="000000"/>
                </a:solidFill>
                <a:effectLst/>
                <a:uFillTx/>
                <a:latin typeface="Arial"/>
              </a:rPr>
              <a:t>	</a:t>
            </a:r>
            <a:r>
              <a:rPr b="0" lang="en-AU" sz="3200" strike="noStrike" u="none">
                <a:solidFill>
                  <a:srgbClr val="000000"/>
                </a:solidFill>
                <a:effectLst/>
                <a:uFillTx/>
                <a:latin typeface="Arial"/>
              </a:rPr>
              <a:t> IPsec protocol to Create a secure network over the Internet between protecting data confidentiality and integrity.</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1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2" name="PlaceHolder 2"/>
          <p:cNvSpPr>
            <a:spLocks noGrp="1"/>
          </p:cNvSpPr>
          <p:nvPr>
            <p:ph/>
          </p:nvPr>
        </p:nvSpPr>
        <p:spPr>
          <a:xfrm>
            <a:off x="504000" y="1326600"/>
            <a:ext cx="9070920" cy="3287520"/>
          </a:xfrm>
          <a:prstGeom prst="rect">
            <a:avLst/>
          </a:prstGeom>
          <a:noFill/>
          <a:ln w="0">
            <a:noFill/>
          </a:ln>
        </p:spPr>
        <p:txBody>
          <a:bodyPr lIns="0" rIns="0" tIns="0" bIns="0" anchor="t">
            <a:normAutofit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My network doesn't support PPP because the WAN connections are Ethernet. PPP requires serial connections. Additionally, PPP isn't compatible with HSRP. </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a:p>
            <a:pPr marL="432000" indent="-324000">
              <a:lnSpc>
                <a:spcPct val="100000"/>
              </a:lnSpc>
              <a:spcBef>
                <a:spcPts val="1417"/>
              </a:spcBef>
              <a:buClr>
                <a:srgbClr val="000000"/>
              </a:buClr>
              <a:buSzPct val="45000"/>
              <a:buFont typeface="Wingdings" charset="2"/>
              <a:buChar char=""/>
              <a:tabLst>
                <a:tab algn="l" pos="0"/>
              </a:tabLst>
            </a:pPr>
            <a:r>
              <a:rPr b="0" lang="en-AU" sz="3200" strike="noStrike" u="none">
                <a:solidFill>
                  <a:srgbClr val="000000"/>
                </a:solidFill>
                <a:effectLst/>
                <a:uFillTx/>
                <a:latin typeface="Arial"/>
              </a:rPr>
              <a:t>So I used the reference network given in class.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Implemented CHAP as an automatic authentication method.</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2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Dynamic NAT were performed on the file shared in class due to extra complexity over my network.</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1"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I am going to use this simulation software and tools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Also, Firewall and single-port tests were performed on the file submitted in class due to extra complexity over my network.</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 </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3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4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created a sheet with a brief explanation of the technologies I have used.</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3" name="PlaceHolder 2"/>
          <p:cNvSpPr>
            <a:spLocks noGrp="1"/>
          </p:cNvSpPr>
          <p:nvPr>
            <p:ph/>
          </p:nvPr>
        </p:nvSpPr>
        <p:spPr>
          <a:xfrm>
            <a:off x="504000" y="1326600"/>
            <a:ext cx="9070920" cy="3287520"/>
          </a:xfrm>
          <a:prstGeom prst="rect">
            <a:avLst/>
          </a:prstGeom>
          <a:noFill/>
          <a:ln w="0">
            <a:noFill/>
          </a:ln>
        </p:spPr>
        <p:txBody>
          <a:bodyPr lIns="0" rIns="0" tIns="0" bIns="0" anchor="t">
            <a:normAutofit fontScale="92500" lnSpcReduction="9999"/>
          </a:bodyPr>
          <a:p>
            <a:pPr marL="432000" indent="-324000">
              <a:lnSpc>
                <a:spcPct val="100000"/>
              </a:lnSpc>
              <a:spcBef>
                <a:spcPts val="1417"/>
              </a:spcBef>
              <a:buClr>
                <a:srgbClr val="000000"/>
              </a:buClr>
              <a:buSzPct val="45000"/>
              <a:buFont typeface="Wingdings" charset="2"/>
              <a:buChar char=""/>
            </a:pPr>
            <a:r>
              <a:rPr b="0" lang="en-AU" sz="3200" strike="noStrike" u="none">
                <a:solidFill>
                  <a:srgbClr val="000000"/>
                </a:solidFill>
                <a:effectLst/>
                <a:uFillTx/>
                <a:latin typeface="Arial"/>
              </a:rPr>
              <a:t>Network details for both branches</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a:p>
            <a:pPr indent="0">
              <a:lnSpc>
                <a:spcPct val="100000"/>
              </a:lnSpc>
              <a:spcBef>
                <a:spcPts val="1417"/>
              </a:spcBef>
              <a:buNone/>
              <a:tabLst>
                <a:tab algn="l" pos="0"/>
              </a:tabLst>
            </a:pPr>
            <a:r>
              <a:rPr b="0" lang="en-AU" sz="3200" strike="noStrike" u="none">
                <a:solidFill>
                  <a:srgbClr val="000000"/>
                </a:solidFill>
                <a:effectLst/>
                <a:uFillTx/>
                <a:latin typeface="Arial"/>
              </a:rPr>
              <a:t>Both are a dual-star, high-availability, that use Ethernet connections, only in Brisbane Branch uses Coax and phone Lines connections.</a:t>
            </a:r>
            <a:br>
              <a:rPr sz="3200"/>
            </a:br>
            <a:br>
              <a:rPr sz="3200"/>
            </a:br>
            <a:r>
              <a:rPr b="0" lang="en-AU" sz="3200" strike="noStrike" u="none">
                <a:solidFill>
                  <a:srgbClr val="000000"/>
                </a:solidFill>
                <a:effectLst/>
                <a:uFillTx/>
                <a:latin typeface="Arial"/>
              </a:rPr>
              <a:t>Sydney is a 3-tier and Brisbane is a 2-tier network</a:t>
            </a:r>
            <a:endParaRPr b="0" lang="en-AU" sz="3200" strike="noStrike" u="none">
              <a:solidFill>
                <a:srgbClr val="000000"/>
              </a:solidFill>
              <a:effectLst/>
              <a:uFillTx/>
              <a:latin typeface="Arial"/>
            </a:endParaRPr>
          </a:p>
          <a:p>
            <a:pPr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4"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6"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58"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160"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Mainly the information I have used has been from these web sources</a:t>
            </a: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lnSpc>
                <a:spcPct val="100000"/>
              </a:lnSpc>
              <a:buNone/>
              <a:tabLst>
                <a:tab algn="l" pos="0"/>
              </a:tabLst>
            </a:pPr>
            <a:r>
              <a:rPr b="0" lang="en-AU" sz="4400" strike="noStrike" u="none">
                <a:solidFill>
                  <a:srgbClr val="000000"/>
                </a:solidFill>
                <a:effectLst/>
                <a:uFillTx/>
                <a:latin typeface="Arial"/>
              </a:rPr>
              <a:t>END</a:t>
            </a:r>
            <a:endParaRPr b="0" lang="en-AU" sz="4400" strike="noStrike" u="none">
              <a:solidFill>
                <a:srgbClr val="000000"/>
              </a:solidFill>
              <a:effectLst/>
              <a:uFillTx/>
              <a:latin typeface="Arial"/>
            </a:endParaRPr>
          </a:p>
        </p:txBody>
      </p:sp>
      <p:sp>
        <p:nvSpPr>
          <p:cNvPr id="162"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lnSpc>
                <a:spcPct val="100000"/>
              </a:lnSpc>
              <a:buNone/>
              <a:tabLst>
                <a:tab algn="l" pos="0"/>
              </a:tabLst>
            </a:pPr>
            <a:r>
              <a:rPr b="0" lang="en-AU" sz="1800" strike="noStrike" u="none">
                <a:solidFill>
                  <a:srgbClr val="000000"/>
                </a:solidFill>
                <a:effectLst/>
                <a:uFillTx/>
                <a:latin typeface="Arial"/>
              </a:rPr>
              <a:t>THANKS!</a:t>
            </a: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5" name="PlaceHolder 2"/>
          <p:cNvSpPr>
            <a:spLocks noGrp="1"/>
          </p:cNvSpPr>
          <p:nvPr>
            <p:ph/>
          </p:nvPr>
        </p:nvSpPr>
        <p:spPr>
          <a:xfrm>
            <a:off x="504000" y="1326600"/>
            <a:ext cx="9070920" cy="3287520"/>
          </a:xfrm>
          <a:prstGeom prst="rect">
            <a:avLst/>
          </a:prstGeom>
          <a:noFill/>
          <a:ln w="0">
            <a:noFill/>
          </a:ln>
        </p:spPr>
        <p:txBody>
          <a:bodyPr lIns="0" rIns="0" tIns="0" bIns="0" anchor="t">
            <a:normAutofit/>
          </a:bodyPr>
          <a:p>
            <a:pPr indent="0">
              <a:spcBef>
                <a:spcPts val="1417"/>
              </a:spcBef>
              <a:buNone/>
            </a:pPr>
            <a:endParaRPr b="0" lang="en-AU"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5360"/>
            <a:ext cx="9070920" cy="947160"/>
          </a:xfrm>
          <a:prstGeom prst="rect">
            <a:avLst/>
          </a:prstGeom>
          <a:noFill/>
          <a:ln w="0">
            <a:noFill/>
          </a:ln>
        </p:spPr>
        <p:txBody>
          <a:bodyPr lIns="0" rIns="0" tIns="0" bIns="0" anchor="ctr">
            <a:spAutoFit/>
          </a:bodyPr>
          <a:p>
            <a:pPr indent="0" algn="ctr">
              <a:buNone/>
            </a:pPr>
            <a:endParaRPr b="0" lang="en-AU" sz="1800" strike="noStrike" u="none">
              <a:solidFill>
                <a:srgbClr val="000000"/>
              </a:solidFill>
              <a:effectLst/>
              <a:uFillTx/>
              <a:latin typeface="Arial"/>
            </a:endParaRPr>
          </a:p>
        </p:txBody>
      </p:sp>
      <p:sp>
        <p:nvSpPr>
          <p:cNvPr id="27" name="PlaceHolder 2"/>
          <p:cNvSpPr>
            <a:spLocks noGrp="1"/>
          </p:cNvSpPr>
          <p:nvPr>
            <p:ph/>
          </p:nvPr>
        </p:nvSpPr>
        <p:spPr>
          <a:xfrm>
            <a:off x="504000" y="1326600"/>
            <a:ext cx="9070920" cy="3287520"/>
          </a:xfrm>
          <a:prstGeom prst="rect">
            <a:avLst/>
          </a:prstGeom>
          <a:noFill/>
          <a:ln w="0">
            <a:noFill/>
          </a:ln>
        </p:spPr>
        <p:txBody>
          <a:bodyPr lIns="0" rIns="0" tIns="0" bIns="0" anchor="t">
            <a:normAutofit lnSpcReduction="9999"/>
          </a:bodyPr>
          <a:p>
            <a:pPr marL="432000" indent="0">
              <a:lnSpc>
                <a:spcPct val="100000"/>
              </a:lnSpc>
              <a:spcBef>
                <a:spcPts val="1417"/>
              </a:spcBef>
              <a:buNone/>
              <a:tabLst>
                <a:tab algn="l" pos="0"/>
              </a:tabLst>
            </a:pPr>
            <a:r>
              <a:rPr b="0" lang="en-AU" sz="3200" strike="noStrike" u="none">
                <a:solidFill>
                  <a:srgbClr val="000000"/>
                </a:solidFill>
                <a:effectLst/>
                <a:uFillTx/>
                <a:latin typeface="Arial"/>
              </a:rPr>
              <a:t>I gonna cover these topics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r>
              <a:rPr b="0" lang="en-AU" sz="3200" strike="noStrike" u="none">
                <a:solidFill>
                  <a:srgbClr val="000000"/>
                </a:solidFill>
                <a:effectLst/>
                <a:uFillTx/>
                <a:latin typeface="Arial"/>
              </a:rPr>
              <a:t>I have included “WAN Configuration and Troubleshooting &amp; Testing” together to show their results</a:t>
            </a: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a:p>
            <a:pPr marL="432000" indent="0">
              <a:lnSpc>
                <a:spcPct val="100000"/>
              </a:lnSpc>
              <a:spcBef>
                <a:spcPts val="1417"/>
              </a:spcBef>
              <a:buNone/>
              <a:tabLst>
                <a:tab algn="l" pos="0"/>
              </a:tabLst>
            </a:pPr>
            <a:endParaRPr b="0" lang="en-AU"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9</TotalTime>
  <Application>LibreOffice/25.2.2.2$Linux_X86_64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2025-04-23T22:12:37Z</dcterms:created>
  <dc:creator/>
  <dc:description/>
  <dc:language>en-AU</dc:language>
  <cp:lastModifiedBy/>
  <dcterms:modified xsi:type="dcterms:W3CDTF">2025-04-26T02:25:46Z</dcterms:modified>
  <cp:revision>5</cp:revision>
  <dc:subject/>
  <dc:title/>
</cp:coreProperties>
</file>

<file path=docProps/custom.xml><?xml version="1.0" encoding="utf-8"?>
<Properties xmlns="http://schemas.openxmlformats.org/officeDocument/2006/custom-properties" xmlns:vt="http://schemas.openxmlformats.org/officeDocument/2006/docPropsVTypes"/>
</file>