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92B5-3A5C-884D-88B9-4FBA4104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64315-8E21-7447-B91E-496A429E4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89BC-F21D-104D-9BB3-9B4E2090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9DAC-4E08-AB47-952D-685FF1B2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2DD5-AAD9-6F4D-B8ED-D333224F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E53A-BA19-6C44-8C29-EE6F102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E36B6-6083-0E48-9DED-66352DF1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3174-F8AB-3C48-A9D7-AE4B833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D133-E2FC-FE41-982C-D1D2260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6F4F-D1AD-434A-97FA-8F53616C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5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E40D1-A9F7-3F42-AB75-A6FE4C28C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83AF4-5C4C-9D46-8B8A-86DF294B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C112-792F-2846-B2EF-59B8F048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9CF5-0AEF-E042-884C-9155FF21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BBFF-2432-5B46-B1FA-FEC36936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6EBD-E7E0-D243-8297-9032E6D5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49C9-1D0D-064D-B050-968FECE2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C21F-F0EF-514B-AF9B-A7D132A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6941-2FCC-3743-974D-7DFEF5BC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BEF6-9400-4246-A2BE-D350BE7E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D3B1-94B4-7B46-8CD3-C63B8EE2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50AA-D4CF-1144-BE08-7E3EE987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9A69-DC3C-1B4A-BB76-5498C0B2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342B-5CA4-3049-BE60-5F3D91F1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1D96-4969-6546-A923-BED4B35C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67BC-DFAA-4A49-9308-C1C93408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186-2D32-6241-921C-B0128B3AC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2A987-1B1A-3A4D-AA21-39EE2192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8AB1-49B9-8646-903C-7C5A062B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5BEB-65ED-9D47-B07B-73CB07BF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1F6B-3FB8-9F4C-BA9C-7BD5A318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E296-F296-F74A-866B-792DBC3D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FECA-84D5-5746-B79C-AAB315D0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53254-F3C2-B844-BBEC-2088A70CE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24D94-F15A-EE47-A8E0-52006D1D2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6999A-47BF-8640-ABB1-800F4290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278D7-7D76-DA4F-B5A1-345DC18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2922D-ABD8-7940-B9B5-6922DD45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D398C-6F09-0F42-8127-39ECC7D6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6ACC-E9CC-904F-8E9F-78FB44D1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6BBBD-FBB3-C944-8395-D493D8ED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491F-6D6F-F44A-869B-40EFC33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33872-66AF-644A-86A9-D3C3765C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9910A-F3CE-4645-8B3A-4E024976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10C96-DBD4-034B-955B-CE8E85C6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AA90F-0A48-9A45-9D09-CFB9DD0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4682-A410-E342-A8E6-8B26FA0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BACB-072A-7B4F-AAD9-071C09A3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586AF-8E58-C145-963E-558B04207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5BB54-DE9E-A747-A1FF-65B6F88C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86FB5-8FEC-0F48-99D4-A026420B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EE4C-FAF2-6548-BBDB-78D80252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851-2037-F74D-8D6E-3D30691A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915B5-D657-E14A-8F89-89004A7FE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6DAD9-008C-9C43-AC71-EEBCDF2A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5B9B-7025-274C-B4C6-5006E7B2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F300-E527-DF4A-AA51-78E663CE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1A419-7521-864E-A6FE-E8D63A57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5B6C3-D119-CE45-85CA-2696A7CC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BCDF-B3CF-1E4C-B051-1AB61649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1BDA-AA96-0142-ADB9-836028C01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476D-66A3-B248-A77C-3FEA8C07EDA1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E357-DA49-EE48-ABFB-239F1215F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DA5D-9D6A-4347-A31A-7CB71409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9898-94FF-6948-9444-C5D47260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zp/8vfd4dvx6txbdyn22m4qf78nys3dsm/T/com.microsoft.Word/WebArchiveCopyPasteTempFiles/page143image515828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proswift.ru/wp-content/uploads/2016/07/decorator_design_patterns_proSwift_ru2-1.gif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refactoring.guru/images/patterns/content/command/command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7F4AD0-CCF1-A543-B0D6-DCA3A819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Builder Pattern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AF4980-2B13-B64E-A8C6-967E9B00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926" y="21781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 descr="page143image51582880">
            <a:extLst>
              <a:ext uri="{FF2B5EF4-FFF2-40B4-BE49-F238E27FC236}">
                <a16:creationId xmlns:a16="http://schemas.microsoft.com/office/drawing/2014/main" id="{A00A6B0A-CF5C-1E4D-A51E-113AD13B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51" y="2106202"/>
            <a:ext cx="57277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7A756E-AF01-BE48-9144-0FBC9A0E98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06658" y="2474930"/>
            <a:ext cx="2273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74E7-F1B9-6E44-8343-0ED6A7ED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Decorator Pattern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8346FC-CD47-434E-9AF1-3EB3D985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20" y="21062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 descr="decorator_design_patterns_proSwift_ru2">
            <a:extLst>
              <a:ext uri="{FF2B5EF4-FFF2-40B4-BE49-F238E27FC236}">
                <a16:creationId xmlns:a16="http://schemas.microsoft.com/office/drawing/2014/main" id="{0B1BC07A-609A-DB4A-84DC-6702C232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20" y="2106203"/>
            <a:ext cx="5727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2BFC-229F-6543-85B0-8EC8E95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Pattern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75812C-1EE1-9B4D-A9E9-870267D3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393" y="20240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ÐÐ°ÑÑÐµÑÐ½ ÐÐ¾Ð¼Ð°Ð½Ð´Ð°">
            <a:extLst>
              <a:ext uri="{FF2B5EF4-FFF2-40B4-BE49-F238E27FC236}">
                <a16:creationId xmlns:a16="http://schemas.microsoft.com/office/drawing/2014/main" id="{858CA254-DF90-2F43-8D5B-7F49929F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3" y="2024009"/>
            <a:ext cx="57277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3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Builder Pattern</vt:lpstr>
      <vt:lpstr>Decorator Pattern</vt:lpstr>
      <vt:lpstr>Command Pattern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dc:creator>Microsoft Office User</dc:creator>
  <cp:lastModifiedBy>Microsoft Office User</cp:lastModifiedBy>
  <cp:revision>2</cp:revision>
  <dcterms:created xsi:type="dcterms:W3CDTF">2020-01-14T12:09:04Z</dcterms:created>
  <dcterms:modified xsi:type="dcterms:W3CDTF">2020-01-14T12:38:29Z</dcterms:modified>
</cp:coreProperties>
</file>