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8" r:id="rId3"/>
    <p:sldId id="261" r:id="rId4"/>
    <p:sldId id="257" r:id="rId5"/>
    <p:sldId id="258" r:id="rId6"/>
    <p:sldId id="259" r:id="rId7"/>
    <p:sldId id="264" r:id="rId8"/>
    <p:sldId id="270" r:id="rId9"/>
    <p:sldId id="263" r:id="rId10"/>
    <p:sldId id="265" r:id="rId11"/>
    <p:sldId id="266" r:id="rId12"/>
    <p:sldId id="256" r:id="rId13"/>
    <p:sldId id="267" r:id="rId14"/>
    <p:sldId id="269" r:id="rId1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01E0D-04E0-D246-809A-767A3AEA3F98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4387-011A-704C-9C3B-9994AD6037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1553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E4387-011A-704C-9C3B-9994AD60371B}" type="slidenum">
              <a:rPr lang="en-UA" smtClean="0"/>
              <a:t>4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1232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BBB-FF78-7F43-8F50-69C672967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6EE4D-EBEF-8441-9585-04E75BB28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867C-B43C-244C-AD1F-1B1C5A1D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04C3-8FD8-614E-B402-62BD7561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A4E2-9945-084D-BD06-3E6DB954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518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F5E0-B4AB-EB48-8C16-68A96C09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0CE84-18CA-224D-9607-4679A308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584B-B184-CE4A-898A-17CCC72F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F50D-0584-A34F-9375-B1CF570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F56E-85C2-844F-AD86-71F7329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074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E3963-5AE8-7747-B5EE-C09F08B03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31C08-165A-C74A-874C-AD4E7272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A69F-CC12-854E-9813-FE5CD902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423E-B1A9-A048-8E49-2A57B3EE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947A-8EA7-274D-889C-D1DD4BD9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0754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64EA-D641-4945-A027-2EFEC97C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3F2B-CBA7-574C-B6A5-1A9A07F7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A7C4-3454-A94D-BDDB-09353AB3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7653-FBF9-4943-A8C3-78102EE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12BD-4EA0-4E43-A53D-DD290C15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6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50D2-2AA9-9743-AD3D-7C085ADC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3B776-E8A7-9C46-804E-23468C5B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A3DF-D498-FC4E-8739-5C4E298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555F-E12A-7348-866E-8123038D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4972-76CB-EF44-9CB5-BFE22CC3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122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7A97-F1DC-2F41-9AE9-6F4B4EC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1849-B12F-BF47-9EE3-C38C7C305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CE6D6-A44C-C548-ACAA-B8268CF75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8F35C-6DC8-3046-B31B-760751C0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A67F-CCEF-024C-BADB-984DA47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7311-5FB3-514A-BD24-E98F7E0D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9491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A395-9A5B-3843-BEFF-7F6E248F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7B324-B15B-D94B-A4F1-C900C7BD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F70F-AC7B-994F-B3C1-F230B68A6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A785C-3A40-B14A-A577-83324BD35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A4150-09CC-CA4A-9E8E-A019B5BD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B7241-6A3D-0346-8352-131E6DD9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4980-F435-9A4E-9C4A-AB774C41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A26C7-3CAF-454E-BE9F-53D530AC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885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3564-4281-6A45-B624-9A617A6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1025D-C78B-3F4B-8C0F-88A8F5B8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FD058-D09E-3241-9C51-4497A479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863C-D2EB-3549-807F-9889A01A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026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12679-AA0F-7841-B9AC-98693111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DC98F-C753-5140-BD8F-031B4412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94109-890E-DA49-A724-54A55ECD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1224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779E-BCF1-B746-8752-601AF685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178-6C6F-9541-A6DA-4E231A72D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FA25-45EC-5143-AD66-D96C7D6D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24CC-96CD-7B40-BF9C-C1AD6B2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88925-3F70-3E4A-B2FE-C5A6A3D3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13DCB-38F9-EE40-84FD-A4ACE7AD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3327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E2D8-B8CE-C342-9C90-03F37F5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D4985-BD59-094E-8646-5C62FFEB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15FDB-7900-524C-921A-0E3E6AB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9C8C0-6A6B-024D-8441-FD506907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2BB9-5367-9E46-A130-B77F9E2E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B9AC9-A974-C04F-90D0-5F4F700C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506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3E305-FCFD-7143-86E2-0AF6414A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EBDB9-0981-5C40-86FD-31E91B92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0385-4026-754F-A925-F7CB56A2B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85B8-F4E8-8E42-B161-2BD797CE4437}" type="datetimeFigureOut">
              <a:rPr lang="en-UA" smtClean="0"/>
              <a:t>05.02.2020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7F88-C4B0-0141-B057-0CC1B3E5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A2DA-AA33-1049-9B39-87696F23F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755-EA6C-F946-B348-8D32D7E1B8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3717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A5690-FCC0-A04E-A062-BBF3763A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32" y="129309"/>
            <a:ext cx="6403536" cy="62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C480E-1A0A-354A-B224-6BA83B24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23" y="292168"/>
            <a:ext cx="5601754" cy="62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3ADA6-E1AB-FF41-97A4-BFEA4AA8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4526934"/>
            <a:ext cx="11388436" cy="1888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AD88E-ACB3-BF44-9A6A-441BB185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183053"/>
            <a:ext cx="11388436" cy="4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9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BA82A-5762-9345-B421-DD0EEE81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37" y="189723"/>
            <a:ext cx="6004326" cy="64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1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F4A49-F6DB-2943-9F8C-1F91F715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62" y="443346"/>
            <a:ext cx="8381076" cy="57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EF1F3B-F94E-9249-B3F5-A15715F84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"/>
          <a:stretch/>
        </p:blipFill>
        <p:spPr>
          <a:xfrm>
            <a:off x="2149475" y="2816520"/>
            <a:ext cx="7893050" cy="2933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654B6-CE09-0249-A1E0-D5850F9D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86" y="694631"/>
            <a:ext cx="8504428" cy="16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A3C6-99F7-9147-9E85-4A19D4C90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7" r="1598"/>
          <a:stretch/>
        </p:blipFill>
        <p:spPr>
          <a:xfrm>
            <a:off x="3172691" y="328569"/>
            <a:ext cx="5846618" cy="62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CE24D-1EDE-604C-9101-330EFF16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15" y="332282"/>
            <a:ext cx="7325370" cy="61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2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C5D72-3E32-5242-9CCA-96789E52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45" y="193209"/>
            <a:ext cx="6463461" cy="64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7B549-BA6A-514D-8CE2-E6314F8E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" r="3499"/>
          <a:stretch/>
        </p:blipFill>
        <p:spPr>
          <a:xfrm>
            <a:off x="2951018" y="227121"/>
            <a:ext cx="6289964" cy="64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95F18-3741-6046-960A-6284AAD1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40" y="175491"/>
            <a:ext cx="6491920" cy="63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213A6-7515-FB43-8B32-2CEA8E56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18" y="1828799"/>
            <a:ext cx="7788564" cy="27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79018-0003-304C-8444-5BF5D6E0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59" y="0"/>
            <a:ext cx="7021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00A93-6588-A442-8639-58373FFA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9" y="1035626"/>
            <a:ext cx="6764482" cy="4656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72826-B540-B944-BB03-3F4AE09D5EB7}"/>
              </a:ext>
            </a:extLst>
          </p:cNvPr>
          <p:cNvSpPr txBox="1"/>
          <p:nvPr/>
        </p:nvSpPr>
        <p:spPr>
          <a:xfrm>
            <a:off x="4225912" y="230908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 for password (Swift)</a:t>
            </a:r>
            <a:endParaRPr lang="en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4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</Words>
  <Application>Microsoft Macintosh PowerPoint</Application>
  <PresentationFormat>Widescreen</PresentationFormat>
  <Paragraphs>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2020-01-28T16:29:43Z</dcterms:created>
  <dcterms:modified xsi:type="dcterms:W3CDTF">2020-02-05T15:04:38Z</dcterms:modified>
</cp:coreProperties>
</file>