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71" r:id="rId6"/>
    <p:sldId id="272" r:id="rId7"/>
    <p:sldId id="273" r:id="rId8"/>
    <p:sldId id="260" r:id="rId9"/>
    <p:sldId id="278" r:id="rId10"/>
    <p:sldId id="275" r:id="rId11"/>
    <p:sldId id="262" r:id="rId12"/>
    <p:sldId id="264" r:id="rId13"/>
    <p:sldId id="265" r:id="rId14"/>
    <p:sldId id="266" r:id="rId15"/>
    <p:sldId id="276" r:id="rId16"/>
    <p:sldId id="277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/>
    <p:restoredTop sz="96405"/>
  </p:normalViewPr>
  <p:slideViewPr>
    <p:cSldViewPr snapToGrid="0" snapToObjects="1">
      <p:cViewPr varScale="1">
        <p:scale>
          <a:sx n="151" d="100"/>
          <a:sy n="151" d="100"/>
        </p:scale>
        <p:origin x="1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2466D78-3DEA-0545-AA72-D51818B32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7617" y="5125507"/>
            <a:ext cx="3328481" cy="14630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Oleksandr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Lukashuk</a:t>
            </a:r>
            <a:endParaRPr lang="uk-UA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A" b="1" dirty="0">
                <a:solidFill>
                  <a:schemeClr val="bg2">
                    <a:lumMod val="25000"/>
                  </a:schemeClr>
                </a:solidFill>
              </a:rPr>
              <a:t>Advanced Research Department</a:t>
            </a:r>
          </a:p>
          <a:p>
            <a:pPr algn="ctr"/>
            <a:r>
              <a:rPr lang="en-UA" dirty="0">
                <a:solidFill>
                  <a:schemeClr val="bg2">
                    <a:lumMod val="25000"/>
                  </a:schemeClr>
                </a:solidFill>
              </a:rPr>
              <a:t>09.04.2020</a:t>
            </a:r>
          </a:p>
          <a:p>
            <a:endParaRPr lang="en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84DCD5-7BE1-1648-8018-6153578A2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17" y="4698796"/>
            <a:ext cx="5436141" cy="197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19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9073-0D31-C643-83C7-191315F1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Physics Reference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63534-F5D9-E641-AC6A-59DEF28E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903390"/>
            <a:ext cx="5071873" cy="867834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Rigidbody</a:t>
            </a:r>
            <a:r>
              <a:rPr lang="en-GB" dirty="0"/>
              <a:t>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 </a:t>
            </a:r>
            <a:r>
              <a:rPr lang="en-GB" dirty="0"/>
              <a:t>Colliders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D48C3D-55C6-E146-A08E-E77F16E669F8}"/>
              </a:ext>
            </a:extLst>
          </p:cNvPr>
          <p:cNvSpPr txBox="1">
            <a:spLocks/>
          </p:cNvSpPr>
          <p:nvPr/>
        </p:nvSpPr>
        <p:spPr>
          <a:xfrm>
            <a:off x="6874932" y="1903390"/>
            <a:ext cx="4521200" cy="95834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 </a:t>
            </a:r>
            <a:r>
              <a:rPr lang="en-GB" dirty="0"/>
              <a:t>Joints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 </a:t>
            </a:r>
            <a:r>
              <a:rPr lang="en-GB" dirty="0"/>
              <a:t>Character Controllers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6DAC9B-DEEC-FC49-B887-462B64E68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7008" y="1096353"/>
            <a:ext cx="981547" cy="3566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BBF6B0-A56A-AC48-8940-28D4F3A9A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112" y="3859785"/>
            <a:ext cx="7029776" cy="2658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BAC62A-4603-A749-BB45-34F44510A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12" y="3082884"/>
            <a:ext cx="5700184" cy="253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68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7EAC-5D7C-834D-9181-FFD9B8EF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Scripting</a:t>
            </a:r>
            <a:endParaRPr lang="en-U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AEB465-B383-CF49-8023-838ADA924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6824" y="2084832"/>
            <a:ext cx="6678352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D928A7-2C89-524D-B1BB-EC28E22B6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7008" y="1096353"/>
            <a:ext cx="981547" cy="35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74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48F7-4630-344D-9F11-A202E053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Audio &amp; Video overview</a:t>
            </a:r>
            <a:endParaRPr lang="en-U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F976B6-FD7D-CD4C-881B-69C2D2BFE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019" y="2084832"/>
            <a:ext cx="8421961" cy="40227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C44C26-6E86-7546-8DA9-8E5EDEFEA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7008" y="1096353"/>
            <a:ext cx="981547" cy="35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90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0E4E-B212-784B-8EB8-9C74EE24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Animation</a:t>
            </a:r>
            <a:endParaRPr lang="en-U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549185-38B5-1246-A2DC-7C51616CC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2884" y="2084832"/>
            <a:ext cx="7306231" cy="40227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7B2421-A617-4945-B254-0C7914ABB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7008" y="1096353"/>
            <a:ext cx="981547" cy="35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33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A682-767B-FA4B-A4A6-A84F35A4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 Reality (XR)</a:t>
            </a:r>
            <a:endParaRPr lang="en-UA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81A7D1-6886-D343-813D-C6F29E344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408" y="2084832"/>
            <a:ext cx="7151511" cy="40227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04988A-B984-1742-8731-B744A16EE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7008" y="1096353"/>
            <a:ext cx="981547" cy="35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97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A682-767B-FA4B-A4A6-A84F35A4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Unity XR plug-in framework</a:t>
            </a:r>
            <a:endParaRPr lang="en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4988A-B984-1742-8731-B744A16EE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7008" y="1096353"/>
            <a:ext cx="981547" cy="356629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583C33-F37E-3647-B066-C57432840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18496" y="1729500"/>
            <a:ext cx="6155008" cy="4543284"/>
          </a:xfrm>
        </p:spPr>
      </p:pic>
    </p:spTree>
    <p:extLst>
      <p:ext uri="{BB962C8B-B14F-4D97-AF65-F5344CB8AC3E}">
        <p14:creationId xmlns:p14="http://schemas.microsoft.com/office/powerpoint/2010/main" val="144128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A682-767B-FA4B-A4A6-A84F35A4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Vuforia Engine in unity</a:t>
            </a:r>
            <a:endParaRPr lang="en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4988A-B984-1742-8731-B744A16EE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7008" y="1096353"/>
            <a:ext cx="981547" cy="356629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6DC312-CE0B-2F4E-8B49-CE7236ED5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83028" y="1998133"/>
            <a:ext cx="7425944" cy="3867679"/>
          </a:xfrm>
        </p:spPr>
      </p:pic>
    </p:spTree>
    <p:extLst>
      <p:ext uri="{BB962C8B-B14F-4D97-AF65-F5344CB8AC3E}">
        <p14:creationId xmlns:p14="http://schemas.microsoft.com/office/powerpoint/2010/main" val="762661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DD50-FB65-0542-A136-2EC50722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Platform development</a:t>
            </a:r>
            <a:endParaRPr lang="en-UA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D14C94-B5D1-CE4F-B568-8E3E5797D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7734" y="2415251"/>
            <a:ext cx="5996532" cy="325773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1DA51A-8614-7541-B1B4-7D4F50D10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7008" y="1096353"/>
            <a:ext cx="981547" cy="35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3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9073-0D31-C643-83C7-191315F1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Contents: Overview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63534-F5D9-E641-AC6A-59DEF28E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463" y="3014132"/>
            <a:ext cx="4436872" cy="187113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What is Unity &amp; What is it Used For?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Unity 2D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Physics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Scripting</a:t>
            </a:r>
            <a:endParaRPr lang="uk-U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D48C3D-55C6-E146-A08E-E77F16E669F8}"/>
              </a:ext>
            </a:extLst>
          </p:cNvPr>
          <p:cNvSpPr txBox="1">
            <a:spLocks/>
          </p:cNvSpPr>
          <p:nvPr/>
        </p:nvSpPr>
        <p:spPr>
          <a:xfrm>
            <a:off x="7272866" y="3005666"/>
            <a:ext cx="4521200" cy="197273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Audio &amp; Video overview</a:t>
            </a:r>
            <a:endParaRPr lang="uk-UA" dirty="0"/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 </a:t>
            </a:r>
            <a:r>
              <a:rPr lang="en-GB" dirty="0"/>
              <a:t>Animation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X Reality (XR)</a:t>
            </a:r>
            <a:endParaRPr lang="uk-UA" dirty="0"/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 </a:t>
            </a:r>
            <a:r>
              <a:rPr lang="en-GB" dirty="0"/>
              <a:t>Platform development</a:t>
            </a:r>
            <a:endParaRPr lang="en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6DAC9B-DEEC-FC49-B887-462B64E68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7008" y="1096353"/>
            <a:ext cx="981547" cy="35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3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C388-0576-0F4D-A637-1410C3664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Unity &amp; What is it Used For?</a:t>
            </a:r>
            <a:endParaRPr lang="en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593B78-370E-4446-8D4A-7280DF1AF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433" y="2382519"/>
            <a:ext cx="8983133" cy="32638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00344C-81A3-6447-8417-4266D8F65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7008" y="1096353"/>
            <a:ext cx="981547" cy="35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8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EF17-B92D-2448-865B-19932B02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Unity 2D</a:t>
            </a:r>
            <a:endParaRPr lang="en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AA6EF5-9E2A-FA49-A160-49DDF4FD8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3" y="2510367"/>
            <a:ext cx="10227733" cy="24319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FEB9F4-F01E-8F4A-9C78-9085C8061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7008" y="1096353"/>
            <a:ext cx="981547" cy="35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4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EF17-B92D-2448-865B-19932B02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Gameplay in 2d</a:t>
            </a:r>
            <a:endParaRPr lang="en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EB9F4-F01E-8F4A-9C78-9085C8061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7008" y="1096353"/>
            <a:ext cx="981547" cy="356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2FF9E7-1591-8149-B88A-7A14F9CDA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957" y="2084832"/>
            <a:ext cx="5622085" cy="383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7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EF17-B92D-2448-865B-19932B02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</a:t>
            </a:r>
            <a:r>
              <a:rPr lang="en-GB" dirty="0"/>
              <a:t>Gameplay with 3d graphics</a:t>
            </a:r>
            <a:endParaRPr lang="en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EB9F4-F01E-8F4A-9C78-9085C8061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7008" y="1096353"/>
            <a:ext cx="981547" cy="356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BC3D58-E132-FA42-AF79-811B59010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593" y="2535723"/>
            <a:ext cx="9186814" cy="260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0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EF17-B92D-2448-865B-19932B02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gameplay and graphics, with a perspective camera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EB9F4-F01E-8F4A-9C78-9085C8061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7008" y="1096353"/>
            <a:ext cx="981547" cy="356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F6BF8C-31FF-CA46-B785-47234E268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634" y="2793999"/>
            <a:ext cx="9142731" cy="265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4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0C3E-A95D-6248-8E08-599DCA67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Physics</a:t>
            </a:r>
            <a:endParaRPr lang="en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B49119-3DB4-DF48-AD39-41B755179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979" y="2084832"/>
            <a:ext cx="7666042" cy="40224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9B2A5E-9336-2B4E-80F2-AD11CD07C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7008" y="1096353"/>
            <a:ext cx="981547" cy="35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0C3E-A95D-6248-8E08-599DCA67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PhysX by NVIDIA</a:t>
            </a:r>
            <a:endParaRPr lang="en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9B2A5E-9336-2B4E-80F2-AD11CD07C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7008" y="1096353"/>
            <a:ext cx="981547" cy="356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9EBED9-E16D-C941-B5FA-C09DCDB1C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00" y="2431966"/>
            <a:ext cx="8178800" cy="302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55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635</TotalTime>
  <Words>111</Words>
  <Application>Microsoft Macintosh PowerPoint</Application>
  <PresentationFormat>Widescreen</PresentationFormat>
  <Paragraphs>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Tw Cen MT</vt:lpstr>
      <vt:lpstr>Tw Cen MT Condensed</vt:lpstr>
      <vt:lpstr>Wingdings 3</vt:lpstr>
      <vt:lpstr>Integral</vt:lpstr>
      <vt:lpstr>PowerPoint Presentation</vt:lpstr>
      <vt:lpstr>Table of Contents: Overview</vt:lpstr>
      <vt:lpstr>What is Unity &amp; What is it Used For?</vt:lpstr>
      <vt:lpstr>Unity 2D</vt:lpstr>
      <vt:lpstr>Gameplay in 2d</vt:lpstr>
      <vt:lpstr>2d Gameplay with 3d graphics</vt:lpstr>
      <vt:lpstr>2D gameplay and graphics, with a perspective camera</vt:lpstr>
      <vt:lpstr>Physics</vt:lpstr>
      <vt:lpstr>PhysX by NVIDIA</vt:lpstr>
      <vt:lpstr>Physics Reference</vt:lpstr>
      <vt:lpstr>Scripting</vt:lpstr>
      <vt:lpstr>Audio &amp; Video overview</vt:lpstr>
      <vt:lpstr>Animation</vt:lpstr>
      <vt:lpstr>X Reality (XR)</vt:lpstr>
      <vt:lpstr>Unity XR plug-in framework</vt:lpstr>
      <vt:lpstr>Vuforia Engine in unity</vt:lpstr>
      <vt:lpstr>Platform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2020-04-06T14:54:37Z</dcterms:created>
  <dcterms:modified xsi:type="dcterms:W3CDTF">2020-04-09T15:43:42Z</dcterms:modified>
</cp:coreProperties>
</file>