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94" r:id="rId7"/>
    <p:sldId id="262" r:id="rId8"/>
    <p:sldId id="289" r:id="rId9"/>
    <p:sldId id="264" r:id="rId10"/>
    <p:sldId id="258" r:id="rId11"/>
    <p:sldId id="278" r:id="rId12"/>
    <p:sldId id="295" r:id="rId13"/>
    <p:sldId id="266" r:id="rId14"/>
    <p:sldId id="296" r:id="rId15"/>
    <p:sldId id="293" r:id="rId16"/>
    <p:sldId id="301" r:id="rId17"/>
    <p:sldId id="300" r:id="rId18"/>
    <p:sldId id="29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229" y="1687693"/>
            <a:ext cx="4941771" cy="2390761"/>
          </a:xfrm>
        </p:spPr>
        <p:txBody>
          <a:bodyPr/>
          <a:lstStyle/>
          <a:p>
            <a:r>
              <a:rPr lang="en-US" sz="5400" dirty="0"/>
              <a:t>Origami Zombie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0229" y="4258102"/>
            <a:ext cx="4941770" cy="1302368"/>
          </a:xfrm>
        </p:spPr>
        <p:txBody>
          <a:bodyPr/>
          <a:lstStyle/>
          <a:p>
            <a:r>
              <a:rPr lang="en-US" sz="2500" dirty="0"/>
              <a:t>Advanced AI project Group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sz="2800" dirty="0"/>
              <a:t>Mbali Qalinge (Negative selection algorith</a:t>
            </a:r>
            <a:r>
              <a:rPr lang="en-US" dirty="0"/>
              <a:t>m  and shooting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72264" y="2217740"/>
            <a:ext cx="8057071" cy="39263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Negative Selection Algorithm for the origami's zombie detection and shooting strategy.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Representation: Each origami robot and zombie have a string representation. The origami representation has a certain pattern to identify it as part of the self-space.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Detectors also have string representation with a Hemming Distance matching rule. </a:t>
            </a:r>
            <a:endParaRPr lang="en-ZA" sz="2100" dirty="0">
              <a:effectLst/>
              <a:latin typeface="Tenorite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NSA Input: String list for the origamis (self-space)</a:t>
            </a:r>
            <a:endParaRPr lang="en-ZA" sz="2100" dirty="0">
              <a:effectLst/>
              <a:latin typeface="Tenorite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Step 1: Valid detector generation</a:t>
            </a:r>
            <a:endParaRPr lang="en-ZA" sz="2100" dirty="0">
              <a:effectLst/>
              <a:latin typeface="Tenorite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Step 2: Detect a zombie using its representation and match it to the detectors generated in step 1.</a:t>
            </a:r>
            <a:endParaRPr lang="en-ZA" sz="2100" dirty="0">
              <a:effectLst/>
              <a:latin typeface="Tenorite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ZA" sz="2100" dirty="0">
                <a:solidFill>
                  <a:srgbClr val="2E2E2E"/>
                </a:solidFill>
                <a:effectLst/>
                <a:latin typeface="Tenorite (Body)"/>
                <a:ea typeface="Calibri" panose="020F0502020204030204" pitchFamily="34" charset="0"/>
                <a:cs typeface="Times New Roman" panose="02020603050405020304" pitchFamily="18" charset="0"/>
              </a:rPr>
              <a:t>When origami detects a zombie using the NSA, it shoots at it</a:t>
            </a:r>
            <a:endParaRPr lang="en-ZA" sz="2100" dirty="0">
              <a:effectLst/>
              <a:latin typeface="Tenorite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E11D-B3FC-A2C0-79B9-B3DC38AB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NSA game representation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286AF8-5951-8066-3D77-CA21892A9E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9854" y="2551113"/>
            <a:ext cx="4617008" cy="3414710"/>
          </a:xfrm>
        </p:spPr>
      </p:pic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C63E1DE1-46D4-FB33-5692-0239323D34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27272" y="2374232"/>
            <a:ext cx="3726527" cy="3591589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5489C-3B12-1450-CBAA-1FAE2CDE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sz="2800" dirty="0"/>
              <a:t>Mbhekeni Alfred Ngomane (Clonal selection)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17740"/>
            <a:ext cx="7622005" cy="36147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800" dirty="0"/>
              <a:t>Clonal selection is a type of immune algorithm that has been inspired by how B cells respond to antigens.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The type of representation that we used for our cells is string representation.</a:t>
            </a:r>
            <a:endParaRPr lang="en-ZA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800" dirty="0"/>
              <a:t>Its Advantages are that it can maintain a specific memory set, can select and clone antibodies that receive the most stimulation, removal of the rest, hypermutation of the ones that are active and Creation and maintenance of a variety of antibodies.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800" dirty="0"/>
              <a:t>We chose clonal selection on our system because it can help evolve our game, and keep it going.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800" dirty="0"/>
              <a:t>The way it does this is by cloning all the zombies in the world with the highest affinity and replacing the rest with lowest affinity by randomly generated new antibodies.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E11D-B3FC-A2C0-79B9-B3DC38AB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Clonal selection game representation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5489C-3B12-1450-CBAA-1FAE2CDE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98898-B02A-07A7-6E7D-D49B886BA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82"/>
          <a:stretch/>
        </p:blipFill>
        <p:spPr>
          <a:xfrm>
            <a:off x="2127584" y="2077292"/>
            <a:ext cx="4680535" cy="3952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DD61C-5BDE-0CFD-01E8-6C2A09D98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76"/>
          <a:stretch/>
        </p:blipFill>
        <p:spPr>
          <a:xfrm>
            <a:off x="7614235" y="2077057"/>
            <a:ext cx="4292629" cy="39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7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1081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Rhulani George Hlungwani (health)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3766CC-73DF-909C-73B4-6D1E17FBB5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2329132"/>
            <a:ext cx="5431971" cy="34430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Worked on enemy health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Origami health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Origami replenish energy on killing enemy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Health bars on both origami and zombies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553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sz="2800" dirty="0"/>
              <a:t>References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46385" y="2217740"/>
            <a:ext cx="8057071" cy="392638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Gupta, K.D. and Dasgupta, D., 2021. Negative selection algorithm research and applications in the last decade: a review. IEEE Transactions on Artificial Intelligence.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err="1"/>
              <a:t>Amiripalli</a:t>
            </a:r>
            <a:r>
              <a:rPr lang="en-ZA" dirty="0"/>
              <a:t>, S.S., Jitendra, M.S., Talari, S., </a:t>
            </a:r>
            <a:r>
              <a:rPr lang="en-ZA" dirty="0" err="1"/>
              <a:t>Akkireddi</a:t>
            </a:r>
            <a:r>
              <a:rPr lang="en-ZA" dirty="0"/>
              <a:t>, S. and Kumar, D.S., 2020. Design and Implement an Artificial Intelligence based Zombie's Application using Unity3D.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Zikky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2016. Review of A*(A star) navigation mesh pathfinding as the alternative of artificial intelligent for ghosts agent on the Pacman game.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EMITTER International journal of engineering technology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pp.141-149.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Guarnizo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J.G. and Niño, L.F., 2019, July. Clonal Selection Algorithm Applied to Object Recognition in Mobile Robots. In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MLDM (1)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49-62).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Shim, Y.A., Park, K., Lee, S., Son, J., Woo, T. and Lee, G., 2020, October. FS-Pad: Video Game Interactions Using Force Feedback Gamepad. In </a:t>
            </a:r>
            <a:r>
              <a:rPr lang="en-Z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33rd Annual ACM Symposium on User Interface Software and Technology</a:t>
            </a:r>
            <a:r>
              <a:rPr lang="en-Z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938-950).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468423"/>
            <a:ext cx="4179570" cy="1524735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demostration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>
                <a:latin typeface="Goudy Old Style (Headings)"/>
              </a:rPr>
              <a:t>Group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87925"/>
            <a:ext cx="6136976" cy="28556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Mbali Qalinge (Group Leader)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Marshall Mulanga Nekhubvi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Muhammad Zukhraf Zubair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Mbhekeni Alfred Ngomane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Rhulani George Hlungwani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17F-1D4C-09E8-A469-58341B6E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Game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42D8-9678-7A25-D0E8-48F9EDFE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691D6-9DA3-5CE5-5456-6B3A40319197}"/>
              </a:ext>
            </a:extLst>
          </p:cNvPr>
          <p:cNvSpPr txBox="1"/>
          <p:nvPr/>
        </p:nvSpPr>
        <p:spPr>
          <a:xfrm>
            <a:off x="2475781" y="2152638"/>
            <a:ext cx="7694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/>
              <a:t>Multiagent game environment where multiple agents will be origamis and the other agents will be the Zombies.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/>
              <a:t>For the origami’s initial state, it is moving around the world and when it detects a Zombie in its radius then it will attack. The same applies to the Zombies and how attack.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/>
              <a:t>To mimic the learning capabilities of the immune system, the origamis are able to detect the Zombies using the NSA.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/>
              <a:t>There’s also the clonal selection algorithm for cloning the zombies.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/>
              <a:t>Origamis are built using multiple triangles and their shapes can be changed. </a:t>
            </a:r>
          </a:p>
        </p:txBody>
      </p:sp>
    </p:spTree>
    <p:extLst>
      <p:ext uri="{BB962C8B-B14F-4D97-AF65-F5344CB8AC3E}">
        <p14:creationId xmlns:p14="http://schemas.microsoft.com/office/powerpoint/2010/main" val="167261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Representation of Agents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428563" y="6380911"/>
            <a:ext cx="2743200" cy="365125"/>
          </a:xfrm>
        </p:spPr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538822" y="6356350"/>
            <a:ext cx="4114800" cy="365125"/>
          </a:xfrm>
        </p:spPr>
        <p:txBody>
          <a:bodyPr/>
          <a:lstStyle/>
          <a:p>
            <a:r>
              <a:rPr lang="en-US" dirty="0"/>
              <a:t>Origami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158754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AAE3ED-FD6D-F2D2-9275-8B136847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22" y="2217740"/>
            <a:ext cx="5239865" cy="41386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6D934E-7B4E-048C-AF0B-2FB77205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63" y="2217740"/>
            <a:ext cx="4305673" cy="41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Game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6979" y="476368"/>
            <a:ext cx="5433204" cy="52688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ZA" dirty="0"/>
              <a:t>GUI – Game interface in Unity. </a:t>
            </a:r>
          </a:p>
          <a:p>
            <a:endParaRPr lang="en-ZA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ZA" dirty="0"/>
              <a:t>Multiagent module – Handles the multiple origami robots and zombies to be created.</a:t>
            </a:r>
          </a:p>
          <a:p>
            <a:endParaRPr lang="en-ZA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dirty="0"/>
              <a:t>AIS Algorithms – This handles all the immunity-based algorithms to be implemented in the game. </a:t>
            </a:r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dirty="0"/>
              <a:t>Origami robots –The creation of Origami shapes into the game.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90" y="584710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Marshall MULANGA Nekhubvi (Gui and agents)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992702"/>
            <a:ext cx="5789223" cy="3916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2000" dirty="0"/>
              <a:t>The game user interface is built using different models and material.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2000" dirty="0"/>
              <a:t>The world consists of the ground that is walkable by agents and also the Obstacles that the agents cannot walk 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2000" dirty="0"/>
              <a:t>The world make use of NavMesh surface components to allow the agents to move without the user trying to controlling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2000" dirty="0"/>
              <a:t>The Zombie character are from the assetstore.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F2256D-1D4E-EDB8-36CA-9C445992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7"/>
          <a:stretch/>
        </p:blipFill>
        <p:spPr>
          <a:xfrm>
            <a:off x="5913477" y="1242204"/>
            <a:ext cx="6072671" cy="4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10814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Muhammad Zukhraf Zubair (Origami Implementation and Movement)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3766CC-73DF-909C-73B4-6D1E17FBB5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2329132"/>
            <a:ext cx="5431971" cy="34430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400" dirty="0"/>
              <a:t>The Origami shape is created by adding number of different triangles.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400" dirty="0"/>
              <a:t>To give the different shape to the origami we added shape changer.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400" dirty="0"/>
              <a:t>Then we gave the movement function to the origami to move around in the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415F-CB1C-9E91-2F71-23F3969B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Different shapes Of Origamis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AB83A1-7289-900A-49C5-989B7B76BF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07480" y="2113472"/>
            <a:ext cx="3943627" cy="3719003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418FD-8753-CF65-F22F-61BADE2A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B489B1-94BB-BD9F-6804-79F51AC912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28935" y="2113472"/>
            <a:ext cx="4218317" cy="3719003"/>
          </a:xfrm>
        </p:spPr>
      </p:pic>
    </p:spTree>
    <p:extLst>
      <p:ext uri="{BB962C8B-B14F-4D97-AF65-F5344CB8AC3E}">
        <p14:creationId xmlns:p14="http://schemas.microsoft.com/office/powerpoint/2010/main" val="405247913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2855E10A7FDF47AE8C799CE0660B4A" ma:contentTypeVersion="4" ma:contentTypeDescription="Create a new document." ma:contentTypeScope="" ma:versionID="8744fc85d19e193b4abc28c8943a08db">
  <xsd:schema xmlns:xsd="http://www.w3.org/2001/XMLSchema" xmlns:xs="http://www.w3.org/2001/XMLSchema" xmlns:p="http://schemas.microsoft.com/office/2006/metadata/properties" xmlns:ns3="bdac9ac7-c03c-442f-be1b-e187fe89953e" targetNamespace="http://schemas.microsoft.com/office/2006/metadata/properties" ma:root="true" ma:fieldsID="2b49f744a1ffc8883e3b37e0f50647ac" ns3:_="">
    <xsd:import namespace="bdac9ac7-c03c-442f-be1b-e187fe899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c9ac7-c03c-442f-be1b-e187fe899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dac9ac7-c03c-442f-be1b-e187fe89953e" xsi:nil="true"/>
  </documentManagement>
</p:properties>
</file>

<file path=customXml/itemProps1.xml><?xml version="1.0" encoding="utf-8"?>
<ds:datastoreItem xmlns:ds="http://schemas.openxmlformats.org/officeDocument/2006/customXml" ds:itemID="{1E2F7AEF-BD2A-41A8-9F5D-0C8BE8588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c9ac7-c03c-442f-be1b-e187fe899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dac9ac7-c03c-442f-be1b-e187fe89953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307</TotalTime>
  <Words>830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Goudy Old Style (Headings)</vt:lpstr>
      <vt:lpstr>Tenorite</vt:lpstr>
      <vt:lpstr>Tenorite (Body)</vt:lpstr>
      <vt:lpstr>Wingdings</vt:lpstr>
      <vt:lpstr>Monoline</vt:lpstr>
      <vt:lpstr>Origami Zombie Game</vt:lpstr>
      <vt:lpstr>Group member</vt:lpstr>
      <vt:lpstr>Game specification</vt:lpstr>
      <vt:lpstr>Representation of Agents</vt:lpstr>
      <vt:lpstr>Game mOdules</vt:lpstr>
      <vt:lpstr>Marshall MULANGA Nekhubvi (Gui and agents)</vt:lpstr>
      <vt:lpstr>PowerPoint Presentation</vt:lpstr>
      <vt:lpstr>Muhammad Zukhraf Zubair (Origami Implementation and Movement)</vt:lpstr>
      <vt:lpstr>Different shapes Of Origamis</vt:lpstr>
      <vt:lpstr>Mbali Qalinge (Negative selection algorithm  and shooting) </vt:lpstr>
      <vt:lpstr>NSA game representation</vt:lpstr>
      <vt:lpstr>Mbhekeni Alfred Ngomane (Clonal selection)</vt:lpstr>
      <vt:lpstr>Clonal selection game representation</vt:lpstr>
      <vt:lpstr>Rhulani George Hlungwani (health)</vt:lpstr>
      <vt:lpstr>References </vt:lpstr>
      <vt:lpstr>Project demostration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Zombie Game</dc:title>
  <dc:creator>MULANGA MARSHALL NEKHUBVI</dc:creator>
  <cp:lastModifiedBy>Marshall Mulanga</cp:lastModifiedBy>
  <cp:revision>8</cp:revision>
  <dcterms:created xsi:type="dcterms:W3CDTF">2022-10-17T08:53:07Z</dcterms:created>
  <dcterms:modified xsi:type="dcterms:W3CDTF">2022-10-17T14:31:31Z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0x010100DB2855E10A7FDF47AE8C799CE0660B4A</vt:lpwstr>
  </property>
</Properties>
</file>