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tags/tag2.xml" ContentType="application/vnd.openxmlformats-officedocument.presentationml.tags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tags/tag4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1159" r:id="rId2"/>
    <p:sldId id="1161" r:id="rId3"/>
    <p:sldId id="1913" r:id="rId4"/>
    <p:sldId id="1914" r:id="rId5"/>
    <p:sldId id="1565" r:id="rId6"/>
    <p:sldId id="1566" r:id="rId7"/>
    <p:sldId id="1567" r:id="rId8"/>
    <p:sldId id="1568" r:id="rId9"/>
    <p:sldId id="1799" r:id="rId10"/>
    <p:sldId id="1172" r:id="rId11"/>
  </p:sldIdLst>
  <p:sldSz cx="12192000" cy="6858000"/>
  <p:notesSz cx="6811963" cy="9945688"/>
  <p:custDataLst>
    <p:tags r:id="rId14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15" userDrawn="1">
          <p15:clr>
            <a:srgbClr val="A4A3A4"/>
          </p15:clr>
        </p15:guide>
        <p15:guide id="2" pos="380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novo" initials="l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431" autoAdjust="0"/>
    <p:restoredTop sz="95788" autoAdjust="0"/>
  </p:normalViewPr>
  <p:slideViewPr>
    <p:cSldViewPr snapToGrid="0" showGuides="1">
      <p:cViewPr varScale="1">
        <p:scale>
          <a:sx n="67" d="100"/>
          <a:sy n="67" d="100"/>
        </p:scale>
        <p:origin x="48" y="786"/>
      </p:cViewPr>
      <p:guideLst>
        <p:guide orient="horz" pos="2315"/>
        <p:guide pos="3808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2024/10/14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0027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146332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3021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8056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993702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96339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21102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50617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if</a:t>
            </a:r>
            <a:r>
              <a:rPr lang="zh-CN" altLang="en-US" dirty="0"/>
              <a:t>外提</a:t>
            </a:r>
            <a:r>
              <a:rPr lang="zh-CN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从而减少或消除循环内的控制相关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94673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>
                <a:sym typeface="+mn-ea"/>
              </a:rPr>
              <a:t>编译</a:t>
            </a:r>
            <a:r>
              <a:rPr lang="en-US" altLang="zh-CN" dirty="0">
                <a:sym typeface="+mn-ea"/>
              </a:rPr>
              <a:t>+</a:t>
            </a:r>
            <a:r>
              <a:rPr lang="zh-CN" altLang="en-US" dirty="0">
                <a:sym typeface="+mn-ea"/>
              </a:rPr>
              <a:t>运行代码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56141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A0314E74-B546-BC0C-1C33-31F3F830BC41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17FBAE06-B2D6-E672-5960-9433DCB5DF63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D937F8-A67B-3776-B207-13636DCCF11B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5" name="流程图: 接点 4">
            <a:extLst>
              <a:ext uri="{FF2B5EF4-FFF2-40B4-BE49-F238E27FC236}">
                <a16:creationId xmlns:a16="http://schemas.microsoft.com/office/drawing/2014/main" id="{E35FA009-F561-5485-3783-01DA2DB0CFCC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4BA48C4D-1C42-D602-F249-36F78BA9D529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F3A81A-81AA-30FA-6E58-F1C4CE0F316D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zh-CN" altLang="en-US" sz="6600" b="1" dirty="0">
                <a:solidFill>
                  <a:srgbClr val="3A4795"/>
                </a:solidFill>
              </a:rPr>
              <a:t>Triton程序编写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嘉宾：杜玉博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84B62E7-BB38-B15C-0DC2-88ED81090CBE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3" name="流程图: 接点 2">
            <a:extLst>
              <a:ext uri="{FF2B5EF4-FFF2-40B4-BE49-F238E27FC236}">
                <a16:creationId xmlns:a16="http://schemas.microsoft.com/office/drawing/2014/main" id="{5FD5A6CA-784B-38F0-2C66-40DD2AC76848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3503F1B-1497-EBE8-398C-DD0296AB3CE4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1" name="流程图: 接点 10">
            <a:extLst>
              <a:ext uri="{FF2B5EF4-FFF2-40B4-BE49-F238E27FC236}">
                <a16:creationId xmlns:a16="http://schemas.microsoft.com/office/drawing/2014/main" id="{E825081C-EEB6-D34B-B923-0EF51B701D9F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E26022B-4E8E-40E4-28CA-6FE9D060CD87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A5944D-EDAF-29F1-1DE9-5E710E3D542C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27778300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2734"/>
            <a:ext cx="12169445" cy="6870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0997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 API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605" y="1513840"/>
            <a:ext cx="110293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常见的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Triton API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语法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025" y="2239010"/>
            <a:ext cx="11189970" cy="322516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6102985" y="6152515"/>
            <a:ext cx="592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/>
              <a:t>https://triton-lang.org/main/index.html</a:t>
            </a:r>
          </a:p>
        </p:txBody>
      </p:sp>
    </p:spTree>
    <p:extLst>
      <p:ext uri="{BB962C8B-B14F-4D97-AF65-F5344CB8AC3E}">
        <p14:creationId xmlns:p14="http://schemas.microsoft.com/office/powerpoint/2010/main" val="2680987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 API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655" y="1389380"/>
            <a:ext cx="8002270" cy="53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76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 API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9175" y="1370965"/>
            <a:ext cx="7211695" cy="515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0452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 API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605" y="1513840"/>
            <a:ext cx="110293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常见的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Triton API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语法</a:t>
            </a:r>
            <a:endParaRPr lang="zh-CN" altLang="en-US" sz="2000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065" y="2279650"/>
            <a:ext cx="9898380" cy="229743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8065" y="4577080"/>
            <a:ext cx="9852025" cy="51181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8065" y="5088890"/>
            <a:ext cx="9953625" cy="1485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36159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 API</a:t>
            </a:r>
            <a:r>
              <a:rPr lang="zh-CN" altLang="en-US" dirty="0">
                <a:solidFill>
                  <a:schemeClr val="tx1"/>
                </a:solidFill>
              </a:rPr>
              <a:t>语法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95605" y="1513840"/>
            <a:ext cx="11029315" cy="475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5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常见的</a:t>
            </a:r>
            <a:r>
              <a:rPr lang="en-US" altLang="zh-CN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Triton API</a:t>
            </a:r>
            <a:r>
              <a:rPr lang="zh-CN" altLang="en-US" sz="2000">
                <a:latin typeface="微软雅黑 Light" panose="020B0502040204020203" charset="-122"/>
                <a:ea typeface="微软雅黑 Light" panose="020B0502040204020203" charset="-122"/>
                <a:cs typeface="Times New Roman" panose="02020603050405020304" pitchFamily="18" charset="0"/>
                <a:sym typeface="+mn-ea"/>
              </a:rPr>
              <a:t>语法</a:t>
            </a:r>
            <a:endParaRPr lang="zh-CN" altLang="en-US" sz="200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2975" y="2066925"/>
            <a:ext cx="10306050" cy="2885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286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0035" y="1409700"/>
            <a:ext cx="11144885" cy="579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5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/>
              <a:t>向量加法示例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98195" y="1989455"/>
            <a:ext cx="10441305" cy="39274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@triton.jit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def add_kernel(x_ptr, y_ptr, output_ptr,n_elements,  BLOCK_SIZE: tl.constexpr, ):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 pid = tl.program_id(axis=0)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block_start = pid * BLOCK_SIZE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offsets = block_start + tl.arange(0, BLOCK_SIZE)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mask = offsets &lt; n_elements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x = tl.load(x_ptr + offsets, mask=mask)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y = tl.load(y_ptr + offsets, mask=mask)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output = x + y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tl.store(output_ptr + offsets, output, mask=mask)</a:t>
            </a:r>
          </a:p>
        </p:txBody>
      </p:sp>
    </p:spTree>
    <p:extLst>
      <p:ext uri="{BB962C8B-B14F-4D97-AF65-F5344CB8AC3E}">
        <p14:creationId xmlns:p14="http://schemas.microsoft.com/office/powerpoint/2010/main" val="3178976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程序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280035" y="1409700"/>
            <a:ext cx="11144885" cy="579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508000" fontAlgn="auto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None/>
            </a:pPr>
            <a:r>
              <a:rPr lang="zh-CN" altLang="en-US" sz="2000"/>
              <a:t>如何调用内核函数</a:t>
            </a:r>
          </a:p>
        </p:txBody>
      </p:sp>
      <p:sp>
        <p:nvSpPr>
          <p:cNvPr id="8" name="文本框 7"/>
          <p:cNvSpPr txBox="1"/>
          <p:nvPr>
            <p:custDataLst>
              <p:tags r:id="rId1"/>
            </p:custDataLst>
          </p:nvPr>
        </p:nvSpPr>
        <p:spPr>
          <a:xfrm>
            <a:off x="798195" y="2171065"/>
            <a:ext cx="10441305" cy="275018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def add(x: torch.Tensor, y: torch.Tensor):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output = torch.empty_like(x)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assert x.is_cuda and y.is_cuda and output.is_cuda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n_elements = output.numel()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grid = lambda meta: (triton.cdiv(n_elements, meta['BLOCK_SIZE']), 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add_kernel[grid](x, y, output, n_elements, BLOCK_SIZE=1024)</a:t>
            </a:r>
          </a:p>
          <a:p>
            <a:r>
              <a:rPr lang="zh-CN" altLang="en-US" i="1">
                <a:latin typeface="Times New Roman" panose="02020603050405020304" pitchFamily="18" charset="0"/>
                <a:cs typeface="Times New Roman" panose="02020603050405020304" pitchFamily="18" charset="0"/>
              </a:rPr>
              <a:t>    return output</a:t>
            </a:r>
          </a:p>
        </p:txBody>
      </p:sp>
    </p:spTree>
    <p:extLst>
      <p:ext uri="{BB962C8B-B14F-4D97-AF65-F5344CB8AC3E}">
        <p14:creationId xmlns:p14="http://schemas.microsoft.com/office/powerpoint/2010/main" val="4127995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zh-CN" altLang="en-US" dirty="0">
                <a:solidFill>
                  <a:schemeClr val="tx1"/>
                </a:solidFill>
              </a:rPr>
              <a:t>运行过程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custDataLst>
              <p:tags r:id="rId1"/>
            </p:custDataLst>
          </p:nvPr>
        </p:nvGraphicFramePr>
        <p:xfrm>
          <a:off x="873760" y="2252980"/>
          <a:ext cx="2632075" cy="393065"/>
        </p:xfrm>
        <a:graphic>
          <a:graphicData uri="http://schemas.openxmlformats.org/drawingml/2006/table">
            <a:tbl>
              <a:tblPr firstRow="1" bandRow="1"/>
              <a:tblGrid>
                <a:gridCol w="26320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3065">
                <a:tc>
                  <a:txBody>
                    <a:bodyPr/>
                    <a:lstStyle/>
                    <a:p>
                      <a:r>
                        <a:rPr lang="en-US" altLang="zh-CN" sz="16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# python 01-vector-add.py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文本框 1"/>
          <p:cNvSpPr txBox="1"/>
          <p:nvPr/>
        </p:nvSpPr>
        <p:spPr>
          <a:xfrm>
            <a:off x="873796" y="1755274"/>
            <a:ext cx="430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编译运行过程：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873859" y="2709437"/>
            <a:ext cx="430154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运行结果分析：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3760" y="3234690"/>
            <a:ext cx="10875010" cy="3209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17574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MWU5MDI3Njc1NmFkZjYxMWQwMzVhMjBlYTc1M2IwZmUifQ=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07*30"/>
  <p:tag name="TABLE_ENDDRAG_RECT" val="68*177*207*30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439</Words>
  <Application>Microsoft Office PowerPoint</Application>
  <PresentationFormat>宽屏</PresentationFormat>
  <Paragraphs>62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7" baseType="lpstr">
      <vt:lpstr>华文中宋</vt:lpstr>
      <vt:lpstr>微软雅黑</vt:lpstr>
      <vt:lpstr>微软雅黑 Light</vt:lpstr>
      <vt:lpstr>Arial</vt:lpstr>
      <vt:lpstr>Calibri</vt:lpstr>
      <vt:lpstr>Times New Roman</vt:lpstr>
      <vt:lpstr>默认设计模板</vt:lpstr>
      <vt:lpstr>PowerPoint 演示文稿</vt:lpstr>
      <vt:lpstr>Triton API语法</vt:lpstr>
      <vt:lpstr>Triton API语法</vt:lpstr>
      <vt:lpstr>Triton API语法</vt:lpstr>
      <vt:lpstr>Triton API语法</vt:lpstr>
      <vt:lpstr>Triton API语法</vt:lpstr>
      <vt:lpstr>Triton程序</vt:lpstr>
      <vt:lpstr>Triton程序</vt:lpstr>
      <vt:lpstr>运行过程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3549</cp:revision>
  <cp:lastPrinted>2018-06-09T17:02:00Z</cp:lastPrinted>
  <dcterms:created xsi:type="dcterms:W3CDTF">2016-05-18T20:32:00Z</dcterms:created>
  <dcterms:modified xsi:type="dcterms:W3CDTF">2024-10-14T11:41:14Z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2052-12.1.0.18276</vt:lpwstr>
  </property>
  <property fmtid="{D5CDD505-2E9C-101B-9397-08002B2CF9AE}" pid="3" name="ICV">
    <vt:lpwstr>A609D76B78BE40258B18A537DFBA7D46_12</vt:lpwstr>
  </property>
</Properties>
</file>