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569" r:id="rId2"/>
    <p:sldId id="1570" r:id="rId3"/>
    <p:sldId id="1577" r:id="rId4"/>
    <p:sldId id="1579" r:id="rId5"/>
    <p:sldId id="1578" r:id="rId6"/>
    <p:sldId id="2034" r:id="rId7"/>
    <p:sldId id="2365" r:id="rId8"/>
    <p:sldId id="1576" r:id="rId9"/>
    <p:sldId id="2142" r:id="rId10"/>
    <p:sldId id="2144" r:id="rId11"/>
    <p:sldId id="2363" r:id="rId12"/>
    <p:sldId id="2145" r:id="rId13"/>
    <p:sldId id="2255" r:id="rId14"/>
    <p:sldId id="2148" r:id="rId15"/>
  </p:sldIdLst>
  <p:sldSz cx="12192000" cy="6858000"/>
  <p:notesSz cx="6811963" cy="9945688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5788" autoAdjust="0"/>
  </p:normalViewPr>
  <p:slideViewPr>
    <p:cSldViewPr snapToGrid="0" showGuides="1">
      <p:cViewPr varScale="1">
        <p:scale>
          <a:sx n="81" d="100"/>
          <a:sy n="81" d="100"/>
        </p:scale>
        <p:origin x="60" y="444"/>
      </p:cViewPr>
      <p:guideLst>
        <p:guide orient="horz" pos="2315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9FC6ED-B5A6-7A1F-E7F1-BF9702654255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EB2B7DB2-49C9-2C85-3B00-BE8B55D4B4EA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40F634-827F-E5A8-9A53-1A09C6B241A9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A65D6EAD-D0CD-9BBD-786E-74AB2399D1E5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F3EEFF9-A1B3-364A-BCFB-CEEB72551EC1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F2ECA8-9C8F-58DF-02EB-AE46709896AE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066290" y="2757805"/>
            <a:ext cx="1088263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Triton调试方法及工具（上）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嘉宾：杜玉博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90530" y="32937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F395DE-5672-6815-12C0-3EAA665F64C7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9287F4F6-06D6-3EC4-9841-D1E1D3400E7C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9F9DB3-A22C-0F0E-EFAB-70C2302F4D47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0F97324D-344D-5BC1-27E1-7B7C9C0C9865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32231E5-C702-2132-F318-82394C5BBC6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E0A0B0F-C7B3-C734-4CE3-2F93D9C3C11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-97155" y="1929130"/>
            <a:ext cx="10274300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8655" y="1712595"/>
            <a:ext cx="10988040" cy="2805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/>
              <a:t>一、常用的调试命令，如</a:t>
            </a:r>
            <a:r>
              <a:rPr lang="en-US" altLang="zh-CN" sz="3200"/>
              <a:t>MLIR_ENABLE_DUMP=1</a:t>
            </a:r>
            <a:r>
              <a:rPr lang="zh-CN" altLang="en-US" sz="3200"/>
              <a:t>等</a:t>
            </a:r>
          </a:p>
          <a:p>
            <a:endParaRPr lang="zh-CN" altLang="en-US" sz="3200"/>
          </a:p>
          <a:p>
            <a:r>
              <a:rPr lang="zh-CN" altLang="en-US" sz="3200"/>
              <a:t>二、</a:t>
            </a:r>
            <a:r>
              <a:rPr lang="en-US" altLang="zh-CN" sz="3200"/>
              <a:t>triton-opt</a:t>
            </a:r>
            <a:r>
              <a:rPr lang="zh-CN" altLang="en-US" sz="3200"/>
              <a:t>介绍及使用</a:t>
            </a:r>
          </a:p>
          <a:p>
            <a:endParaRPr lang="zh-CN" altLang="en-US" sz="3200"/>
          </a:p>
          <a:p>
            <a:r>
              <a:rPr lang="zh-CN" altLang="en-US" sz="3200"/>
              <a:t>三、</a:t>
            </a:r>
            <a:r>
              <a:rPr lang="en-US" altLang="zh-CN" sz="3200"/>
              <a:t>triton-translate</a:t>
            </a:r>
            <a:r>
              <a:rPr lang="zh-CN" altLang="en-US" sz="3200"/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7335" y="6219190"/>
            <a:ext cx="10654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官方文档：https://github.com/triton-lang/triton/tree/main?tab=readme-ov-file#tips-for-hacking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-97155" y="1929130"/>
            <a:ext cx="10274300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en-US" altLang="zh-CN">
                <a:sym typeface="+mn-ea"/>
              </a:rPr>
              <a:t>triton</a:t>
            </a:r>
            <a:r>
              <a:rPr lang="zh-CN" altLang="en-US">
                <a:sym typeface="+mn-ea"/>
              </a:rPr>
              <a:t>官方提供了一些调试方法</a:t>
            </a:r>
            <a:r>
              <a:rPr lang="zh-CN" altLang="en-US"/>
              <a:t>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8655" y="2506345"/>
            <a:ext cx="10988040" cy="1845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/>
              <a:t>1.MLIR_ENABLE_DUMP=1 </a:t>
            </a:r>
            <a:r>
              <a:rPr lang="zh-CN" altLang="en-US"/>
              <a:t>打印</a:t>
            </a:r>
            <a:r>
              <a:rPr lang="en-US" altLang="zh-CN"/>
              <a:t>kernel</a:t>
            </a:r>
            <a:r>
              <a:rPr lang="zh-CN" altLang="en-US"/>
              <a:t>的每一个</a:t>
            </a:r>
            <a:r>
              <a:rPr lang="en-US" altLang="zh-CN"/>
              <a:t>MLIR Pass</a:t>
            </a:r>
            <a:r>
              <a:rPr lang="zh-CN" altLang="en-US"/>
              <a:t>前后的</a:t>
            </a:r>
            <a:r>
              <a:rPr lang="en-US" altLang="zh-CN"/>
              <a:t>IR</a:t>
            </a:r>
            <a:r>
              <a:rPr lang="zh-CN" altLang="en-US"/>
              <a:t>变化</a:t>
            </a:r>
            <a:r>
              <a:rPr lang="en-US" altLang="zh-CN"/>
              <a:t>,</a:t>
            </a:r>
            <a:r>
              <a:rPr lang="zh-CN" altLang="en-US"/>
              <a:t>如果不起作用需要清理</a:t>
            </a:r>
            <a:r>
              <a:rPr lang="en-US" altLang="zh-CN"/>
              <a:t>triton cache</a:t>
            </a:r>
          </a:p>
          <a:p>
            <a:endParaRPr lang="en-US" altLang="zh-CN"/>
          </a:p>
          <a:p>
            <a:r>
              <a:rPr lang="en-US" altLang="zh-CN"/>
              <a:t>2.LLVM_IR_ENABLE_DUMP=1 </a:t>
            </a:r>
            <a:r>
              <a:rPr lang="zh-CN" altLang="en-US"/>
              <a:t>对每个</a:t>
            </a:r>
            <a:r>
              <a:rPr lang="en-US" altLang="zh-CN"/>
              <a:t>pass</a:t>
            </a:r>
            <a:r>
              <a:rPr lang="zh-CN" altLang="en-US"/>
              <a:t>运行</a:t>
            </a:r>
            <a:r>
              <a:rPr lang="en-US" altLang="zh-CN">
                <a:sym typeface="+mn-ea"/>
              </a:rPr>
              <a:t>LLVM IR</a:t>
            </a:r>
            <a:r>
              <a:rPr lang="zh-CN" altLang="en-US">
                <a:sym typeface="+mn-ea"/>
              </a:rPr>
              <a:t>之前时</a:t>
            </a:r>
            <a:r>
              <a:rPr lang="zh-CN" altLang="en-US"/>
              <a:t>打印</a:t>
            </a:r>
            <a:r>
              <a:rPr lang="en-US" altLang="zh-CN"/>
              <a:t>kernel</a:t>
            </a:r>
            <a:r>
              <a:rPr lang="zh-CN" altLang="en-US"/>
              <a:t>的</a:t>
            </a:r>
            <a:r>
              <a:rPr lang="en-US" altLang="zh-CN"/>
              <a:t>IR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3.TRITON_PRINT_AUTOTUNING=1 </a:t>
            </a:r>
            <a:r>
              <a:rPr lang="zh-CN" altLang="en-US"/>
              <a:t>打印</a:t>
            </a:r>
            <a:r>
              <a:rPr lang="en-US" altLang="zh-CN"/>
              <a:t>kernel</a:t>
            </a:r>
            <a:r>
              <a:rPr lang="zh-CN" altLang="en-US"/>
              <a:t>的最优配置和总时间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7335" y="6219190"/>
            <a:ext cx="10654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官方文档：https://github.com/triton-lang/triton/tree/main?tab=readme-ov-file#tips-for-hacking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655" y="1441450"/>
            <a:ext cx="10754995" cy="8089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triton源码编译后的工具triton-opt、triton-translate，调试之前需要现将triton-translate、triton-opt路径添加到自己的环境变量中。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95" y="2326005"/>
            <a:ext cx="10676255" cy="480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64820" y="29686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triton-opt：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43280" y="3514090"/>
            <a:ext cx="115233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triton-opt</a:t>
            </a:r>
            <a:r>
              <a:rPr lang="zh-CN" altLang="en-US"/>
              <a:t> XX.ttir </a:t>
            </a:r>
            <a:r>
              <a:rPr lang="en-US" altLang="zh-CN"/>
              <a:t>-</a:t>
            </a:r>
            <a:r>
              <a:rPr lang="zh-CN" altLang="en-US"/>
              <a:t>convert-triton-to-tritongpu &amp;&gt; XX.ttgir （将ttir降级为ttgir）</a:t>
            </a:r>
          </a:p>
          <a:p>
            <a:r>
              <a:rPr lang="en-US" altLang="zh-CN"/>
              <a:t>triton-opt</a:t>
            </a:r>
            <a:r>
              <a:rPr lang="zh-CN" altLang="en-US"/>
              <a:t> XX.ttgir –特定优化的编译选项 &amp;&gt; XX-opt.ttgir （在ttgir层面执行各种优化）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64820" y="44291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gdb</a:t>
            </a:r>
            <a:r>
              <a:rPr lang="zh-CN" altLang="en-US"/>
              <a:t>调试使用</a:t>
            </a:r>
            <a:r>
              <a:rPr lang="en-US" altLang="zh-CN"/>
              <a:t>triton-opt: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280" y="4974590"/>
            <a:ext cx="1152334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gdb triton-opt</a:t>
            </a:r>
          </a:p>
          <a:p>
            <a:r>
              <a:t>打断点b AAA.cpp:123</a:t>
            </a:r>
          </a:p>
          <a:p>
            <a:r>
              <a:t>r XX.ttir –convert-triton-to-tritongpu &amp;&gt; XX.ttgir （将ttir降级为ttgir）</a:t>
            </a:r>
          </a:p>
          <a:p>
            <a:r>
              <a:t>r XX.ttgir –特定优化的编译选项 &amp;&gt; XX-opt.ttgir （在ttgir层面执行各种优化）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64820" y="150812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triton-translate：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70280" y="2215515"/>
            <a:ext cx="115233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triton-translate</a:t>
            </a:r>
            <a:r>
              <a:rPr lang="en-US"/>
              <a:t> </a:t>
            </a:r>
            <a:r>
              <a:t> XX.ttgir –target=llvmir &amp;&gt; XX.ll</a:t>
            </a:r>
            <a:r>
              <a:rPr lang="en-US"/>
              <a:t>ir</a:t>
            </a:r>
            <a:r>
              <a:t> （将ttgir</a:t>
            </a:r>
            <a:r>
              <a:rPr lang="zh-CN"/>
              <a:t>文件</a:t>
            </a:r>
            <a:r>
              <a:t>降级到ll</a:t>
            </a:r>
            <a:r>
              <a:rPr lang="en-US"/>
              <a:t>ir</a:t>
            </a:r>
            <a:r>
              <a:rPr lang="zh-CN"/>
              <a:t>文件</a:t>
            </a:r>
            <a:r>
              <a:t>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51815" y="3198495"/>
            <a:ext cx="56235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gdb</a:t>
            </a:r>
            <a:r>
              <a:rPr lang="zh-CN" altLang="en-US"/>
              <a:t>调试使用</a:t>
            </a:r>
            <a:r>
              <a:rPr lang="en-US" altLang="zh-CN"/>
              <a:t>triton-translate: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70280" y="3811905"/>
            <a:ext cx="115233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t>gdb triton-translate</a:t>
            </a:r>
          </a:p>
          <a:p>
            <a:r>
              <a:t>打断点b AAA.cpp:123</a:t>
            </a:r>
          </a:p>
          <a:p>
            <a:r>
              <a:t>r XX.ttgir –target=llvmir &amp;&gt; XX.ll</a:t>
            </a:r>
            <a:r>
              <a:rPr lang="en-US"/>
              <a:t>ir</a:t>
            </a:r>
            <a:r>
              <a:t> （</a:t>
            </a:r>
            <a:r>
              <a:rPr>
                <a:sym typeface="+mn-ea"/>
              </a:rPr>
              <a:t>将ttgir</a:t>
            </a:r>
            <a:r>
              <a:rPr lang="zh-CN">
                <a:sym typeface="+mn-ea"/>
              </a:rPr>
              <a:t>文件</a:t>
            </a:r>
            <a:r>
              <a:rPr>
                <a:sym typeface="+mn-ea"/>
              </a:rPr>
              <a:t>降级到ll</a:t>
            </a:r>
            <a:r>
              <a:rPr lang="en-US">
                <a:sym typeface="+mn-ea"/>
              </a:rPr>
              <a:t>ir</a:t>
            </a:r>
            <a:r>
              <a:rPr lang="zh-CN">
                <a:sym typeface="+mn-ea"/>
              </a:rPr>
              <a:t>文件</a:t>
            </a:r>
            <a:r>
              <a:t>）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2734"/>
            <a:ext cx="12169445" cy="68707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71195" y="1907540"/>
            <a:ext cx="10754995" cy="111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常见的调试工具有</a:t>
            </a:r>
            <a:r>
              <a:rPr lang="en-US" altLang="zh-CN"/>
              <a:t>pdb</a:t>
            </a:r>
            <a:r>
              <a:rPr lang="zh-CN" altLang="en-US"/>
              <a:t>、</a:t>
            </a:r>
            <a:r>
              <a:rPr lang="en-US" altLang="zh-CN"/>
              <a:t>gdb</a:t>
            </a:r>
            <a:r>
              <a:rPr lang="zh-CN" altLang="en-US"/>
              <a:t>，在</a:t>
            </a:r>
            <a:r>
              <a:rPr lang="en-US" altLang="zh-CN"/>
              <a:t>triton</a:t>
            </a:r>
            <a:r>
              <a:rPr lang="zh-CN" altLang="en-US"/>
              <a:t>官方还有</a:t>
            </a:r>
            <a:r>
              <a:rPr lang="en-US" altLang="zh-CN"/>
              <a:t>triton API</a:t>
            </a:r>
            <a:r>
              <a:rPr lang="zh-CN" altLang="en-US"/>
              <a:t>可以对内核代码进行调试，下图是</a:t>
            </a:r>
            <a:r>
              <a:rPr lang="en-US" altLang="zh-CN"/>
              <a:t>triton</a:t>
            </a:r>
            <a:r>
              <a:rPr lang="zh-CN" altLang="en-US"/>
              <a:t>官网的</a:t>
            </a:r>
            <a:r>
              <a:rPr lang="en-US" altLang="zh-CN"/>
              <a:t>Debug Ops</a:t>
            </a:r>
            <a:r>
              <a:rPr lang="zh-CN" altLang="en-US"/>
              <a:t>。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910840"/>
            <a:ext cx="10306050" cy="28854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0" y="1551305"/>
            <a:ext cx="10274300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PDB和</a:t>
            </a:r>
            <a:r>
              <a:rPr lang="en-US" altLang="zh-CN"/>
              <a:t>GDB</a:t>
            </a:r>
            <a:r>
              <a:rPr lang="zh-CN" altLang="en-US"/>
              <a:t>调试工具的主要区别：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87425" y="2093595"/>
            <a:ext cx="1000061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应用场景</a:t>
            </a:r>
          </a:p>
          <a:p>
            <a:pPr indent="457200"/>
            <a:r>
              <a:rPr lang="zh-CN" altLang="en-US"/>
              <a:t>PDB专用于Python程序调试。</a:t>
            </a:r>
          </a:p>
          <a:p>
            <a:pPr indent="457200"/>
            <a:r>
              <a:rPr lang="zh-CN" altLang="en-US"/>
              <a:t>GDB主要用于C/C++程序调试，也支持其他编译语言（如Fortran）。</a:t>
            </a:r>
          </a:p>
          <a:p>
            <a:r>
              <a:rPr lang="en-US" altLang="zh-CN"/>
              <a:t>2.调试功能</a:t>
            </a:r>
          </a:p>
          <a:p>
            <a:pPr indent="457200"/>
            <a:r>
              <a:rPr lang="en-US" altLang="zh-CN"/>
              <a:t>PDB功能较为简单，适合调试Python代码，支持逐行执行、查看变量、设置断点等。</a:t>
            </a:r>
          </a:p>
          <a:p>
            <a:pPr indent="457200"/>
            <a:r>
              <a:rPr lang="en-US" altLang="zh-CN"/>
              <a:t>GDB功能强大，支持设置条件断点、查看内存、跟踪函数调用栈等复杂调试操作。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655" y="1441450"/>
            <a:ext cx="10754995" cy="111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PDB是Python内置的调试工具，可以帮助开发者逐行执行代码，查看变量值，设置断点等。以下是一些常用的PDB命令及其使用方法：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2327910"/>
            <a:ext cx="9412605" cy="10744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580" y="3402330"/>
            <a:ext cx="5462905" cy="3334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655" y="1441450"/>
            <a:ext cx="10754995" cy="1119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GDB是用于调试C/C++程序的强大工具，能够设置断点、查看内存、跟踪函数调用等。以下是GDB的一些基本用法：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68630" y="2309495"/>
            <a:ext cx="10774045" cy="638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en-US" altLang="zh-CN" sz="1800"/>
              <a:t>1.</a:t>
            </a:r>
            <a:r>
              <a:rPr lang="zh-CN" altLang="en-US" sz="1800"/>
              <a:t>启动</a:t>
            </a:r>
            <a:r>
              <a:rPr lang="en-US" altLang="zh-CN" sz="1800"/>
              <a:t>GDB</a:t>
            </a:r>
          </a:p>
          <a:p>
            <a:pPr marL="457200" lvl="1" indent="457200"/>
            <a:r>
              <a:rPr lang="zh-CN" altLang="en-US" sz="1800"/>
              <a:t>由于是</a:t>
            </a:r>
            <a:r>
              <a:rPr lang="en-US" altLang="zh-CN" sz="1800"/>
              <a:t>triton</a:t>
            </a:r>
            <a:r>
              <a:rPr lang="zh-CN" altLang="en-US" sz="1800"/>
              <a:t>程序，启动命令是</a:t>
            </a:r>
            <a:r>
              <a:rPr lang="en-US" altLang="zh-CN" sz="1800"/>
              <a:t> gdb -args </a:t>
            </a:r>
            <a:r>
              <a:rPr lang="en-US" altLang="zh-CN" sz="1800">
                <a:sym typeface="+mn-ea"/>
              </a:rPr>
              <a:t>python  xxx.py</a:t>
            </a:r>
            <a:endParaRPr lang="en-US" altLang="zh-CN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870" y="2947670"/>
            <a:ext cx="7052310" cy="3770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8655" y="1525270"/>
            <a:ext cx="10754995" cy="3359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/>
              <a:t>在演示调试程序之前，首先简单介绍一下</a:t>
            </a:r>
            <a:r>
              <a:t>Triton 新代码中的架构</a:t>
            </a:r>
          </a:p>
          <a:p>
            <a:pPr indent="457200"/>
            <a:r>
              <a:rPr lang="zh-CN" altLang="en-US"/>
              <a:t>总体上可以分为三大块</a:t>
            </a:r>
          </a:p>
          <a:p>
            <a:pPr indent="457200"/>
            <a:r>
              <a:rPr lang="en-US" altLang="zh-CN"/>
              <a:t>1.</a:t>
            </a:r>
            <a:r>
              <a:rPr lang="zh-CN" altLang="en-US"/>
              <a:t>Frontend，将用户的 Python kernel code 转换为 Triton IR，以及维护 kernel launch 的 Runtime</a:t>
            </a:r>
          </a:p>
          <a:p>
            <a:pPr indent="457200"/>
            <a:r>
              <a:rPr lang="en-US" altLang="zh-CN"/>
              <a:t>2.</a:t>
            </a:r>
            <a:r>
              <a:rPr lang="zh-CN" altLang="en-US"/>
              <a:t>Optimizer，通过各类 pass 将 Triton IR 逐步转换为优化过的 TritonGPU IR</a:t>
            </a:r>
          </a:p>
          <a:p>
            <a:pPr indent="457200"/>
            <a:r>
              <a:rPr lang="en-US" altLang="zh-CN"/>
              <a:t>3.</a:t>
            </a:r>
            <a:r>
              <a:rPr lang="zh-CN" altLang="en-US"/>
              <a:t>Backend，将 TritonGPU IR 逐步转换为 LLVM IR，并最终通过 ptxas 编译为 cubi</a:t>
            </a:r>
            <a:r>
              <a:rPr lang="en-US" altLang="zh-CN"/>
              <a:t>n</a:t>
            </a:r>
          </a:p>
        </p:txBody>
      </p:sp>
      <p:pic>
        <p:nvPicPr>
          <p:cNvPr id="6" name="图片 5"/>
          <p:cNvPicPr/>
          <p:nvPr/>
        </p:nvPicPr>
        <p:blipFill>
          <a:blip r:embed="rId3"/>
        </p:blipFill>
        <p:spPr>
          <a:xfrm>
            <a:off x="913765" y="4972685"/>
            <a:ext cx="10264140" cy="1416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调试方法及工具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-97155" y="1929130"/>
            <a:ext cx="10274300" cy="6769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68655" y="1712595"/>
            <a:ext cx="10988040" cy="280543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3200"/>
              <a:t>一、常用的调试命令，如</a:t>
            </a:r>
            <a:r>
              <a:rPr lang="en-US" altLang="zh-CN" sz="3200"/>
              <a:t>MLIR_ENABLE_DUMP=1</a:t>
            </a:r>
            <a:r>
              <a:rPr lang="zh-CN" altLang="en-US" sz="3200"/>
              <a:t>等</a:t>
            </a:r>
          </a:p>
          <a:p>
            <a:endParaRPr lang="zh-CN" altLang="en-US" sz="3200"/>
          </a:p>
          <a:p>
            <a:r>
              <a:rPr lang="zh-CN" altLang="en-US" sz="3200"/>
              <a:t>二、</a:t>
            </a:r>
            <a:r>
              <a:rPr lang="en-US" altLang="zh-CN" sz="3200"/>
              <a:t>triton-opt</a:t>
            </a:r>
            <a:r>
              <a:rPr lang="zh-CN" altLang="en-US" sz="3200"/>
              <a:t>介绍及使用</a:t>
            </a:r>
          </a:p>
          <a:p>
            <a:endParaRPr lang="zh-CN" altLang="en-US" sz="3200"/>
          </a:p>
          <a:p>
            <a:r>
              <a:rPr lang="zh-CN" altLang="en-US" sz="3200"/>
              <a:t>三、</a:t>
            </a:r>
            <a:r>
              <a:rPr lang="en-US" altLang="zh-CN" sz="3200"/>
              <a:t>triton-translate</a:t>
            </a:r>
            <a:r>
              <a:rPr lang="zh-CN" altLang="en-US" sz="3200"/>
              <a:t>介绍及使用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37335" y="6219190"/>
            <a:ext cx="106546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官方文档：https://github.com/triton-lang/triton/tree/main?tab=readme-ov-file#tips-for-hacking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2734"/>
            <a:ext cx="12169445" cy="68707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2066290" y="2757805"/>
            <a:ext cx="10882630" cy="110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no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Triton调试方法及工具（下）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嘉宾：杜玉博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0590530" y="329374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951991-9203-B073-2869-7B380DE79C08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EB546811-BD43-60B5-1597-CDBCA26B2273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6656178-3826-2468-D059-C3F4E41F832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4306468D-4B8F-B88E-245A-158021F3554F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3DC0BC-9DF9-2222-C8C4-C3ADDA69569A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38910B-0555-DD0B-346B-2D4CEDAB374E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MWU5MDI3Njc1NmFkZjYxMWQwMzVhMjBlYTc1M2IwZm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820</Words>
  <Application>Microsoft Office PowerPoint</Application>
  <PresentationFormat>宽屏</PresentationFormat>
  <Paragraphs>95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华文中宋</vt:lpstr>
      <vt:lpstr>微软雅黑</vt:lpstr>
      <vt:lpstr>Arial</vt:lpstr>
      <vt:lpstr>Calibri</vt:lpstr>
      <vt:lpstr>Times New Roman</vt:lpstr>
      <vt:lpstr>默认设计模板</vt:lpstr>
      <vt:lpstr>PowerPoint 演示文稿</vt:lpstr>
      <vt:lpstr>Triton调试方法及工具</vt:lpstr>
      <vt:lpstr>Triton调试方法及工具</vt:lpstr>
      <vt:lpstr>Triton调试方法及工具</vt:lpstr>
      <vt:lpstr>Triton调试方法及工具</vt:lpstr>
      <vt:lpstr>Triton调试方法及工具</vt:lpstr>
      <vt:lpstr>Triton调试方法及工具</vt:lpstr>
      <vt:lpstr>PowerPoint 演示文稿</vt:lpstr>
      <vt:lpstr>PowerPoint 演示文稿</vt:lpstr>
      <vt:lpstr>Triton调试方法及工具</vt:lpstr>
      <vt:lpstr>Triton调试方法及工具</vt:lpstr>
      <vt:lpstr>Triton调试方法及工具</vt:lpstr>
      <vt:lpstr>Triton调试方法及工具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3549</cp:revision>
  <cp:lastPrinted>2018-06-09T17:02:00Z</cp:lastPrinted>
  <dcterms:created xsi:type="dcterms:W3CDTF">2016-05-18T20:32:00Z</dcterms:created>
  <dcterms:modified xsi:type="dcterms:W3CDTF">2024-10-14T11:40:26Z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A609D76B78BE40258B18A537DFBA7D46_12</vt:lpwstr>
  </property>
</Properties>
</file>