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1159" r:id="rId2"/>
    <p:sldId id="1160" r:id="rId3"/>
    <p:sldId id="1175" r:id="rId4"/>
    <p:sldId id="1161" r:id="rId5"/>
    <p:sldId id="1176" r:id="rId6"/>
    <p:sldId id="1177" r:id="rId7"/>
    <p:sldId id="1178" r:id="rId8"/>
    <p:sldId id="1182" r:id="rId9"/>
    <p:sldId id="1179" r:id="rId10"/>
    <p:sldId id="1181" r:id="rId11"/>
    <p:sldId id="1180" r:id="rId12"/>
    <p:sldId id="1172" r:id="rId13"/>
  </p:sldIdLst>
  <p:sldSz cx="12192000" cy="6858000"/>
  <p:notesSz cx="6811963" cy="9945688"/>
  <p:custDataLst>
    <p:tags r:id="rId16"/>
  </p:custDataLst>
  <p:defaultTextStyle>
    <a:defPPr>
      <a:defRPr lang="zh-CN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panose="020B0604020202020204" pitchFamily="34" charset="0"/>
        <a:ea typeface="微软雅黑" panose="020B0503020204020204" pitchFamily="34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266" userDrawn="1">
          <p15:clr>
            <a:srgbClr val="A4A3A4"/>
          </p15:clr>
        </p15:guide>
        <p15:guide id="2" pos="3814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6CC"/>
    <a:srgbClr val="3A4795"/>
    <a:srgbClr val="FBBCA3"/>
    <a:srgbClr val="A3D6D9"/>
    <a:srgbClr val="FF0000"/>
    <a:srgbClr val="FF9933"/>
    <a:srgbClr val="0070C0"/>
    <a:srgbClr val="1C2948"/>
    <a:srgbClr val="00B0F0"/>
    <a:srgbClr val="DFF1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07" autoAdjust="0"/>
    <p:restoredTop sz="95788" autoAdjust="0"/>
  </p:normalViewPr>
  <p:slideViewPr>
    <p:cSldViewPr snapToGrid="0" showGuides="1">
      <p:cViewPr varScale="1">
        <p:scale>
          <a:sx n="81" d="100"/>
          <a:sy n="81" d="100"/>
        </p:scale>
        <p:origin x="84" y="492"/>
      </p:cViewPr>
      <p:guideLst>
        <p:guide orient="horz" pos="2266"/>
        <p:guide pos="3814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tags" Target="tags/tag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58387" y="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/>
          <a:lstStyle>
            <a:lvl1pPr algn="r">
              <a:defRPr sz="1200"/>
            </a:lvl1pPr>
          </a:lstStyle>
          <a:p>
            <a:fld id="{33F7A549-B379-4C34-825B-70BFB0F88B3A}" type="datetimeFigureOut">
              <a:rPr lang="zh-CN" altLang="en-US" smtClean="0"/>
              <a:t>2024/9/18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58387" y="9447401"/>
            <a:ext cx="2952054" cy="496744"/>
          </a:xfrm>
          <a:prstGeom prst="rect">
            <a:avLst/>
          </a:prstGeom>
        </p:spPr>
        <p:txBody>
          <a:bodyPr vert="horz" lIns="88395" tIns="44198" rIns="88395" bIns="44198" rtlCol="0" anchor="b"/>
          <a:lstStyle>
            <a:lvl1pPr algn="r">
              <a:defRPr sz="1200"/>
            </a:lvl1pPr>
          </a:lstStyle>
          <a:p>
            <a:fld id="{2EC52559-07F0-4EB5-B465-6612A229963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1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58537" y="0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>
            <a:lvl1pPr algn="r"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2075" y="746125"/>
            <a:ext cx="6627813" cy="3729038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</a:extLst>
        </p:spPr>
      </p:sp>
      <p:sp>
        <p:nvSpPr>
          <p:cNvPr id="512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1197" y="4724202"/>
            <a:ext cx="5449570" cy="44755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t" anchorCtr="0" compatLnSpc="1"/>
          <a:lstStyle/>
          <a:p>
            <a:pPr lvl="0"/>
            <a:r>
              <a:rPr lang="zh-CN" altLang="en-US" noProof="0"/>
              <a:t>单击此处编辑母版文本样式</a:t>
            </a:r>
          </a:p>
          <a:p>
            <a:pPr lvl="1"/>
            <a:r>
              <a:rPr lang="zh-CN" altLang="en-US" noProof="0"/>
              <a:t>第二级</a:t>
            </a:r>
          </a:p>
          <a:p>
            <a:pPr lvl="2"/>
            <a:r>
              <a:rPr lang="zh-CN" altLang="en-US" noProof="0"/>
              <a:t>第三级</a:t>
            </a:r>
          </a:p>
          <a:p>
            <a:pPr lvl="3"/>
            <a:r>
              <a:rPr lang="zh-CN" altLang="en-US" noProof="0"/>
              <a:t>第四级</a:t>
            </a:r>
          </a:p>
          <a:p>
            <a:pPr lvl="4"/>
            <a:r>
              <a:rPr lang="zh-CN" altLang="en-US" noProof="0"/>
              <a:t>第五级</a:t>
            </a:r>
          </a:p>
        </p:txBody>
      </p:sp>
      <p:sp>
        <p:nvSpPr>
          <p:cNvPr id="512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1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eaLnBrk="1" hangingPunct="1">
              <a:defRPr sz="1300">
                <a:latin typeface="Arial" panose="020B0604020202020204" pitchFamily="34" charset="0"/>
                <a:ea typeface="宋体" panose="02010600030101010101" pitchFamily="2" charset="-122"/>
              </a:defRPr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12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58537" y="9446678"/>
            <a:ext cx="2951850" cy="49728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5750" tIns="47875" rIns="95750" bIns="47875" numCol="1" anchor="b" anchorCtr="0" compatLnSpc="1"/>
          <a:lstStyle>
            <a:lvl1pPr algn="r" eaLnBrk="1" hangingPunct="1">
              <a:defRPr sz="1300" smtClean="0">
                <a:ea typeface="宋体" panose="02010600030101010101" pitchFamily="2" charset="-122"/>
              </a:defRPr>
            </a:lvl1pPr>
          </a:lstStyle>
          <a:p>
            <a:pPr>
              <a:defRPr/>
            </a:pPr>
            <a:fld id="{6020F7E6-B6AB-4685-9920-66673A4976C0}" type="slidenum">
              <a:rPr lang="en-US" altLang="zh-CN"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078146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11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3151177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266700" algn="just" fontAlgn="ctr">
              <a:lnSpc>
                <a:spcPts val="2000"/>
              </a:lnSpc>
              <a:spcBef>
                <a:spcPts val="0"/>
              </a:spcBef>
              <a:spcAft>
                <a:spcPts val="0"/>
              </a:spcAft>
            </a:pPr>
            <a:endParaRPr lang="en-US" altLang="zh-CN" sz="1800" kern="100" dirty="0">
              <a:effectLst/>
              <a:latin typeface="Times New Roman" panose="02020603050405020304" pitchFamily="18" charset="0"/>
              <a:ea typeface="等线" panose="02010600030101010101" pitchFamily="2" charset="-122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12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2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3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165518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4</a:t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5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43674397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6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877476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7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8148613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8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35814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>
              <a:defRPr/>
            </a:pPr>
            <a:fld id="{6020F7E6-B6AB-4685-9920-66673A4976C0}" type="slidenum">
              <a:rPr lang="en-US" altLang="zh-CN" smtClean="0"/>
              <a:t>9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20276883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914400" y="2130428"/>
            <a:ext cx="10363200" cy="1470025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828800" y="3886200"/>
            <a:ext cx="8534400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zh-CN" altLang="en-US"/>
              <a:t>单击此处编辑母版副标题样式</a:t>
            </a: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936567" y="222253"/>
            <a:ext cx="2880784" cy="5903913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294219" y="222253"/>
            <a:ext cx="8439149" cy="590391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09600" y="1600203"/>
            <a:ext cx="10972800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963084" y="4406903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09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97600" y="1600203"/>
            <a:ext cx="5384800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09600" y="1535113"/>
            <a:ext cx="5386917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09600" y="2174875"/>
            <a:ext cx="5386917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93369" y="1535113"/>
            <a:ext cx="5389033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93369" y="2174875"/>
            <a:ext cx="5389033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09602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4766733" y="273053"/>
            <a:ext cx="6815667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09602" y="1435103"/>
            <a:ext cx="4011084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9"/>
          <p:cNvSpPr>
            <a:spLocks noChangeArrowheads="1"/>
          </p:cNvSpPr>
          <p:nvPr userDrawn="1"/>
        </p:nvSpPr>
        <p:spPr bwMode="auto">
          <a:xfrm>
            <a:off x="0" y="1000125"/>
            <a:ext cx="646113" cy="261938"/>
          </a:xfrm>
          <a:prstGeom prst="rect">
            <a:avLst/>
          </a:prstGeom>
          <a:solidFill>
            <a:srgbClr val="A50021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7" name="Rectangle 10"/>
          <p:cNvSpPr>
            <a:spLocks noChangeArrowheads="1"/>
          </p:cNvSpPr>
          <p:nvPr userDrawn="1"/>
        </p:nvSpPr>
        <p:spPr bwMode="auto">
          <a:xfrm>
            <a:off x="703263" y="996950"/>
            <a:ext cx="11488737" cy="261938"/>
          </a:xfrm>
          <a:prstGeom prst="rect">
            <a:avLst/>
          </a:prstGeom>
          <a:solidFill>
            <a:srgbClr val="0066CC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eaLnBrk="1" hangingPunct="1">
              <a:defRPr/>
            </a:pPr>
            <a:endParaRPr lang="zh-CN" altLang="en-US"/>
          </a:p>
        </p:txBody>
      </p:sp>
      <p:sp>
        <p:nvSpPr>
          <p:cNvPr id="1028" name="Text Box 11"/>
          <p:cNvSpPr txBox="1">
            <a:spLocks noChangeArrowheads="1"/>
          </p:cNvSpPr>
          <p:nvPr userDrawn="1"/>
        </p:nvSpPr>
        <p:spPr bwMode="auto">
          <a:xfrm>
            <a:off x="261938" y="963613"/>
            <a:ext cx="403225" cy="3079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panose="020B0604020202020204" pitchFamily="34" charset="0"/>
                <a:ea typeface="微软雅黑" panose="020B0503020204020204" pitchFamily="34" charset="-122"/>
              </a:defRPr>
            </a:lvl9pPr>
          </a:lstStyle>
          <a:p>
            <a:pPr algn="r" eaLnBrk="1" hangingPunct="1">
              <a:defRPr/>
            </a:pPr>
            <a:fld id="{679EA1FA-98DD-462E-800D-6ADA9E20B4EE}" type="slidenum">
              <a:rPr lang="en-US" altLang="zh-CN" sz="1400" b="1" smtClean="0">
                <a:solidFill>
                  <a:schemeClr val="bg1"/>
                </a:solidFill>
                <a:ea typeface="宋体" panose="02010600030101010101" pitchFamily="2" charset="-122"/>
              </a:rPr>
              <a:t>‹#›</a:t>
            </a:fld>
            <a:endParaRPr lang="en-US" altLang="zh-CN" sz="1400" b="1">
              <a:solidFill>
                <a:schemeClr val="bg1"/>
              </a:solidFill>
              <a:ea typeface="宋体" panose="02010600030101010101" pitchFamily="2" charset="-122"/>
            </a:endParaRPr>
          </a:p>
        </p:txBody>
      </p:sp>
      <p:sp>
        <p:nvSpPr>
          <p:cNvPr id="1029" name="Rectangle 12"/>
          <p:cNvSpPr>
            <a:spLocks noGrp="1" noChangeArrowheads="1"/>
          </p:cNvSpPr>
          <p:nvPr>
            <p:ph type="title"/>
          </p:nvPr>
        </p:nvSpPr>
        <p:spPr bwMode="auto">
          <a:xfrm>
            <a:off x="293688" y="222250"/>
            <a:ext cx="11523662" cy="6778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/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8AC11B72-938F-55DF-7DCB-25F0E160E8EC}"/>
              </a:ext>
            </a:extLst>
          </p:cNvPr>
          <p:cNvSpPr txBox="1"/>
          <p:nvPr userDrawn="1"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E96EA4-5FF5-5AEE-C6D0-1E80F8F297C3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4" name="流程图: 接点 3">
            <a:extLst>
              <a:ext uri="{FF2B5EF4-FFF2-40B4-BE49-F238E27FC236}">
                <a16:creationId xmlns:a16="http://schemas.microsoft.com/office/drawing/2014/main" id="{D54866C1-6DEA-A249-5AEA-F33D24A486AD}"/>
              </a:ext>
            </a:extLst>
          </p:cNvPr>
          <p:cNvSpPr/>
          <p:nvPr userDrawn="1"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CE52D17-AF13-ACB5-0A6F-CD5EF85D141B}"/>
              </a:ext>
            </a:extLst>
          </p:cNvPr>
          <p:cNvSpPr txBox="1"/>
          <p:nvPr userDrawn="1"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6" name="流程图: 接点 5">
            <a:extLst>
              <a:ext uri="{FF2B5EF4-FFF2-40B4-BE49-F238E27FC236}">
                <a16:creationId xmlns:a16="http://schemas.microsoft.com/office/drawing/2014/main" id="{E815C32C-955C-AAFF-1AB0-70B69F4B62D5}"/>
              </a:ext>
            </a:extLst>
          </p:cNvPr>
          <p:cNvSpPr/>
          <p:nvPr userDrawn="1"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1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5531839A-85E5-D49D-D6AB-921DCB81BA68}"/>
              </a:ext>
            </a:extLst>
          </p:cNvPr>
          <p:cNvSpPr txBox="1"/>
          <p:nvPr userDrawn="1"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077E319D-4777-25DF-74FF-0441338DE1D9}"/>
              </a:ext>
            </a:extLst>
          </p:cNvPr>
          <p:cNvSpPr txBox="1"/>
          <p:nvPr userDrawn="1"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3600" b="1">
          <a:solidFill>
            <a:schemeClr val="tx2"/>
          </a:solidFill>
          <a:latin typeface="Arial" panose="020B0604020202020204" pitchFamily="34" charset="0"/>
          <a:ea typeface="微软雅黑" panose="020B0503020204020204" pitchFamily="34" charset="-122"/>
        </a:defRPr>
      </a:lvl9pPr>
    </p:titleStyle>
    <p:bodyStyle>
      <a:lvl1pPr marL="341630" indent="-34163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1680" indent="-28448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  <a:ea typeface="+mn-ea"/>
        </a:defRPr>
      </a:lvl2pPr>
      <a:lvl3pPr marL="1141730" indent="-22733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  <a:ea typeface="+mn-ea"/>
        </a:defRPr>
      </a:lvl3pPr>
      <a:lvl4pPr marL="1598930" indent="-22733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  <a:ea typeface="+mn-ea"/>
        </a:defRPr>
      </a:lvl4pPr>
      <a:lvl5pPr marL="2056130" indent="-22733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png"/><Relationship Id="rId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任意多边形 22"/>
          <p:cNvSpPr/>
          <p:nvPr/>
        </p:nvSpPr>
        <p:spPr bwMode="auto">
          <a:xfrm>
            <a:off x="2" y="189"/>
            <a:ext cx="3404924" cy="6867783"/>
          </a:xfrm>
          <a:custGeom>
            <a:avLst/>
            <a:gdLst>
              <a:gd name="connsiteX0" fmla="*/ 0 w 9922865"/>
              <a:gd name="connsiteY0" fmla="*/ 0 h 7492075"/>
              <a:gd name="connsiteX1" fmla="*/ 9922865 w 9922865"/>
              <a:gd name="connsiteY1" fmla="*/ 0 h 7492075"/>
              <a:gd name="connsiteX2" fmla="*/ 1647718 w 9922865"/>
              <a:gd name="connsiteY2" fmla="*/ 7492075 h 7492075"/>
              <a:gd name="connsiteX3" fmla="*/ 0 w 9922865"/>
              <a:gd name="connsiteY3" fmla="*/ 7492075 h 7492075"/>
              <a:gd name="connsiteX0-1" fmla="*/ 0 w 4261582"/>
              <a:gd name="connsiteY0-2" fmla="*/ 0 h 7492075"/>
              <a:gd name="connsiteX1-3" fmla="*/ 4261582 w 4261582"/>
              <a:gd name="connsiteY1-4" fmla="*/ 11100 h 7492075"/>
              <a:gd name="connsiteX2-5" fmla="*/ 1647718 w 4261582"/>
              <a:gd name="connsiteY2-6" fmla="*/ 7492075 h 7492075"/>
              <a:gd name="connsiteX3-7" fmla="*/ 0 w 4261582"/>
              <a:gd name="connsiteY3-8" fmla="*/ 7492075 h 7492075"/>
              <a:gd name="connsiteX4" fmla="*/ 0 w 4261582"/>
              <a:gd name="connsiteY4" fmla="*/ 0 h 7492075"/>
              <a:gd name="connsiteX0-9" fmla="*/ 0 w 4261582"/>
              <a:gd name="connsiteY0-10" fmla="*/ 0 h 7503175"/>
              <a:gd name="connsiteX1-11" fmla="*/ 4261582 w 4261582"/>
              <a:gd name="connsiteY1-12" fmla="*/ 11100 h 7503175"/>
              <a:gd name="connsiteX2-13" fmla="*/ 1147825 w 4261582"/>
              <a:gd name="connsiteY2-14" fmla="*/ 7503175 h 7503175"/>
              <a:gd name="connsiteX3-15" fmla="*/ 0 w 4261582"/>
              <a:gd name="connsiteY3-16" fmla="*/ 7492075 h 7503175"/>
              <a:gd name="connsiteX4-17" fmla="*/ 0 w 4261582"/>
              <a:gd name="connsiteY4-18" fmla="*/ 0 h 7503175"/>
              <a:gd name="connsiteX0-19" fmla="*/ 0 w 4298258"/>
              <a:gd name="connsiteY0-20" fmla="*/ 0 h 7503175"/>
              <a:gd name="connsiteX1-21" fmla="*/ 4298258 w 4298258"/>
              <a:gd name="connsiteY1-22" fmla="*/ 241 h 7503175"/>
              <a:gd name="connsiteX2-23" fmla="*/ 1147825 w 4298258"/>
              <a:gd name="connsiteY2-24" fmla="*/ 7503175 h 7503175"/>
              <a:gd name="connsiteX3-25" fmla="*/ 0 w 4298258"/>
              <a:gd name="connsiteY3-26" fmla="*/ 7492075 h 7503175"/>
              <a:gd name="connsiteX4-27" fmla="*/ 0 w 4298258"/>
              <a:gd name="connsiteY4-28" fmla="*/ 0 h 7503175"/>
              <a:gd name="connsiteX0-29" fmla="*/ 0 w 4237129"/>
              <a:gd name="connsiteY0-30" fmla="*/ 0 h 7503175"/>
              <a:gd name="connsiteX1-31" fmla="*/ 4237129 w 4237129"/>
              <a:gd name="connsiteY1-32" fmla="*/ 241 h 7503175"/>
              <a:gd name="connsiteX2-33" fmla="*/ 1147825 w 4237129"/>
              <a:gd name="connsiteY2-34" fmla="*/ 7503175 h 7503175"/>
              <a:gd name="connsiteX3-35" fmla="*/ 0 w 4237129"/>
              <a:gd name="connsiteY3-36" fmla="*/ 7492075 h 7503175"/>
              <a:gd name="connsiteX4-37" fmla="*/ 0 w 4237129"/>
              <a:gd name="connsiteY4-38" fmla="*/ 0 h 7503175"/>
              <a:gd name="connsiteX0-39" fmla="*/ 0 w 4163775"/>
              <a:gd name="connsiteY0-40" fmla="*/ 0 h 7503175"/>
              <a:gd name="connsiteX1-41" fmla="*/ 4163775 w 4163775"/>
              <a:gd name="connsiteY1-42" fmla="*/ 11100 h 7503175"/>
              <a:gd name="connsiteX2-43" fmla="*/ 1147825 w 4163775"/>
              <a:gd name="connsiteY2-44" fmla="*/ 7503175 h 7503175"/>
              <a:gd name="connsiteX3-45" fmla="*/ 0 w 4163775"/>
              <a:gd name="connsiteY3-46" fmla="*/ 7492075 h 7503175"/>
              <a:gd name="connsiteX4-47" fmla="*/ 0 w 4163775"/>
              <a:gd name="connsiteY4-48" fmla="*/ 0 h 7503175"/>
              <a:gd name="connsiteX0-49" fmla="*/ 0 w 4139324"/>
              <a:gd name="connsiteY0-50" fmla="*/ 0 h 7503175"/>
              <a:gd name="connsiteX1-51" fmla="*/ 4139324 w 4139324"/>
              <a:gd name="connsiteY1-52" fmla="*/ 241 h 7503175"/>
              <a:gd name="connsiteX2-53" fmla="*/ 1147825 w 4139324"/>
              <a:gd name="connsiteY2-54" fmla="*/ 7503175 h 7503175"/>
              <a:gd name="connsiteX3-55" fmla="*/ 0 w 4139324"/>
              <a:gd name="connsiteY3-56" fmla="*/ 7492075 h 7503175"/>
              <a:gd name="connsiteX4-57" fmla="*/ 0 w 4139324"/>
              <a:gd name="connsiteY4-58" fmla="*/ 0 h 7503175"/>
              <a:gd name="connsiteX0-59" fmla="*/ 0 w 4188227"/>
              <a:gd name="connsiteY0-60" fmla="*/ 0 h 7503175"/>
              <a:gd name="connsiteX1-61" fmla="*/ 4188227 w 4188227"/>
              <a:gd name="connsiteY1-62" fmla="*/ 241 h 7503175"/>
              <a:gd name="connsiteX2-63" fmla="*/ 1147825 w 4188227"/>
              <a:gd name="connsiteY2-64" fmla="*/ 7503175 h 7503175"/>
              <a:gd name="connsiteX3-65" fmla="*/ 0 w 4188227"/>
              <a:gd name="connsiteY3-66" fmla="*/ 7492075 h 7503175"/>
              <a:gd name="connsiteX4-67" fmla="*/ 0 w 4188227"/>
              <a:gd name="connsiteY4-68" fmla="*/ 0 h 7503175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4188227" h="7503175">
                <a:moveTo>
                  <a:pt x="0" y="0"/>
                </a:moveTo>
                <a:lnTo>
                  <a:pt x="4188227" y="241"/>
                </a:lnTo>
                <a:lnTo>
                  <a:pt x="1147825" y="7503175"/>
                </a:lnTo>
                <a:lnTo>
                  <a:pt x="0" y="7492075"/>
                </a:lnTo>
                <a:lnTo>
                  <a:pt x="0" y="0"/>
                </a:lnTo>
                <a:close/>
              </a:path>
            </a:pathLst>
          </a:custGeom>
          <a:solidFill>
            <a:schemeClr val="tx1">
              <a:lumMod val="50000"/>
              <a:lumOff val="50000"/>
            </a:schemeClr>
          </a:solidFill>
          <a:ln w="0">
            <a:noFill/>
            <a:prstDash val="solid"/>
            <a:round/>
          </a:ln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5" name="任意多边形 24"/>
          <p:cNvSpPr/>
          <p:nvPr/>
        </p:nvSpPr>
        <p:spPr bwMode="auto">
          <a:xfrm>
            <a:off x="-10442" y="-9309"/>
            <a:ext cx="2894115" cy="6867561"/>
          </a:xfrm>
          <a:custGeom>
            <a:avLst/>
            <a:gdLst>
              <a:gd name="connsiteX0" fmla="*/ 0 w 9219111"/>
              <a:gd name="connsiteY0" fmla="*/ 0 h 7492076"/>
              <a:gd name="connsiteX1" fmla="*/ 9219111 w 9219111"/>
              <a:gd name="connsiteY1" fmla="*/ 0 h 7492076"/>
              <a:gd name="connsiteX2" fmla="*/ 948639 w 9219111"/>
              <a:gd name="connsiteY2" fmla="*/ 7492076 h 7492076"/>
              <a:gd name="connsiteX3" fmla="*/ 0 w 9219111"/>
              <a:gd name="connsiteY3" fmla="*/ 7492076 h 7492076"/>
              <a:gd name="connsiteX0-1" fmla="*/ 0 w 9219111"/>
              <a:gd name="connsiteY0-2" fmla="*/ 0 h 7514276"/>
              <a:gd name="connsiteX1-3" fmla="*/ 9219111 w 9219111"/>
              <a:gd name="connsiteY1-4" fmla="*/ 0 h 7514276"/>
              <a:gd name="connsiteX2-5" fmla="*/ 505931 w 9219111"/>
              <a:gd name="connsiteY2-6" fmla="*/ 7514276 h 7514276"/>
              <a:gd name="connsiteX3-7" fmla="*/ 0 w 9219111"/>
              <a:gd name="connsiteY3-8" fmla="*/ 7492076 h 7514276"/>
              <a:gd name="connsiteX4" fmla="*/ 0 w 9219111"/>
              <a:gd name="connsiteY4" fmla="*/ 0 h 7514276"/>
              <a:gd name="connsiteX0-9" fmla="*/ 0 w 3603053"/>
              <a:gd name="connsiteY0-10" fmla="*/ 0 h 7514276"/>
              <a:gd name="connsiteX1-11" fmla="*/ 3603053 w 3603053"/>
              <a:gd name="connsiteY1-12" fmla="*/ 22200 h 7514276"/>
              <a:gd name="connsiteX2-13" fmla="*/ 505931 w 3603053"/>
              <a:gd name="connsiteY2-14" fmla="*/ 7514276 h 7514276"/>
              <a:gd name="connsiteX3-15" fmla="*/ 0 w 3603053"/>
              <a:gd name="connsiteY3-16" fmla="*/ 7492076 h 7514276"/>
              <a:gd name="connsiteX4-17" fmla="*/ 0 w 3603053"/>
              <a:gd name="connsiteY4-18" fmla="*/ 0 h 7514276"/>
              <a:gd name="connsiteX0-19" fmla="*/ 0 w 3603053"/>
              <a:gd name="connsiteY0-20" fmla="*/ 0 h 7514276"/>
              <a:gd name="connsiteX1-21" fmla="*/ 3603053 w 3603053"/>
              <a:gd name="connsiteY1-22" fmla="*/ 22200 h 7514276"/>
              <a:gd name="connsiteX2-23" fmla="*/ 505931 w 3603053"/>
              <a:gd name="connsiteY2-24" fmla="*/ 7514276 h 7514276"/>
              <a:gd name="connsiteX3-25" fmla="*/ 0 w 3603053"/>
              <a:gd name="connsiteY3-26" fmla="*/ 7492076 h 7514276"/>
              <a:gd name="connsiteX4-27" fmla="*/ 0 w 3603053"/>
              <a:gd name="connsiteY4-28" fmla="*/ 0 h 7514276"/>
              <a:gd name="connsiteX0-29" fmla="*/ 0 w 3603053"/>
              <a:gd name="connsiteY0-30" fmla="*/ 0 h 7514276"/>
              <a:gd name="connsiteX1-31" fmla="*/ 3603053 w 3603053"/>
              <a:gd name="connsiteY1-32" fmla="*/ 11341 h 7514276"/>
              <a:gd name="connsiteX2-33" fmla="*/ 505931 w 3603053"/>
              <a:gd name="connsiteY2-34" fmla="*/ 7514276 h 7514276"/>
              <a:gd name="connsiteX3-35" fmla="*/ 0 w 3603053"/>
              <a:gd name="connsiteY3-36" fmla="*/ 7492076 h 7514276"/>
              <a:gd name="connsiteX4-37" fmla="*/ 0 w 3603053"/>
              <a:gd name="connsiteY4-38" fmla="*/ 0 h 7514276"/>
              <a:gd name="connsiteX0-39" fmla="*/ 0 w 3603053"/>
              <a:gd name="connsiteY0-40" fmla="*/ 0 h 7492558"/>
              <a:gd name="connsiteX1-41" fmla="*/ 3603053 w 3603053"/>
              <a:gd name="connsiteY1-42" fmla="*/ 11341 h 7492558"/>
              <a:gd name="connsiteX2-43" fmla="*/ 518305 w 3603053"/>
              <a:gd name="connsiteY2-44" fmla="*/ 7492558 h 7492558"/>
              <a:gd name="connsiteX3-45" fmla="*/ 0 w 3603053"/>
              <a:gd name="connsiteY3-46" fmla="*/ 7492076 h 7492558"/>
              <a:gd name="connsiteX4-47" fmla="*/ 0 w 3603053"/>
              <a:gd name="connsiteY4-48" fmla="*/ 0 h 7492558"/>
              <a:gd name="connsiteX0-49" fmla="*/ 0 w 3603053"/>
              <a:gd name="connsiteY0-50" fmla="*/ 10376 h 7502934"/>
              <a:gd name="connsiteX1-51" fmla="*/ 3603053 w 3603053"/>
              <a:gd name="connsiteY1-52" fmla="*/ 0 h 7502934"/>
              <a:gd name="connsiteX2-53" fmla="*/ 518305 w 3603053"/>
              <a:gd name="connsiteY2-54" fmla="*/ 7502934 h 7502934"/>
              <a:gd name="connsiteX3-55" fmla="*/ 0 w 3603053"/>
              <a:gd name="connsiteY3-56" fmla="*/ 7502452 h 7502934"/>
              <a:gd name="connsiteX4-57" fmla="*/ 0 w 3603053"/>
              <a:gd name="connsiteY4-58" fmla="*/ 10376 h 750293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  <a:cxn ang="0">
                <a:pos x="connsiteX4-17" y="connsiteY4-18"/>
              </a:cxn>
            </a:cxnLst>
            <a:rect l="l" t="t" r="r" b="b"/>
            <a:pathLst>
              <a:path w="3603053" h="7502934">
                <a:moveTo>
                  <a:pt x="0" y="10376"/>
                </a:moveTo>
                <a:lnTo>
                  <a:pt x="3603053" y="0"/>
                </a:lnTo>
                <a:lnTo>
                  <a:pt x="518305" y="7502934"/>
                </a:lnTo>
                <a:lnTo>
                  <a:pt x="0" y="7502452"/>
                </a:lnTo>
                <a:lnTo>
                  <a:pt x="0" y="10376"/>
                </a:lnTo>
                <a:close/>
              </a:path>
            </a:pathLst>
          </a:custGeom>
          <a:solidFill>
            <a:srgbClr val="3A4795"/>
          </a:solidFill>
          <a:ln w="0">
            <a:noFill/>
            <a:prstDash val="solid"/>
            <a:round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>
            <a:noAutofit/>
          </a:bodyPr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6" name="矩形 259"/>
          <p:cNvSpPr>
            <a:spLocks noChangeArrowheads="1"/>
          </p:cNvSpPr>
          <p:nvPr/>
        </p:nvSpPr>
        <p:spPr bwMode="auto">
          <a:xfrm>
            <a:off x="1702464" y="2757976"/>
            <a:ext cx="10264033" cy="10156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>
            <a:lvl1pPr>
              <a:spcBef>
                <a:spcPct val="20000"/>
              </a:spcBef>
              <a:buFont typeface="Arial" panose="020B0604020202020204" pitchFamily="34" charset="0"/>
              <a:buChar char="•"/>
              <a:defRPr sz="32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1pPr>
            <a:lvl2pPr marL="742950" indent="-285750">
              <a:spcBef>
                <a:spcPct val="20000"/>
              </a:spcBef>
              <a:buFont typeface="Arial" panose="020B0604020202020204" pitchFamily="34" charset="0"/>
              <a:buChar char="–"/>
              <a:defRPr sz="28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2pPr>
            <a:lvl3pPr marL="1143000" indent="-228600">
              <a:spcBef>
                <a:spcPct val="20000"/>
              </a:spcBef>
              <a:buFont typeface="Arial" panose="020B0604020202020204" pitchFamily="34" charset="0"/>
              <a:buChar char="•"/>
              <a:defRPr sz="24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3pPr>
            <a:lvl4pPr marL="1600200" indent="-228600">
              <a:spcBef>
                <a:spcPct val="20000"/>
              </a:spcBef>
              <a:buFont typeface="Arial" panose="020B0604020202020204" pitchFamily="34" charset="0"/>
              <a:buChar char="–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4pPr>
            <a:lvl5pPr marL="2057400" indent="-228600">
              <a:spcBef>
                <a:spcPct val="20000"/>
              </a:spcBef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Font typeface="Arial" panose="020B0604020202020204" pitchFamily="34" charset="0"/>
              <a:buChar char="»"/>
              <a:defRPr sz="2000">
                <a:solidFill>
                  <a:schemeClr val="tx1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Calibri" panose="020F0502020204030204" pitchFamily="34" charset="0"/>
              </a:defRPr>
            </a:lvl9pPr>
          </a:lstStyle>
          <a:p>
            <a:pPr algn="ctr" defTabSz="1219200">
              <a:buNone/>
            </a:pPr>
            <a:r>
              <a:rPr lang="en-US" altLang="zh-CN" sz="6600" b="1" dirty="0">
                <a:solidFill>
                  <a:srgbClr val="3A4795"/>
                </a:solidFill>
              </a:rPr>
              <a:t>Triton</a:t>
            </a:r>
            <a:r>
              <a:rPr lang="zh-CN" altLang="en-US" sz="6600" b="1" dirty="0">
                <a:solidFill>
                  <a:srgbClr val="3A4795"/>
                </a:solidFill>
              </a:rPr>
              <a:t>的安装方式</a:t>
            </a:r>
          </a:p>
        </p:txBody>
      </p:sp>
      <p:sp>
        <p:nvSpPr>
          <p:cNvPr id="8" name="TextBox 25"/>
          <p:cNvSpPr>
            <a:spLocks noChangeArrowheads="1"/>
          </p:cNvSpPr>
          <p:nvPr/>
        </p:nvSpPr>
        <p:spPr bwMode="auto">
          <a:xfrm>
            <a:off x="6392141" y="4946613"/>
            <a:ext cx="2230877" cy="266763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lIns="0" tIns="0" rIns="0" bIns="0">
            <a:spAutoFit/>
          </a:bodyPr>
          <a:lstStyle/>
          <a:p>
            <a:pPr defTabSz="1219200"/>
            <a:r>
              <a:rPr lang="zh-CN" altLang="en-US" b="1" dirty="0">
                <a:solidFill>
                  <a:srgbClr val="3A4795"/>
                </a:solidFill>
                <a:latin typeface="微软雅黑" panose="020B0503020204020204" pitchFamily="34" charset="-122"/>
              </a:rPr>
              <a:t>嘉宾：孙春豪</a:t>
            </a:r>
          </a:p>
          <a:p>
            <a:pPr defTabSz="1219200"/>
            <a:endParaRPr lang="zh-CN" altLang="en-US" sz="9600" b="1" dirty="0">
              <a:solidFill>
                <a:srgbClr val="3A4795"/>
              </a:solidFill>
              <a:latin typeface="Calibri" panose="020F0502020204030204"/>
              <a:ea typeface="宋体" panose="02010600030101010101" pitchFamily="2" charset="-122"/>
            </a:endParaRPr>
          </a:p>
          <a:p>
            <a:pPr defTabSz="1219200"/>
            <a:endParaRPr lang="zh-CN" altLang="en-US" sz="5335" b="1" dirty="0">
              <a:solidFill>
                <a:srgbClr val="3A4795"/>
              </a:solidFill>
              <a:latin typeface="Calibri" panose="020F0502020204030204"/>
              <a:ea typeface="宋体" panose="02010600030101010101" pitchFamily="2" charset="-122"/>
            </a:endParaRPr>
          </a:p>
        </p:txBody>
      </p:sp>
      <p:sp>
        <p:nvSpPr>
          <p:cNvPr id="9" name="Freeform 8"/>
          <p:cNvSpPr/>
          <p:nvPr/>
        </p:nvSpPr>
        <p:spPr bwMode="auto">
          <a:xfrm>
            <a:off x="1739548" y="524343"/>
            <a:ext cx="1725012" cy="1709479"/>
          </a:xfrm>
          <a:custGeom>
            <a:avLst/>
            <a:gdLst>
              <a:gd name="T0" fmla="*/ 1168 w 2120"/>
              <a:gd name="T1" fmla="*/ 5 h 2119"/>
              <a:gd name="T2" fmla="*/ 1374 w 2120"/>
              <a:gd name="T3" fmla="*/ 47 h 2119"/>
              <a:gd name="T4" fmla="*/ 1564 w 2120"/>
              <a:gd name="T5" fmla="*/ 127 h 2119"/>
              <a:gd name="T6" fmla="*/ 1734 w 2120"/>
              <a:gd name="T7" fmla="*/ 243 h 2119"/>
              <a:gd name="T8" fmla="*/ 1877 w 2120"/>
              <a:gd name="T9" fmla="*/ 386 h 2119"/>
              <a:gd name="T10" fmla="*/ 1991 w 2120"/>
              <a:gd name="T11" fmla="*/ 555 h 2119"/>
              <a:gd name="T12" fmla="*/ 2071 w 2120"/>
              <a:gd name="T13" fmla="*/ 743 h 2119"/>
              <a:gd name="T14" fmla="*/ 2114 w 2120"/>
              <a:gd name="T15" fmla="*/ 951 h 2119"/>
              <a:gd name="T16" fmla="*/ 2114 w 2120"/>
              <a:gd name="T17" fmla="*/ 1167 h 2119"/>
              <a:gd name="T18" fmla="*/ 2071 w 2120"/>
              <a:gd name="T19" fmla="*/ 1373 h 2119"/>
              <a:gd name="T20" fmla="*/ 1991 w 2120"/>
              <a:gd name="T21" fmla="*/ 1564 h 2119"/>
              <a:gd name="T22" fmla="*/ 1877 w 2120"/>
              <a:gd name="T23" fmla="*/ 1733 h 2119"/>
              <a:gd name="T24" fmla="*/ 1734 w 2120"/>
              <a:gd name="T25" fmla="*/ 1876 h 2119"/>
              <a:gd name="T26" fmla="*/ 1564 w 2120"/>
              <a:gd name="T27" fmla="*/ 1989 h 2119"/>
              <a:gd name="T28" fmla="*/ 1374 w 2120"/>
              <a:gd name="T29" fmla="*/ 2070 h 2119"/>
              <a:gd name="T30" fmla="*/ 1168 w 2120"/>
              <a:gd name="T31" fmla="*/ 2112 h 2119"/>
              <a:gd name="T32" fmla="*/ 952 w 2120"/>
              <a:gd name="T33" fmla="*/ 2112 h 2119"/>
              <a:gd name="T34" fmla="*/ 744 w 2120"/>
              <a:gd name="T35" fmla="*/ 2070 h 2119"/>
              <a:gd name="T36" fmla="*/ 555 w 2120"/>
              <a:gd name="T37" fmla="*/ 1989 h 2119"/>
              <a:gd name="T38" fmla="*/ 386 w 2120"/>
              <a:gd name="T39" fmla="*/ 1876 h 2119"/>
              <a:gd name="T40" fmla="*/ 243 w 2120"/>
              <a:gd name="T41" fmla="*/ 1733 h 2119"/>
              <a:gd name="T42" fmla="*/ 128 w 2120"/>
              <a:gd name="T43" fmla="*/ 1564 h 2119"/>
              <a:gd name="T44" fmla="*/ 47 w 2120"/>
              <a:gd name="T45" fmla="*/ 1373 h 2119"/>
              <a:gd name="T46" fmla="*/ 5 w 2120"/>
              <a:gd name="T47" fmla="*/ 1167 h 2119"/>
              <a:gd name="T48" fmla="*/ 5 w 2120"/>
              <a:gd name="T49" fmla="*/ 951 h 2119"/>
              <a:gd name="T50" fmla="*/ 47 w 2120"/>
              <a:gd name="T51" fmla="*/ 743 h 2119"/>
              <a:gd name="T52" fmla="*/ 128 w 2120"/>
              <a:gd name="T53" fmla="*/ 555 h 2119"/>
              <a:gd name="T54" fmla="*/ 243 w 2120"/>
              <a:gd name="T55" fmla="*/ 386 h 2119"/>
              <a:gd name="T56" fmla="*/ 386 w 2120"/>
              <a:gd name="T57" fmla="*/ 243 h 2119"/>
              <a:gd name="T58" fmla="*/ 555 w 2120"/>
              <a:gd name="T59" fmla="*/ 127 h 2119"/>
              <a:gd name="T60" fmla="*/ 744 w 2120"/>
              <a:gd name="T61" fmla="*/ 47 h 2119"/>
              <a:gd name="T62" fmla="*/ 952 w 2120"/>
              <a:gd name="T63" fmla="*/ 5 h 2119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  <a:cxn ang="0">
                <a:pos x="T20" y="T21"/>
              </a:cxn>
              <a:cxn ang="0">
                <a:pos x="T22" y="T23"/>
              </a:cxn>
              <a:cxn ang="0">
                <a:pos x="T24" y="T25"/>
              </a:cxn>
              <a:cxn ang="0">
                <a:pos x="T26" y="T27"/>
              </a:cxn>
              <a:cxn ang="0">
                <a:pos x="T28" y="T29"/>
              </a:cxn>
              <a:cxn ang="0">
                <a:pos x="T30" y="T31"/>
              </a:cxn>
              <a:cxn ang="0">
                <a:pos x="T32" y="T33"/>
              </a:cxn>
              <a:cxn ang="0">
                <a:pos x="T34" y="T35"/>
              </a:cxn>
              <a:cxn ang="0">
                <a:pos x="T36" y="T37"/>
              </a:cxn>
              <a:cxn ang="0">
                <a:pos x="T38" y="T39"/>
              </a:cxn>
              <a:cxn ang="0">
                <a:pos x="T40" y="T41"/>
              </a:cxn>
              <a:cxn ang="0">
                <a:pos x="T42" y="T43"/>
              </a:cxn>
              <a:cxn ang="0">
                <a:pos x="T44" y="T45"/>
              </a:cxn>
              <a:cxn ang="0">
                <a:pos x="T46" y="T47"/>
              </a:cxn>
              <a:cxn ang="0">
                <a:pos x="T48" y="T49"/>
              </a:cxn>
              <a:cxn ang="0">
                <a:pos x="T50" y="T51"/>
              </a:cxn>
              <a:cxn ang="0">
                <a:pos x="T52" y="T53"/>
              </a:cxn>
              <a:cxn ang="0">
                <a:pos x="T54" y="T55"/>
              </a:cxn>
              <a:cxn ang="0">
                <a:pos x="T56" y="T57"/>
              </a:cxn>
              <a:cxn ang="0">
                <a:pos x="T58" y="T59"/>
              </a:cxn>
              <a:cxn ang="0">
                <a:pos x="T60" y="T61"/>
              </a:cxn>
              <a:cxn ang="0">
                <a:pos x="T62" y="T63"/>
              </a:cxn>
            </a:cxnLst>
            <a:rect l="0" t="0" r="r" b="b"/>
            <a:pathLst>
              <a:path w="2120" h="2119">
                <a:moveTo>
                  <a:pt x="1060" y="0"/>
                </a:moveTo>
                <a:lnTo>
                  <a:pt x="1168" y="5"/>
                </a:lnTo>
                <a:lnTo>
                  <a:pt x="1273" y="21"/>
                </a:lnTo>
                <a:lnTo>
                  <a:pt x="1374" y="47"/>
                </a:lnTo>
                <a:lnTo>
                  <a:pt x="1472" y="84"/>
                </a:lnTo>
                <a:lnTo>
                  <a:pt x="1564" y="127"/>
                </a:lnTo>
                <a:lnTo>
                  <a:pt x="1652" y="181"/>
                </a:lnTo>
                <a:lnTo>
                  <a:pt x="1734" y="243"/>
                </a:lnTo>
                <a:lnTo>
                  <a:pt x="1809" y="311"/>
                </a:lnTo>
                <a:lnTo>
                  <a:pt x="1877" y="386"/>
                </a:lnTo>
                <a:lnTo>
                  <a:pt x="1938" y="466"/>
                </a:lnTo>
                <a:lnTo>
                  <a:pt x="1991" y="555"/>
                </a:lnTo>
                <a:lnTo>
                  <a:pt x="2036" y="647"/>
                </a:lnTo>
                <a:lnTo>
                  <a:pt x="2071" y="743"/>
                </a:lnTo>
                <a:lnTo>
                  <a:pt x="2097" y="845"/>
                </a:lnTo>
                <a:lnTo>
                  <a:pt x="2114" y="951"/>
                </a:lnTo>
                <a:lnTo>
                  <a:pt x="2120" y="1059"/>
                </a:lnTo>
                <a:lnTo>
                  <a:pt x="2114" y="1167"/>
                </a:lnTo>
                <a:lnTo>
                  <a:pt x="2097" y="1272"/>
                </a:lnTo>
                <a:lnTo>
                  <a:pt x="2071" y="1373"/>
                </a:lnTo>
                <a:lnTo>
                  <a:pt x="2036" y="1471"/>
                </a:lnTo>
                <a:lnTo>
                  <a:pt x="1991" y="1564"/>
                </a:lnTo>
                <a:lnTo>
                  <a:pt x="1938" y="1651"/>
                </a:lnTo>
                <a:lnTo>
                  <a:pt x="1877" y="1733"/>
                </a:lnTo>
                <a:lnTo>
                  <a:pt x="1809" y="1808"/>
                </a:lnTo>
                <a:lnTo>
                  <a:pt x="1734" y="1876"/>
                </a:lnTo>
                <a:lnTo>
                  <a:pt x="1652" y="1937"/>
                </a:lnTo>
                <a:lnTo>
                  <a:pt x="1564" y="1989"/>
                </a:lnTo>
                <a:lnTo>
                  <a:pt x="1472" y="2035"/>
                </a:lnTo>
                <a:lnTo>
                  <a:pt x="1374" y="2070"/>
                </a:lnTo>
                <a:lnTo>
                  <a:pt x="1273" y="2096"/>
                </a:lnTo>
                <a:lnTo>
                  <a:pt x="1168" y="2112"/>
                </a:lnTo>
                <a:lnTo>
                  <a:pt x="1060" y="2119"/>
                </a:lnTo>
                <a:lnTo>
                  <a:pt x="952" y="2112"/>
                </a:lnTo>
                <a:lnTo>
                  <a:pt x="847" y="2096"/>
                </a:lnTo>
                <a:lnTo>
                  <a:pt x="744" y="2070"/>
                </a:lnTo>
                <a:lnTo>
                  <a:pt x="648" y="2035"/>
                </a:lnTo>
                <a:lnTo>
                  <a:pt x="555" y="1989"/>
                </a:lnTo>
                <a:lnTo>
                  <a:pt x="468" y="1937"/>
                </a:lnTo>
                <a:lnTo>
                  <a:pt x="386" y="1876"/>
                </a:lnTo>
                <a:lnTo>
                  <a:pt x="311" y="1808"/>
                </a:lnTo>
                <a:lnTo>
                  <a:pt x="243" y="1733"/>
                </a:lnTo>
                <a:lnTo>
                  <a:pt x="182" y="1651"/>
                </a:lnTo>
                <a:lnTo>
                  <a:pt x="128" y="1564"/>
                </a:lnTo>
                <a:lnTo>
                  <a:pt x="84" y="1471"/>
                </a:lnTo>
                <a:lnTo>
                  <a:pt x="47" y="1373"/>
                </a:lnTo>
                <a:lnTo>
                  <a:pt x="21" y="1272"/>
                </a:lnTo>
                <a:lnTo>
                  <a:pt x="5" y="1167"/>
                </a:lnTo>
                <a:lnTo>
                  <a:pt x="0" y="1059"/>
                </a:lnTo>
                <a:lnTo>
                  <a:pt x="5" y="951"/>
                </a:lnTo>
                <a:lnTo>
                  <a:pt x="21" y="845"/>
                </a:lnTo>
                <a:lnTo>
                  <a:pt x="47" y="743"/>
                </a:lnTo>
                <a:lnTo>
                  <a:pt x="84" y="647"/>
                </a:lnTo>
                <a:lnTo>
                  <a:pt x="128" y="555"/>
                </a:lnTo>
                <a:lnTo>
                  <a:pt x="182" y="466"/>
                </a:lnTo>
                <a:lnTo>
                  <a:pt x="243" y="386"/>
                </a:lnTo>
                <a:lnTo>
                  <a:pt x="311" y="311"/>
                </a:lnTo>
                <a:lnTo>
                  <a:pt x="386" y="243"/>
                </a:lnTo>
                <a:lnTo>
                  <a:pt x="468" y="181"/>
                </a:lnTo>
                <a:lnTo>
                  <a:pt x="555" y="127"/>
                </a:lnTo>
                <a:lnTo>
                  <a:pt x="648" y="84"/>
                </a:lnTo>
                <a:lnTo>
                  <a:pt x="744" y="47"/>
                </a:lnTo>
                <a:lnTo>
                  <a:pt x="847" y="21"/>
                </a:lnTo>
                <a:lnTo>
                  <a:pt x="952" y="5"/>
                </a:lnTo>
                <a:lnTo>
                  <a:pt x="1060" y="0"/>
                </a:lnTo>
                <a:close/>
              </a:path>
            </a:pathLst>
          </a:custGeom>
          <a:solidFill>
            <a:schemeClr val="bg1"/>
          </a:solidFill>
          <a:ln w="0">
            <a:noFill/>
            <a:prstDash val="solid"/>
            <a:round/>
          </a:ln>
          <a:effectLst>
            <a:outerShdw blurRad="444500" dist="127000" dir="2700000" algn="tl" rotWithShape="0">
              <a:prstClr val="black">
                <a:alpha val="40000"/>
              </a:prstClr>
            </a:outerShdw>
          </a:effectLst>
        </p:spPr>
        <p:txBody>
          <a:bodyPr vert="horz" wrap="square" lIns="121913" tIns="60956" rIns="121913" bIns="60956" numCol="1" anchor="t" anchorCtr="0" compatLnSpc="1"/>
          <a:lstStyle/>
          <a:p>
            <a:endParaRPr lang="zh-CN" altLang="en-US" sz="1705">
              <a:cs typeface="+mn-ea"/>
              <a:sym typeface="+mn-lt"/>
            </a:endParaRPr>
          </a:p>
        </p:txBody>
      </p:sp>
      <p:sp>
        <p:nvSpPr>
          <p:cNvPr id="10" name="流程图: 接点 9"/>
          <p:cNvSpPr/>
          <p:nvPr/>
        </p:nvSpPr>
        <p:spPr>
          <a:xfrm>
            <a:off x="1739548" y="524343"/>
            <a:ext cx="1725012" cy="1709479"/>
          </a:xfrm>
          <a:prstGeom prst="flowChartConnector">
            <a:avLst/>
          </a:prstGeom>
          <a:blipFill dpi="0"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F623D34C-C330-779F-8429-A495DDEDCFDC}"/>
              </a:ext>
            </a:extLst>
          </p:cNvPr>
          <p:cNvSpPr txBox="1"/>
          <p:nvPr/>
        </p:nvSpPr>
        <p:spPr>
          <a:xfrm>
            <a:off x="383937" y="6348577"/>
            <a:ext cx="2849488" cy="5166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2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2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549C3C3-116B-8910-FD6F-2701AC8C2A40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462" t="20366" r="20656" b="34409"/>
          <a:stretch/>
        </p:blipFill>
        <p:spPr>
          <a:xfrm>
            <a:off x="10874861" y="5508641"/>
            <a:ext cx="1182668" cy="1162430"/>
          </a:xfrm>
          <a:prstGeom prst="rect">
            <a:avLst/>
          </a:prstGeom>
        </p:spPr>
      </p:pic>
      <p:sp>
        <p:nvSpPr>
          <p:cNvPr id="7" name="流程图: 接点 6">
            <a:extLst>
              <a:ext uri="{FF2B5EF4-FFF2-40B4-BE49-F238E27FC236}">
                <a16:creationId xmlns:a16="http://schemas.microsoft.com/office/drawing/2014/main" id="{7FF0A488-1815-0998-0621-D10937D39461}"/>
              </a:ext>
            </a:extLst>
          </p:cNvPr>
          <p:cNvSpPr/>
          <p:nvPr/>
        </p:nvSpPr>
        <p:spPr>
          <a:xfrm>
            <a:off x="1328816" y="540141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18D3962D-973A-39A4-4D91-DCDAFBE54AD3}"/>
              </a:ext>
            </a:extLst>
          </p:cNvPr>
          <p:cNvSpPr txBox="1"/>
          <p:nvPr/>
        </p:nvSpPr>
        <p:spPr>
          <a:xfrm>
            <a:off x="9584588" y="244114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2" name="流程图: 接点 11">
            <a:extLst>
              <a:ext uri="{FF2B5EF4-FFF2-40B4-BE49-F238E27FC236}">
                <a16:creationId xmlns:a16="http://schemas.microsoft.com/office/drawing/2014/main" id="{F81F171C-ECCD-5535-C57D-437B9F21212B}"/>
              </a:ext>
            </a:extLst>
          </p:cNvPr>
          <p:cNvSpPr/>
          <p:nvPr/>
        </p:nvSpPr>
        <p:spPr>
          <a:xfrm>
            <a:off x="9005494" y="56970"/>
            <a:ext cx="1055401" cy="1018793"/>
          </a:xfrm>
          <a:prstGeom prst="flowChartConnector">
            <a:avLst/>
          </a:prstGeom>
          <a:blipFill dpi="0" rotWithShape="1"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43F288ED-BFCB-F343-F629-8C17DF869711}"/>
              </a:ext>
            </a:extLst>
          </p:cNvPr>
          <p:cNvSpPr txBox="1"/>
          <p:nvPr/>
        </p:nvSpPr>
        <p:spPr>
          <a:xfrm rot="19532560">
            <a:off x="2156656" y="2905128"/>
            <a:ext cx="2849488" cy="6581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6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6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  <p:sp>
        <p:nvSpPr>
          <p:cNvPr id="14" name="文本框 13">
            <a:extLst>
              <a:ext uri="{FF2B5EF4-FFF2-40B4-BE49-F238E27FC236}">
                <a16:creationId xmlns:a16="http://schemas.microsoft.com/office/drawing/2014/main" id="{B19B5DE4-0180-ADC7-7521-B8481F2C13E1}"/>
              </a:ext>
            </a:extLst>
          </p:cNvPr>
          <p:cNvSpPr txBox="1"/>
          <p:nvPr/>
        </p:nvSpPr>
        <p:spPr>
          <a:xfrm rot="19456111">
            <a:off x="5562600" y="2841015"/>
            <a:ext cx="6096000" cy="7288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</a:pPr>
            <a:r>
              <a:rPr lang="zh-CN" altLang="en-US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先进编译实验室</a:t>
            </a:r>
            <a:endParaRPr lang="en-US" altLang="zh-CN" sz="1800" b="1" dirty="0">
              <a:solidFill>
                <a:schemeClr val="bg1">
                  <a:lumMod val="75000"/>
                </a:schemeClr>
              </a:solidFill>
              <a:latin typeface="华文中宋" panose="02010600040101010101" pitchFamily="2" charset="-122"/>
              <a:ea typeface="华文中宋" panose="02010600040101010101" pitchFamily="2" charset="-122"/>
            </a:endParaRPr>
          </a:p>
          <a:p>
            <a:pPr algn="ctr">
              <a:lnSpc>
                <a:spcPct val="120000"/>
              </a:lnSpc>
            </a:pPr>
            <a:r>
              <a:rPr lang="en-US" altLang="zh-CN" sz="1800" b="1" dirty="0">
                <a:solidFill>
                  <a:schemeClr val="bg1">
                    <a:lumMod val="75000"/>
                  </a:schemeClr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Advanced Compiler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1546"/>
    </mc:Choice>
    <mc:Fallback xmlns="">
      <p:transition spd="slow" advTm="11546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</a:t>
            </a:r>
            <a:r>
              <a:rPr lang="zh-CN" altLang="en-US" dirty="0">
                <a:solidFill>
                  <a:schemeClr val="tx1"/>
                </a:solidFill>
              </a:rPr>
              <a:t>安装过程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二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36A434-F346-B66C-16BD-6354D934F922}"/>
              </a:ext>
            </a:extLst>
          </p:cNvPr>
          <p:cNvSpPr txBox="1"/>
          <p:nvPr/>
        </p:nvSpPr>
        <p:spPr>
          <a:xfrm>
            <a:off x="668338" y="1474619"/>
            <a:ext cx="9842343" cy="45858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二、 源码安装</a:t>
            </a:r>
            <a:r>
              <a:rPr lang="en-US" altLang="zh-CN" sz="2800" dirty="0"/>
              <a:t> (</a:t>
            </a:r>
            <a:r>
              <a:rPr lang="zh-CN" altLang="en-US" dirty="0"/>
              <a:t>源码编译</a:t>
            </a:r>
            <a:r>
              <a:rPr lang="en-US" altLang="zh-CN" dirty="0" err="1"/>
              <a:t>llvm</a:t>
            </a:r>
            <a:r>
              <a:rPr lang="en-US" altLang="zh-CN" sz="2800" dirty="0"/>
              <a:t>)</a:t>
            </a:r>
          </a:p>
          <a:p>
            <a:r>
              <a:rPr lang="en-US" altLang="zh-CN" dirty="0"/>
              <a:t>			</a:t>
            </a:r>
          </a:p>
          <a:p>
            <a:r>
              <a:rPr lang="en-US" altLang="zh-CN" dirty="0"/>
              <a:t>        5.  </a:t>
            </a:r>
            <a:r>
              <a:rPr lang="zh-CN" altLang="en-US" dirty="0"/>
              <a:t>构建</a:t>
            </a:r>
            <a:r>
              <a:rPr lang="en-US" altLang="zh-CN" dirty="0"/>
              <a:t>triton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C5EB6AB5-F10E-6C0A-9EDE-937C18A84C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1110" y="3061176"/>
            <a:ext cx="10685417" cy="141275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0C8E15D9-EFB7-D0B0-1AF3-62E203E9FF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9302" y="4917797"/>
            <a:ext cx="8624934" cy="1221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45768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8514"/>
    </mc:Choice>
    <mc:Fallback xmlns="">
      <p:transition spd="slow" advTm="28514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</a:t>
            </a:r>
            <a:r>
              <a:rPr lang="zh-CN" altLang="en-US" dirty="0">
                <a:solidFill>
                  <a:schemeClr val="tx1"/>
                </a:solidFill>
              </a:rPr>
              <a:t>安装过程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二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36A434-F346-B66C-16BD-6354D934F922}"/>
              </a:ext>
            </a:extLst>
          </p:cNvPr>
          <p:cNvSpPr txBox="1"/>
          <p:nvPr/>
        </p:nvSpPr>
        <p:spPr>
          <a:xfrm>
            <a:off x="668338" y="1474619"/>
            <a:ext cx="9842343" cy="48167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800" dirty="0"/>
              <a:t>二、 源码安装</a:t>
            </a:r>
            <a:r>
              <a:rPr lang="en-US" altLang="zh-CN" sz="2800" dirty="0"/>
              <a:t> (</a:t>
            </a:r>
            <a:r>
              <a:rPr lang="zh-CN" altLang="en-US" dirty="0"/>
              <a:t>源码编译</a:t>
            </a:r>
            <a:r>
              <a:rPr lang="en-US" altLang="zh-CN" dirty="0" err="1"/>
              <a:t>llvm</a:t>
            </a:r>
            <a:r>
              <a:rPr lang="en-US" altLang="zh-CN" sz="2800" dirty="0"/>
              <a:t>)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        6.   </a:t>
            </a:r>
            <a:r>
              <a:rPr lang="zh-CN" altLang="en-US" dirty="0"/>
              <a:t>结果验证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19" name="图片 18">
            <a:extLst>
              <a:ext uri="{FF2B5EF4-FFF2-40B4-BE49-F238E27FC236}">
                <a16:creationId xmlns:a16="http://schemas.microsoft.com/office/drawing/2014/main" id="{4E9601AD-3B37-DBA5-2349-754563FE065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06432" y="2862262"/>
            <a:ext cx="10785568" cy="3352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613967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9031"/>
    </mc:Choice>
    <mc:Fallback xmlns="">
      <p:transition spd="slow" advTm="2903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CN" altLang="en-US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" y="-12734"/>
            <a:ext cx="12169445" cy="687073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5186"/>
    </mc:Choice>
    <mc:Fallback xmlns="">
      <p:transition spd="slow" advTm="5186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</a:t>
            </a:r>
            <a:r>
              <a:rPr lang="zh-CN" altLang="en-US" dirty="0">
                <a:solidFill>
                  <a:schemeClr val="tx1"/>
                </a:solidFill>
              </a:rPr>
              <a:t>安装方式简述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一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75A1EF-39A1-B101-5A89-76A2606894D6}"/>
              </a:ext>
            </a:extLst>
          </p:cNvPr>
          <p:cNvSpPr txBox="1"/>
          <p:nvPr/>
        </p:nvSpPr>
        <p:spPr>
          <a:xfrm>
            <a:off x="564971" y="3721211"/>
            <a:ext cx="964313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一、 </a:t>
            </a:r>
            <a:r>
              <a:rPr lang="en-US" altLang="zh-CN" dirty="0"/>
              <a:t>pip </a:t>
            </a:r>
            <a:r>
              <a:rPr lang="zh-CN" altLang="en-US" dirty="0"/>
              <a:t>安装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836FDE6-EACD-C654-361E-739228F33D0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1548" y="4423328"/>
            <a:ext cx="6686495" cy="1796996"/>
          </a:xfrm>
          <a:prstGeom prst="rect">
            <a:avLst/>
          </a:prstGeom>
        </p:spPr>
      </p:pic>
      <p:sp>
        <p:nvSpPr>
          <p:cNvPr id="11" name="文本框 10">
            <a:extLst>
              <a:ext uri="{FF2B5EF4-FFF2-40B4-BE49-F238E27FC236}">
                <a16:creationId xmlns:a16="http://schemas.microsoft.com/office/drawing/2014/main" id="{95021154-3EBE-9524-B42D-723B156E8843}"/>
              </a:ext>
            </a:extLst>
          </p:cNvPr>
          <p:cNvSpPr txBox="1"/>
          <p:nvPr/>
        </p:nvSpPr>
        <p:spPr>
          <a:xfrm>
            <a:off x="2242268" y="1423283"/>
            <a:ext cx="9014791" cy="20577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zh-CN" altLang="en-US" dirty="0"/>
              <a:t>环境配置：</a:t>
            </a:r>
            <a:endParaRPr lang="en-US" altLang="zh-CN" dirty="0"/>
          </a:p>
          <a:p>
            <a:r>
              <a:rPr lang="en-US" altLang="zh-CN" dirty="0"/>
              <a:t>	</a:t>
            </a:r>
            <a:r>
              <a:rPr lang="zh-CN" altLang="en-US" dirty="0"/>
              <a:t> </a:t>
            </a:r>
            <a:r>
              <a:rPr lang="en-US" altLang="zh-CN" dirty="0"/>
              <a:t>     U</a:t>
            </a:r>
            <a:r>
              <a:rPr lang="zh-CN" altLang="en-US" dirty="0"/>
              <a:t>buntu  22.04</a:t>
            </a:r>
            <a:endParaRPr lang="en-US" altLang="zh-CN" dirty="0"/>
          </a:p>
          <a:p>
            <a:r>
              <a:rPr lang="en-US" altLang="zh-CN" dirty="0"/>
              <a:t>	      </a:t>
            </a:r>
            <a:r>
              <a:rPr lang="zh-CN" altLang="en-US" dirty="0"/>
              <a:t>Python  3.10</a:t>
            </a:r>
            <a:endParaRPr lang="en-US" altLang="zh-CN" dirty="0"/>
          </a:p>
          <a:p>
            <a:r>
              <a:rPr lang="en-US" altLang="zh-CN" dirty="0"/>
              <a:t>	      </a:t>
            </a:r>
            <a:r>
              <a:rPr lang="zh-CN" altLang="en-US" dirty="0"/>
              <a:t>Cuda  </a:t>
            </a:r>
            <a:r>
              <a:rPr lang="en-US" altLang="zh-CN" dirty="0"/>
              <a:t>12.1</a:t>
            </a:r>
          </a:p>
          <a:p>
            <a:pPr>
              <a:lnSpc>
                <a:spcPct val="150000"/>
              </a:lnSpc>
            </a:pPr>
            <a:r>
              <a:rPr lang="zh-CN" altLang="en-US" dirty="0"/>
              <a:t>以安装目前最新版本</a:t>
            </a:r>
            <a:r>
              <a:rPr lang="en-US" altLang="zh-CN" dirty="0"/>
              <a:t>triton3.0.0</a:t>
            </a:r>
            <a:r>
              <a:rPr lang="zh-CN" altLang="en-US" dirty="0"/>
              <a:t>为例</a:t>
            </a:r>
            <a:endParaRPr lang="en-US" altLang="zh-CN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72974"/>
    </mc:Choice>
    <mc:Fallback xmlns="">
      <p:transition spd="slow" advTm="72974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</a:t>
            </a:r>
            <a:r>
              <a:rPr lang="zh-CN" altLang="en-US" dirty="0">
                <a:solidFill>
                  <a:schemeClr val="tx1"/>
                </a:solidFill>
              </a:rPr>
              <a:t>安装方式简述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二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D075A1EF-39A1-B101-5A89-76A2606894D6}"/>
              </a:ext>
            </a:extLst>
          </p:cNvPr>
          <p:cNvSpPr txBox="1"/>
          <p:nvPr/>
        </p:nvSpPr>
        <p:spPr>
          <a:xfrm>
            <a:off x="647221" y="1582310"/>
            <a:ext cx="9307812" cy="23698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二、 源码安装</a:t>
            </a:r>
            <a:endParaRPr lang="en-US" altLang="zh-CN" sz="28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A888B8FF-CE83-FA63-3B1E-1C34C813B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24009" y="1346200"/>
            <a:ext cx="5769843" cy="508846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5CA1F494-872E-89AD-1C55-9E73ABF53BF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8338" y="2351990"/>
            <a:ext cx="5038195" cy="1444397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2456A13D-5EDE-4B11-194C-A1062DB833ED}"/>
              </a:ext>
            </a:extLst>
          </p:cNvPr>
          <p:cNvSpPr txBox="1"/>
          <p:nvPr/>
        </p:nvSpPr>
        <p:spPr>
          <a:xfrm>
            <a:off x="334169" y="4014012"/>
            <a:ext cx="6096000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dirty="0"/>
              <a:t>	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(1)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下载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triton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源码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(2)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创建虚拟环境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(3)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下载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llvm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源码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(4)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源码编译</a:t>
            </a:r>
            <a:r>
              <a:rPr lang="en-US" altLang="zh-CN" dirty="0" err="1">
                <a:latin typeface="宋体" panose="02010600030101010101" pitchFamily="2" charset="-122"/>
                <a:ea typeface="宋体" panose="02010600030101010101" pitchFamily="2" charset="-122"/>
              </a:rPr>
              <a:t>llvm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(5)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构建</a:t>
            </a:r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triton</a:t>
            </a:r>
          </a:p>
          <a:p>
            <a:r>
              <a:rPr lang="en-US" altLang="zh-CN" dirty="0">
                <a:latin typeface="宋体" panose="02010600030101010101" pitchFamily="2" charset="-122"/>
                <a:ea typeface="宋体" panose="02010600030101010101" pitchFamily="2" charset="-122"/>
              </a:rPr>
              <a:t>	(6) </a:t>
            </a:r>
            <a:r>
              <a:rPr lang="zh-CN" altLang="en-US" dirty="0">
                <a:latin typeface="宋体" panose="02010600030101010101" pitchFamily="2" charset="-122"/>
                <a:ea typeface="宋体" panose="02010600030101010101" pitchFamily="2" charset="-122"/>
              </a:rPr>
              <a:t>结果验证</a:t>
            </a:r>
            <a:endParaRPr lang="en-US" altLang="zh-CN" dirty="0">
              <a:latin typeface="宋体" panose="02010600030101010101" pitchFamily="2" charset="-122"/>
              <a:ea typeface="宋体" panose="02010600030101010101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044942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43667"/>
    </mc:Choice>
    <mc:Fallback xmlns="">
      <p:transition spd="slow" advTm="43667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</a:t>
            </a:r>
            <a:r>
              <a:rPr lang="zh-CN" altLang="en-US" dirty="0">
                <a:solidFill>
                  <a:schemeClr val="tx1"/>
                </a:solidFill>
              </a:rPr>
              <a:t>安装过程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一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36A434-F346-B66C-16BD-6354D934F922}"/>
              </a:ext>
            </a:extLst>
          </p:cNvPr>
          <p:cNvSpPr txBox="1"/>
          <p:nvPr/>
        </p:nvSpPr>
        <p:spPr>
          <a:xfrm>
            <a:off x="668338" y="1474619"/>
            <a:ext cx="9842343" cy="39087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dirty="0"/>
              <a:t>一、 </a:t>
            </a:r>
            <a:r>
              <a:rPr lang="en-US" altLang="zh-CN" sz="2800" dirty="0"/>
              <a:t>pip </a:t>
            </a:r>
            <a:r>
              <a:rPr lang="zh-CN" altLang="en-US" sz="2800" dirty="0"/>
              <a:t>安装</a:t>
            </a:r>
            <a:endParaRPr lang="en-US" altLang="zh-CN" sz="2800" dirty="0"/>
          </a:p>
          <a:p>
            <a:endParaRPr lang="en-US" altLang="zh-CN" dirty="0"/>
          </a:p>
          <a:p>
            <a:r>
              <a:rPr lang="en-US" altLang="zh-CN" dirty="0"/>
              <a:t>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7C3145D3-5752-65F4-EF72-034D5F449F3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29554" y="4476860"/>
            <a:ext cx="9132887" cy="1467379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9197F19D-C044-38AE-9217-563B1A58B2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29555" y="2993193"/>
            <a:ext cx="9132887" cy="1063141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E208A9FA-5B5C-3407-DD22-4167C859CDB5}"/>
              </a:ext>
            </a:extLst>
          </p:cNvPr>
          <p:cNvSpPr txBox="1"/>
          <p:nvPr/>
        </p:nvSpPr>
        <p:spPr>
          <a:xfrm>
            <a:off x="3856301" y="2122705"/>
            <a:ext cx="611293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pip install triton==3.0.0</a:t>
            </a:r>
            <a:endParaRPr lang="zh-CN" altLang="en-US" sz="2800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0483"/>
    </mc:Choice>
    <mc:Fallback xmlns="">
      <p:transition spd="slow" advTm="20483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</a:t>
            </a:r>
            <a:r>
              <a:rPr lang="zh-CN" altLang="en-US" dirty="0">
                <a:solidFill>
                  <a:schemeClr val="tx1"/>
                </a:solidFill>
              </a:rPr>
              <a:t>安装过程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二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36A434-F346-B66C-16BD-6354D934F922}"/>
              </a:ext>
            </a:extLst>
          </p:cNvPr>
          <p:cNvSpPr txBox="1"/>
          <p:nvPr/>
        </p:nvSpPr>
        <p:spPr>
          <a:xfrm>
            <a:off x="668338" y="1483086"/>
            <a:ext cx="9842343" cy="37087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800" dirty="0"/>
              <a:t>二、 源码安装</a:t>
            </a:r>
            <a:r>
              <a:rPr lang="en-US" altLang="zh-CN" sz="2800" dirty="0"/>
              <a:t> (</a:t>
            </a:r>
            <a:r>
              <a:rPr lang="zh-CN" altLang="en-US" dirty="0"/>
              <a:t>源码编译</a:t>
            </a:r>
            <a:r>
              <a:rPr lang="en-US" altLang="zh-CN" dirty="0" err="1"/>
              <a:t>llvm</a:t>
            </a:r>
            <a:r>
              <a:rPr lang="en-US" altLang="zh-CN" sz="2800" dirty="0"/>
              <a:t>)</a:t>
            </a:r>
            <a:endParaRPr lang="en-US" altLang="zh-CN" dirty="0"/>
          </a:p>
          <a:p>
            <a:r>
              <a:rPr lang="en-US" altLang="zh-CN" dirty="0"/>
              <a:t>    1.  </a:t>
            </a:r>
            <a:r>
              <a:rPr lang="zh-CN" altLang="en-US" dirty="0"/>
              <a:t>下载</a:t>
            </a:r>
            <a:r>
              <a:rPr lang="en-US" altLang="zh-CN" dirty="0"/>
              <a:t>triton</a:t>
            </a:r>
            <a:r>
              <a:rPr lang="zh-CN" altLang="en-US" dirty="0"/>
              <a:t>源码</a:t>
            </a:r>
            <a:endParaRPr lang="en-US" altLang="zh-CN" dirty="0"/>
          </a:p>
          <a:p>
            <a:r>
              <a:rPr lang="en-US" altLang="zh-CN" dirty="0"/>
              <a:t>		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5148005E-D320-6B25-694C-57BA1B4DC3F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8867" y="2778041"/>
            <a:ext cx="10253133" cy="178754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D919B8B6-884D-8F72-3D3E-9C4A4578F6B0}"/>
              </a:ext>
            </a:extLst>
          </p:cNvPr>
          <p:cNvSpPr txBox="1"/>
          <p:nvPr/>
        </p:nvSpPr>
        <p:spPr>
          <a:xfrm>
            <a:off x="1117599" y="5191794"/>
            <a:ext cx="813646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dirty="0"/>
              <a:t>补充：需要安装指定版本可去官方仓库查看</a:t>
            </a:r>
            <a:r>
              <a:rPr lang="en-US" altLang="zh-CN" dirty="0"/>
              <a:t>commit id</a:t>
            </a:r>
          </a:p>
          <a:p>
            <a:r>
              <a:rPr lang="en-US" altLang="zh-CN" dirty="0"/>
              <a:t>           git  checkout  {commit id}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3642939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24536"/>
    </mc:Choice>
    <mc:Fallback xmlns="">
      <p:transition spd="slow" advTm="24536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</a:t>
            </a:r>
            <a:r>
              <a:rPr lang="zh-CN" altLang="en-US" dirty="0">
                <a:solidFill>
                  <a:schemeClr val="tx1"/>
                </a:solidFill>
              </a:rPr>
              <a:t>安装过程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二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36A434-F346-B66C-16BD-6354D934F922}"/>
              </a:ext>
            </a:extLst>
          </p:cNvPr>
          <p:cNvSpPr txBox="1"/>
          <p:nvPr/>
        </p:nvSpPr>
        <p:spPr>
          <a:xfrm>
            <a:off x="668339" y="1481667"/>
            <a:ext cx="9923462" cy="51860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800" dirty="0"/>
              <a:t>二、 源码安装</a:t>
            </a:r>
            <a:r>
              <a:rPr lang="en-US" altLang="zh-CN" sz="2800" dirty="0"/>
              <a:t> (</a:t>
            </a:r>
            <a:r>
              <a:rPr lang="zh-CN" altLang="en-US" dirty="0"/>
              <a:t>源码编译</a:t>
            </a:r>
            <a:r>
              <a:rPr lang="en-US" altLang="zh-CN" dirty="0" err="1"/>
              <a:t>llvm</a:t>
            </a:r>
            <a:r>
              <a:rPr lang="en-US" altLang="zh-CN" sz="2800" dirty="0"/>
              <a:t>)</a:t>
            </a:r>
            <a:r>
              <a:rPr lang="en-US" altLang="zh-CN" dirty="0"/>
              <a:t>		</a:t>
            </a:r>
          </a:p>
          <a:p>
            <a:r>
              <a:rPr lang="en-US" altLang="zh-CN" dirty="0"/>
              <a:t>     2.   </a:t>
            </a:r>
            <a:r>
              <a:rPr lang="zh-CN" altLang="en-US" dirty="0"/>
              <a:t>创建虚拟环境 </a:t>
            </a:r>
            <a:r>
              <a:rPr lang="en-US" altLang="zh-CN" dirty="0"/>
              <a:t>&amp;&amp; </a:t>
            </a:r>
            <a:r>
              <a:rPr lang="zh-CN" altLang="en-US" dirty="0"/>
              <a:t>安装依赖</a:t>
            </a:r>
            <a:endParaRPr lang="en-US" altLang="zh-CN" dirty="0"/>
          </a:p>
          <a:p>
            <a:r>
              <a:rPr lang="en-US" altLang="zh-CN" dirty="0"/>
              <a:t>	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B9B2451F-5CFA-0F2D-9482-AF0930BCFB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57836" y="2741543"/>
            <a:ext cx="10253133" cy="1171714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A4F57357-DC88-8B74-D89B-3C833E9E5BB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57836" y="4074684"/>
            <a:ext cx="10253133" cy="1042629"/>
          </a:xfrm>
          <a:prstGeom prst="rect">
            <a:avLst/>
          </a:prstGeom>
        </p:spPr>
      </p:pic>
      <p:pic>
        <p:nvPicPr>
          <p:cNvPr id="19" name="图片 18">
            <a:extLst>
              <a:ext uri="{FF2B5EF4-FFF2-40B4-BE49-F238E27FC236}">
                <a16:creationId xmlns:a16="http://schemas.microsoft.com/office/drawing/2014/main" id="{55A63E39-E63A-F8C9-4154-A5F86BFD7A0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57836" y="5249359"/>
            <a:ext cx="10234164" cy="9833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25033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1301"/>
    </mc:Choice>
    <mc:Fallback xmlns="">
      <p:transition spd="slow" advTm="3130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</a:t>
            </a:r>
            <a:r>
              <a:rPr lang="zh-CN" altLang="en-US" dirty="0">
                <a:solidFill>
                  <a:schemeClr val="tx1"/>
                </a:solidFill>
              </a:rPr>
              <a:t>安装过程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二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36A434-F346-B66C-16BD-6354D934F922}"/>
              </a:ext>
            </a:extLst>
          </p:cNvPr>
          <p:cNvSpPr txBox="1"/>
          <p:nvPr/>
        </p:nvSpPr>
        <p:spPr>
          <a:xfrm>
            <a:off x="668338" y="1474619"/>
            <a:ext cx="9842343" cy="49859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0"/>
              </a:spcBef>
              <a:spcAft>
                <a:spcPts val="1800"/>
              </a:spcAft>
            </a:pPr>
            <a:r>
              <a:rPr lang="zh-CN" altLang="en-US" sz="2800" dirty="0"/>
              <a:t>二、 源码安装</a:t>
            </a:r>
            <a:r>
              <a:rPr lang="en-US" altLang="zh-CN" sz="2800" dirty="0"/>
              <a:t> (</a:t>
            </a:r>
            <a:r>
              <a:rPr lang="zh-CN" altLang="en-US" dirty="0"/>
              <a:t>源码编译</a:t>
            </a:r>
            <a:r>
              <a:rPr lang="en-US" altLang="zh-CN" dirty="0" err="1"/>
              <a:t>llvm</a:t>
            </a:r>
            <a:r>
              <a:rPr lang="en-US" altLang="zh-CN" sz="2800" dirty="0"/>
              <a:t>)</a:t>
            </a:r>
            <a:r>
              <a:rPr lang="en-US" altLang="zh-CN" dirty="0"/>
              <a:t>			</a:t>
            </a:r>
          </a:p>
          <a:p>
            <a:pPr>
              <a:spcAft>
                <a:spcPts val="1800"/>
              </a:spcAft>
            </a:pPr>
            <a:r>
              <a:rPr lang="en-US" altLang="zh-CN" dirty="0"/>
              <a:t>     3.  </a:t>
            </a:r>
            <a:r>
              <a:rPr lang="zh-CN" altLang="en-US" dirty="0"/>
              <a:t>下载</a:t>
            </a:r>
            <a:r>
              <a:rPr lang="en-US" altLang="zh-CN" dirty="0" err="1"/>
              <a:t>llvm</a:t>
            </a:r>
            <a:r>
              <a:rPr lang="zh-CN" altLang="en-US" dirty="0"/>
              <a:t>源码</a:t>
            </a:r>
            <a:endParaRPr lang="en-US" altLang="zh-CN" dirty="0"/>
          </a:p>
          <a:p>
            <a:r>
              <a:rPr lang="en-US" altLang="zh-CN" dirty="0"/>
              <a:t>	  </a:t>
            </a:r>
            <a:r>
              <a:rPr lang="en-US" altLang="zh-CN" sz="2000" dirty="0"/>
              <a:t>(</a:t>
            </a:r>
            <a:r>
              <a:rPr lang="zh-CN" altLang="en-US" sz="2000" dirty="0"/>
              <a:t>获取与当前</a:t>
            </a:r>
            <a:r>
              <a:rPr lang="en-US" altLang="zh-CN" sz="2000" dirty="0"/>
              <a:t>triton</a:t>
            </a:r>
            <a:r>
              <a:rPr lang="zh-CN" altLang="en-US" sz="2000" dirty="0"/>
              <a:t>版本适配的</a:t>
            </a:r>
            <a:r>
              <a:rPr lang="en-US" altLang="zh-CN" sz="2000" dirty="0" err="1"/>
              <a:t>llvm</a:t>
            </a:r>
            <a:r>
              <a:rPr lang="zh-CN" altLang="en-US" sz="2000" dirty="0"/>
              <a:t>的分支</a:t>
            </a:r>
            <a:r>
              <a:rPr lang="en-US" altLang="zh-CN" sz="2000" dirty="0"/>
              <a:t>)</a:t>
            </a:r>
          </a:p>
          <a:p>
            <a:endParaRPr lang="en-US" altLang="zh-CN" sz="2000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 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FC822CC6-7A31-C00A-DC5C-0A221E79284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1067" y="3251137"/>
            <a:ext cx="10430933" cy="724144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FD5A865C-101E-68C5-F4DF-539054D5AAD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61067" y="4228190"/>
            <a:ext cx="10430933" cy="1979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52917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60318"/>
    </mc:Choice>
    <mc:Fallback xmlns="">
      <p:transition spd="slow" advTm="60318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</a:t>
            </a:r>
            <a:r>
              <a:rPr lang="zh-CN" altLang="en-US" dirty="0">
                <a:solidFill>
                  <a:schemeClr val="tx1"/>
                </a:solidFill>
              </a:rPr>
              <a:t>安装过程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二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36A434-F346-B66C-16BD-6354D934F922}"/>
              </a:ext>
            </a:extLst>
          </p:cNvPr>
          <p:cNvSpPr txBox="1"/>
          <p:nvPr/>
        </p:nvSpPr>
        <p:spPr>
          <a:xfrm>
            <a:off x="668338" y="1474619"/>
            <a:ext cx="9842343" cy="35702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800" dirty="0"/>
              <a:t>二、 源码安装</a:t>
            </a:r>
            <a:r>
              <a:rPr lang="en-US" altLang="zh-CN" sz="2800" dirty="0"/>
              <a:t> (</a:t>
            </a:r>
            <a:r>
              <a:rPr lang="zh-CN" altLang="en-US" dirty="0"/>
              <a:t>源码编译</a:t>
            </a:r>
            <a:r>
              <a:rPr lang="en-US" altLang="zh-CN" dirty="0" err="1"/>
              <a:t>llvm</a:t>
            </a:r>
            <a:r>
              <a:rPr lang="en-US" altLang="zh-CN" sz="2800" dirty="0"/>
              <a:t>)</a:t>
            </a:r>
            <a:r>
              <a:rPr lang="en-US" altLang="zh-CN" dirty="0"/>
              <a:t>		</a:t>
            </a:r>
          </a:p>
          <a:p>
            <a:pPr>
              <a:spcAft>
                <a:spcPts val="1800"/>
              </a:spcAft>
            </a:pPr>
            <a:r>
              <a:rPr lang="en-US" altLang="zh-CN" dirty="0"/>
              <a:t>     3.  </a:t>
            </a:r>
            <a:r>
              <a:rPr lang="zh-CN" altLang="en-US" dirty="0"/>
              <a:t>下载</a:t>
            </a:r>
            <a:r>
              <a:rPr lang="en-US" altLang="zh-CN" dirty="0" err="1"/>
              <a:t>llvm</a:t>
            </a:r>
            <a:r>
              <a:rPr lang="zh-CN" altLang="en-US" dirty="0"/>
              <a:t>源码</a:t>
            </a:r>
            <a:endParaRPr lang="en-US" altLang="zh-CN" dirty="0"/>
          </a:p>
          <a:p>
            <a:r>
              <a:rPr lang="en-US" altLang="zh-CN" dirty="0"/>
              <a:t>          </a:t>
            </a:r>
            <a:r>
              <a:rPr lang="en-US" altLang="zh-CN" sz="2000" dirty="0"/>
              <a:t>(</a:t>
            </a:r>
            <a:r>
              <a:rPr lang="zh-CN" altLang="en-US" sz="2000" dirty="0"/>
              <a:t>切换到适配当前</a:t>
            </a:r>
            <a:r>
              <a:rPr lang="en-US" altLang="zh-CN" sz="2000" dirty="0"/>
              <a:t>triton</a:t>
            </a:r>
            <a:r>
              <a:rPr lang="zh-CN" altLang="en-US" sz="2000" dirty="0"/>
              <a:t>的</a:t>
            </a:r>
            <a:r>
              <a:rPr lang="en-US" altLang="zh-CN" sz="2000" dirty="0" err="1"/>
              <a:t>llvm</a:t>
            </a:r>
            <a:r>
              <a:rPr lang="zh-CN" altLang="en-US" sz="2000" dirty="0"/>
              <a:t>版本</a:t>
            </a:r>
            <a:r>
              <a:rPr lang="en-US" altLang="zh-CN" sz="2000" dirty="0"/>
              <a:t>)</a:t>
            </a:r>
          </a:p>
          <a:p>
            <a:r>
              <a:rPr lang="en-US" altLang="zh-CN" dirty="0"/>
              <a:t>         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zh-CN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03DE197-D99C-1739-F6FB-1A4E0429AD5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08667" y="3699933"/>
            <a:ext cx="10583333" cy="1240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95413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9205"/>
    </mc:Choice>
    <mc:Fallback xmlns="">
      <p:transition spd="slow" advTm="9205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2"/>
          <p:cNvSpPr>
            <a:spLocks noGrp="1" noChangeArrowheads="1"/>
          </p:cNvSpPr>
          <p:nvPr>
            <p:ph type="title"/>
          </p:nvPr>
        </p:nvSpPr>
        <p:spPr>
          <a:xfrm>
            <a:off x="668338" y="235898"/>
            <a:ext cx="11523662" cy="677863"/>
          </a:xfrm>
        </p:spPr>
        <p:txBody>
          <a:bodyPr/>
          <a:lstStyle/>
          <a:p>
            <a:pPr algn="l" eaLnBrk="1" hangingPunct="1"/>
            <a:r>
              <a:rPr lang="en-US" altLang="zh-CN" dirty="0">
                <a:solidFill>
                  <a:schemeClr val="tx1"/>
                </a:solidFill>
              </a:rPr>
              <a:t>Triton</a:t>
            </a:r>
            <a:r>
              <a:rPr lang="zh-CN" altLang="en-US" dirty="0">
                <a:solidFill>
                  <a:schemeClr val="tx1"/>
                </a:solidFill>
              </a:rPr>
              <a:t>安装过程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zh-CN" altLang="en-US" dirty="0">
                <a:solidFill>
                  <a:schemeClr val="tx1"/>
                </a:solidFill>
              </a:rPr>
              <a:t>二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236A434-F346-B66C-16BD-6354D934F922}"/>
              </a:ext>
            </a:extLst>
          </p:cNvPr>
          <p:cNvSpPr txBox="1"/>
          <p:nvPr/>
        </p:nvSpPr>
        <p:spPr>
          <a:xfrm>
            <a:off x="668338" y="1474619"/>
            <a:ext cx="11001148" cy="39549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800"/>
              </a:spcAft>
            </a:pPr>
            <a:r>
              <a:rPr lang="zh-CN" altLang="en-US" sz="2800" dirty="0"/>
              <a:t>二、 源码安装</a:t>
            </a:r>
            <a:r>
              <a:rPr lang="en-US" altLang="zh-CN" sz="2800" dirty="0"/>
              <a:t> (</a:t>
            </a:r>
            <a:r>
              <a:rPr lang="zh-CN" altLang="en-US" dirty="0"/>
              <a:t>源码编译</a:t>
            </a:r>
            <a:r>
              <a:rPr lang="en-US" altLang="zh-CN" dirty="0" err="1"/>
              <a:t>llvm</a:t>
            </a:r>
            <a:r>
              <a:rPr lang="en-US" altLang="zh-CN" sz="2800" dirty="0"/>
              <a:t>)</a:t>
            </a:r>
            <a:r>
              <a:rPr lang="en-US" altLang="zh-CN" dirty="0"/>
              <a:t>	</a:t>
            </a:r>
          </a:p>
          <a:p>
            <a:r>
              <a:rPr lang="en-US" altLang="zh-CN" dirty="0"/>
              <a:t>       4.  </a:t>
            </a:r>
            <a:r>
              <a:rPr lang="zh-CN" altLang="en-US" dirty="0"/>
              <a:t>源码编译</a:t>
            </a:r>
            <a:r>
              <a:rPr lang="en-US" altLang="zh-CN" dirty="0" err="1"/>
              <a:t>llvm</a:t>
            </a:r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      </a:t>
            </a:r>
          </a:p>
          <a:p>
            <a:r>
              <a:rPr lang="en-US" altLang="zh-CN" sz="2000" dirty="0"/>
              <a:t>      </a:t>
            </a:r>
            <a:r>
              <a:rPr lang="zh-CN" altLang="en-US" sz="2000" dirty="0"/>
              <a:t>（</a:t>
            </a:r>
            <a:r>
              <a:rPr lang="en-US" altLang="zh-CN" sz="2000" dirty="0"/>
              <a:t>ninja –j </a:t>
            </a:r>
            <a:r>
              <a:rPr lang="zh-CN" altLang="en-US" sz="2000" dirty="0"/>
              <a:t>后面的数字要根据自己电脑的</a:t>
            </a:r>
            <a:r>
              <a:rPr lang="en-US" altLang="zh-CN" sz="2000" dirty="0" err="1"/>
              <a:t>cpu</a:t>
            </a:r>
            <a:r>
              <a:rPr lang="zh-CN" altLang="en-US" sz="2000" dirty="0"/>
              <a:t>核数设置，通常设置为</a:t>
            </a:r>
            <a:r>
              <a:rPr lang="en-US" altLang="zh-CN" sz="2000" dirty="0"/>
              <a:t>8</a:t>
            </a:r>
            <a:r>
              <a:rPr lang="zh-CN" altLang="en-US" sz="2000" dirty="0"/>
              <a:t>。这个过程比较耗时）</a:t>
            </a:r>
            <a:endParaRPr lang="en-US" altLang="zh-CN" sz="2000" dirty="0"/>
          </a:p>
          <a:p>
            <a:endParaRPr lang="en-US" altLang="zh-CN" sz="2000" dirty="0"/>
          </a:p>
          <a:p>
            <a:endParaRPr lang="zh-CN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664A0B8-B405-A613-85AF-15953CA78C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14995" y="2762598"/>
            <a:ext cx="10850880" cy="96027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EFBFA856-F94D-3647-4421-CC699D0EFAD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6321" y="4088353"/>
            <a:ext cx="10815679" cy="909489"/>
          </a:xfrm>
          <a:prstGeom prst="rect">
            <a:avLst/>
          </a:prstGeom>
        </p:spPr>
      </p:pic>
      <p:pic>
        <p:nvPicPr>
          <p:cNvPr id="15" name="图片 14">
            <a:extLst>
              <a:ext uri="{FF2B5EF4-FFF2-40B4-BE49-F238E27FC236}">
                <a16:creationId xmlns:a16="http://schemas.microsoft.com/office/drawing/2014/main" id="{0F508C0F-4163-B52A-39FC-79845D6B8876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26109" y="5383381"/>
            <a:ext cx="8316101" cy="8454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33785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6178"/>
    </mc:Choice>
    <mc:Fallback xmlns="">
      <p:transition spd="slow" advTm="36178"/>
    </mc:Fallback>
  </mc:AlternateContent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6470d811-ed36-445b-af96-f8507b17bc0a"/>
  <p:tag name="COMMONDATA" val="eyJoZGlkIjoiNGIxNWVlNzhlZjkzYWE0MTRlMmRlNWZiNGM0NGQ1NTUifQ=="/>
</p:tagLst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微软雅黑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672</TotalTime>
  <Words>387</Words>
  <Application>Microsoft Office PowerPoint</Application>
  <PresentationFormat>宽屏</PresentationFormat>
  <Paragraphs>124</Paragraphs>
  <Slides>12</Slides>
  <Notes>12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12</vt:i4>
      </vt:variant>
    </vt:vector>
  </HeadingPairs>
  <TitlesOfParts>
    <vt:vector size="19" baseType="lpstr">
      <vt:lpstr>华文中宋</vt:lpstr>
      <vt:lpstr>宋体</vt:lpstr>
      <vt:lpstr>微软雅黑</vt:lpstr>
      <vt:lpstr>Arial</vt:lpstr>
      <vt:lpstr>Calibri</vt:lpstr>
      <vt:lpstr>Times New Roman</vt:lpstr>
      <vt:lpstr>默认设计模板</vt:lpstr>
      <vt:lpstr>PowerPoint 演示文稿</vt:lpstr>
      <vt:lpstr>Triton安装方式简述(一)</vt:lpstr>
      <vt:lpstr>Triton安装方式简述(二)</vt:lpstr>
      <vt:lpstr>Triton安装过程(一)</vt:lpstr>
      <vt:lpstr>Triton安装过程(二)</vt:lpstr>
      <vt:lpstr>Triton安装过程(二)</vt:lpstr>
      <vt:lpstr>Triton安装过程(二)</vt:lpstr>
      <vt:lpstr>Triton安装过程(二)</vt:lpstr>
      <vt:lpstr>Triton安装过程(二)</vt:lpstr>
      <vt:lpstr>Triton安装过程(二)</vt:lpstr>
      <vt:lpstr>Triton安装过程(二)</vt:lpstr>
      <vt:lpstr>PowerPoint 演示文稿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深度学习</dc:title>
  <dc:creator>WangLei</dc:creator>
  <cp:lastModifiedBy>Lei Wang</cp:lastModifiedBy>
  <cp:revision>3393</cp:revision>
  <cp:lastPrinted>2018-06-09T17:02:00Z</cp:lastPrinted>
  <dcterms:created xsi:type="dcterms:W3CDTF">2016-05-18T20:32:00Z</dcterms:created>
  <dcterms:modified xsi:type="dcterms:W3CDTF">2024-09-18T00:22:45Z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2052-11.1.0.15319</vt:lpwstr>
  </property>
  <property fmtid="{D5CDD505-2E9C-101B-9397-08002B2CF9AE}" pid="3" name="ICV">
    <vt:lpwstr>A609D76B78BE40258B18A537DFBA7D46_12</vt:lpwstr>
  </property>
</Properties>
</file>