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6ab092fd9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6ab092fd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6ab092fd9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6ab092fd9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6ab092fd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6ab092fd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6ab092fd9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6ab092fd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ab092f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6ab092f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6ab092f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6ab092f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6ab092f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6ab092f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6ab092fd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6ab092fd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6ab092fd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6ab092fd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6ab092fd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6ab092fd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Sex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Survived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Total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Survival_Rate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0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female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233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314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0.742038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highlight>
                  <a:srgbClr val="FFFFFF"/>
                </a:highlight>
              </a:rPr>
              <a:t>1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male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109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577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0.188908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6ab092fd9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6ab092fd9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65121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1: Titanic Kaggle Dataset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4741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Saffian Asghar and Emilio Espinosa 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update: 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</a:t>
            </a:r>
            <a:endParaRPr b="0" sz="3000"/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730000" y="2485875"/>
            <a:ext cx="23058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More than 230 </a:t>
            </a:r>
            <a:r>
              <a:rPr lang="en" sz="1300"/>
              <a:t>female</a:t>
            </a:r>
            <a:r>
              <a:rPr lang="en" sz="1300"/>
              <a:t> survivors.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Less than 110 male survivors.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Comparison vs total population.</a:t>
            </a:r>
            <a:endParaRPr sz="1300"/>
          </a:p>
        </p:txBody>
      </p:sp>
      <p:sp>
        <p:nvSpPr>
          <p:cNvPr id="202" name="Google Shape;202;p26"/>
          <p:cNvSpPr/>
          <p:nvPr/>
        </p:nvSpPr>
        <p:spPr>
          <a:xfrm>
            <a:off x="3275700" y="-26987"/>
            <a:ext cx="5868300" cy="51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574" y="291175"/>
            <a:ext cx="4588550" cy="45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</a:t>
            </a:r>
            <a:endParaRPr b="0" sz="3000"/>
          </a:p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730000" y="2902275"/>
            <a:ext cx="23058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More than 74% of female population survived.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Less than 20% of male population survived.</a:t>
            </a:r>
            <a:endParaRPr sz="1300"/>
          </a:p>
        </p:txBody>
      </p:sp>
      <p:sp>
        <p:nvSpPr>
          <p:cNvPr id="211" name="Google Shape;211;p27"/>
          <p:cNvSpPr/>
          <p:nvPr/>
        </p:nvSpPr>
        <p:spPr>
          <a:xfrm>
            <a:off x="3275700" y="-26987"/>
            <a:ext cx="5868300" cy="51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163" y="346488"/>
            <a:ext cx="4517375" cy="44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Conclusions</a:t>
            </a:r>
            <a:endParaRPr sz="6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30000" y="1293850"/>
            <a:ext cx="7821900" cy="18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1775200" y="2069675"/>
            <a:ext cx="23592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Char char="➔"/>
            </a:pPr>
            <a:r>
              <a:rPr lang="en" sz="1400"/>
              <a:t>Age and gender mattered when deciding  survivors.</a:t>
            </a:r>
            <a:endParaRPr sz="140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4818550" y="2069675"/>
            <a:ext cx="23592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Char char="➔"/>
            </a:pPr>
            <a:r>
              <a:rPr lang="en" sz="1400"/>
              <a:t>Positive correlation between </a:t>
            </a:r>
            <a:r>
              <a:rPr lang="en" sz="1400"/>
              <a:t>being female and surviving.</a:t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https://www.kaggle.com/c/titanic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Objective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The Titanic challenge.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Conclusion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700"/>
              <a:buChar char="➔"/>
            </a:pPr>
            <a:r>
              <a:rPr lang="en" sz="1700"/>
              <a:t>Appendix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Objective</a:t>
            </a:r>
            <a:endParaRPr sz="6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9450" y="2413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Understand the process of data extraction, coding, cleaning by using a real dataset.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Titanic’s </a:t>
            </a:r>
            <a:r>
              <a:rPr lang="en" sz="6000"/>
              <a:t>data </a:t>
            </a:r>
            <a:endParaRPr sz="6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 b="0" sz="3000"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730000" y="25717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Gender survival.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Age survival.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Hypothesis.</a:t>
            </a:r>
            <a:endParaRPr sz="1300"/>
          </a:p>
        </p:txBody>
      </p:sp>
      <p:sp>
        <p:nvSpPr>
          <p:cNvPr id="166" name="Google Shape;166;p22"/>
          <p:cNvSpPr/>
          <p:nvPr/>
        </p:nvSpPr>
        <p:spPr>
          <a:xfrm>
            <a:off x="3275700" y="-26987"/>
            <a:ext cx="5868300" cy="51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465" y="1098400"/>
            <a:ext cx="4648775" cy="3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 b="0" sz="3000"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730000" y="2147625"/>
            <a:ext cx="23058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Majority of male population.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Most people within 20’s and 30’s.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Small senior and children population.</a:t>
            </a:r>
            <a:endParaRPr sz="1300"/>
          </a:p>
        </p:txBody>
      </p:sp>
      <p:sp>
        <p:nvSpPr>
          <p:cNvPr id="175" name="Google Shape;175;p23"/>
          <p:cNvSpPr/>
          <p:nvPr/>
        </p:nvSpPr>
        <p:spPr>
          <a:xfrm>
            <a:off x="3275700" y="-26987"/>
            <a:ext cx="5868300" cy="51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925" y="853850"/>
            <a:ext cx="4611825" cy="34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</a:t>
            </a:r>
            <a:endParaRPr b="0" sz="3000"/>
          </a:p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730000" y="2147625"/>
            <a:ext cx="2305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Biggest group is in range: 20-30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Lowest groups are in range 70-80 and 60-70.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Low number of survivors in early years.</a:t>
            </a:r>
            <a:endParaRPr sz="1300"/>
          </a:p>
        </p:txBody>
      </p:sp>
      <p:sp>
        <p:nvSpPr>
          <p:cNvPr id="184" name="Google Shape;184;p24"/>
          <p:cNvSpPr/>
          <p:nvPr/>
        </p:nvSpPr>
        <p:spPr>
          <a:xfrm>
            <a:off x="3275700" y="-26987"/>
            <a:ext cx="5868300" cy="51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50" y="400077"/>
            <a:ext cx="4682675" cy="4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</a:t>
            </a:r>
            <a:endParaRPr b="0" sz="3000"/>
          </a:p>
        </p:txBody>
      </p:sp>
      <p:sp>
        <p:nvSpPr>
          <p:cNvPr id="192" name="Google Shape;192;p25"/>
          <p:cNvSpPr txBox="1"/>
          <p:nvPr>
            <p:ph idx="1" type="subTitle"/>
          </p:nvPr>
        </p:nvSpPr>
        <p:spPr>
          <a:xfrm>
            <a:off x="730000" y="2485875"/>
            <a:ext cx="23058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Biggest rate at range 80-90.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60% of kids survived.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Similar outcome for the other groups.</a:t>
            </a:r>
            <a:endParaRPr sz="1300"/>
          </a:p>
        </p:txBody>
      </p:sp>
      <p:sp>
        <p:nvSpPr>
          <p:cNvPr id="193" name="Google Shape;193;p25"/>
          <p:cNvSpPr/>
          <p:nvPr/>
        </p:nvSpPr>
        <p:spPr>
          <a:xfrm>
            <a:off x="3275700" y="-26987"/>
            <a:ext cx="5868300" cy="51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538" y="537637"/>
            <a:ext cx="5134625" cy="40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