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9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8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3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4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E243-4E0B-1142-A183-0ACE79E674BB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9196-A433-1E46-856E-E61B52B46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5524205" cy="7290140"/>
            <a:chOff x="0" y="0"/>
            <a:chExt cx="5524205" cy="7290140"/>
          </a:xfrm>
        </p:grpSpPr>
        <p:grpSp>
          <p:nvGrpSpPr>
            <p:cNvPr id="39" name="Group 38"/>
            <p:cNvGrpSpPr/>
            <p:nvPr/>
          </p:nvGrpSpPr>
          <p:grpSpPr>
            <a:xfrm>
              <a:off x="0" y="0"/>
              <a:ext cx="5524205" cy="7290140"/>
              <a:chOff x="0" y="0"/>
              <a:chExt cx="5524205" cy="7290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0" y="2"/>
                <a:ext cx="5524205" cy="7290138"/>
                <a:chOff x="0" y="2"/>
                <a:chExt cx="5524205" cy="7290138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"/>
                  <a:ext cx="5513030" cy="4848446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4880345"/>
                  <a:ext cx="2737293" cy="2409795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1005" y="4871456"/>
                  <a:ext cx="2743200" cy="2414996"/>
                </a:xfrm>
                <a:prstGeom prst="rect">
                  <a:avLst/>
                </a:prstGeom>
              </p:spPr>
            </p:pic>
          </p:grpSp>
          <p:sp>
            <p:nvSpPr>
              <p:cNvPr id="11" name="Rounded Rectangle 10"/>
              <p:cNvSpPr/>
              <p:nvPr/>
            </p:nvSpPr>
            <p:spPr>
              <a:xfrm>
                <a:off x="566057" y="152400"/>
                <a:ext cx="685800" cy="26125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175657" y="0"/>
                <a:ext cx="772969" cy="2308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1. Load data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74915" y="729343"/>
                <a:ext cx="1513114" cy="23948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800" y="936172"/>
                <a:ext cx="982961" cy="2308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2. Choose model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415143" y="4310744"/>
                <a:ext cx="827314" cy="21771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89857" y="4310743"/>
                <a:ext cx="973343" cy="2308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3. Fit in log scale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426028" y="1676401"/>
                <a:ext cx="827314" cy="21771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436914" y="1937655"/>
                <a:ext cx="1132115" cy="50783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4. Manual find peaks and apply to start parameters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0485" y="1872344"/>
                <a:ext cx="827314" cy="21771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102428" y="3831773"/>
                <a:ext cx="762001" cy="41365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167743" y="4245428"/>
                <a:ext cx="663964" cy="2308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6. 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Start fit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886200" y="3820886"/>
                <a:ext cx="805543" cy="23948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831773" y="4049485"/>
                <a:ext cx="793807" cy="2308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7. 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Plot result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0" idx="2"/>
              </p:cNvCxnSpPr>
              <p:nvPr/>
            </p:nvCxnSpPr>
            <p:spPr>
              <a:xfrm flipH="1">
                <a:off x="1338943" y="2445486"/>
                <a:ext cx="664029" cy="293205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5" idx="2"/>
              </p:cNvCxnSpPr>
              <p:nvPr/>
            </p:nvCxnSpPr>
            <p:spPr>
              <a:xfrm flipH="1">
                <a:off x="4093029" y="4280317"/>
                <a:ext cx="135648" cy="12060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ounded Rectangle 32"/>
              <p:cNvSpPr/>
              <p:nvPr/>
            </p:nvSpPr>
            <p:spPr>
              <a:xfrm>
                <a:off x="2841170" y="174171"/>
                <a:ext cx="348343" cy="217715"/>
              </a:xfrm>
              <a:prstGeom prst="round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691743" y="4027714"/>
                <a:ext cx="794657" cy="19594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508206" y="4245428"/>
                <a:ext cx="925032" cy="507831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rgbClr val="FF0000"/>
                    </a:solidFill>
                  </a:rPr>
                  <a:t>8. </a:t>
                </a:r>
                <a:r>
                  <a:rPr lang="en-US" sz="900" b="1" dirty="0" smtClean="0">
                    <a:solidFill>
                      <a:srgbClr val="FF0000"/>
                    </a:solidFill>
                  </a:rPr>
                  <a:t>Accept fit and update start values</a:t>
                </a:r>
                <a:endParaRPr lang="en-US" sz="9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00400" y="0"/>
                <a:ext cx="1314784" cy="27699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FF0000"/>
                    </a:solidFill>
                  </a:rPr>
                  <a:t>F</a:t>
                </a:r>
                <a:r>
                  <a:rPr lang="en-US" sz="900" b="1" dirty="0" smtClean="0">
                    <a:solidFill>
                      <a:srgbClr val="00B050"/>
                    </a:solidFill>
                  </a:rPr>
                  <a:t>it flag and </a:t>
                </a:r>
                <a:r>
                  <a:rPr lang="en-US" sz="12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900" b="1" dirty="0" smtClean="0">
                    <a:solidFill>
                      <a:srgbClr val="00B050"/>
                    </a:solidFill>
                  </a:rPr>
                  <a:t>ccept flag</a:t>
                </a:r>
                <a:endParaRPr lang="en-US" sz="9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6" name="Rounded Rectangle 25"/>
            <p:cNvSpPr/>
            <p:nvPr/>
          </p:nvSpPr>
          <p:spPr>
            <a:xfrm>
              <a:off x="674408" y="2262205"/>
              <a:ext cx="827314" cy="2177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30" y="2464222"/>
              <a:ext cx="1202573" cy="23083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b="1" dirty="0" smtClean="0">
                  <a:solidFill>
                    <a:srgbClr val="FF0000"/>
                  </a:solidFill>
                </a:rPr>
                <a:t>5. Background model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64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2016-10-29T13:28:15Z</dcterms:created>
  <dcterms:modified xsi:type="dcterms:W3CDTF">2016-10-29T16:26:59Z</dcterms:modified>
</cp:coreProperties>
</file>