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Cars and Smart Highways, interconnected by a Central Computing Component</a:t>
            </a:r>
            <a:br>
              <a:rPr lang="en-US" dirty="0"/>
            </a:b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Johannes Brottrager, 1326320</a:t>
            </a:r>
          </a:p>
        </p:txBody>
      </p:sp>
    </p:spTree>
    <p:extLst>
      <p:ext uri="{BB962C8B-B14F-4D97-AF65-F5344CB8AC3E}">
        <p14:creationId xmlns:p14="http://schemas.microsoft.com/office/powerpoint/2010/main" val="13237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120" y="0"/>
            <a:ext cx="8226341" cy="6858000"/>
          </a:xfrm>
        </p:spPr>
      </p:pic>
    </p:spTree>
    <p:extLst>
      <p:ext uri="{BB962C8B-B14F-4D97-AF65-F5344CB8AC3E}">
        <p14:creationId xmlns:p14="http://schemas.microsoft.com/office/powerpoint/2010/main" val="320543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Implemented</a:t>
            </a:r>
            <a:r>
              <a:rPr lang="de-AT" dirty="0"/>
              <a:t> Prototype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775791"/>
            <a:ext cx="9905999" cy="4532244"/>
          </a:xfrm>
        </p:spPr>
        <p:txBody>
          <a:bodyPr>
            <a:normAutofit fontScale="92500" lnSpcReduction="20000"/>
          </a:bodyPr>
          <a:lstStyle/>
          <a:p>
            <a:r>
              <a:rPr lang="de-AT" dirty="0" err="1"/>
              <a:t>Zookeeper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Kafka</a:t>
            </a:r>
          </a:p>
          <a:p>
            <a:pPr lvl="1"/>
            <a:r>
              <a:rPr lang="de-AT" dirty="0"/>
              <a:t>Docker </a:t>
            </a:r>
            <a:r>
              <a:rPr lang="de-AT" dirty="0" err="1"/>
              <a:t>compose</a:t>
            </a:r>
            <a:r>
              <a:rPr lang="de-AT" dirty="0"/>
              <a:t> / </a:t>
            </a:r>
            <a:r>
              <a:rPr lang="de-AT" dirty="0" err="1"/>
              <a:t>aws</a:t>
            </a:r>
            <a:r>
              <a:rPr lang="de-AT" dirty="0"/>
              <a:t> </a:t>
            </a:r>
            <a:r>
              <a:rPr lang="de-AT" dirty="0" err="1"/>
              <a:t>ecs</a:t>
            </a:r>
            <a:r>
              <a:rPr lang="de-AT" dirty="0"/>
              <a:t>-cli </a:t>
            </a:r>
            <a:r>
              <a:rPr lang="de-AT" dirty="0" err="1"/>
              <a:t>compose</a:t>
            </a:r>
            <a:endParaRPr lang="de-AT" dirty="0"/>
          </a:p>
          <a:p>
            <a:r>
              <a:rPr lang="de-AT" dirty="0" err="1"/>
              <a:t>Webfrontend</a:t>
            </a:r>
            <a:endParaRPr lang="de-AT" dirty="0"/>
          </a:p>
          <a:p>
            <a:pPr lvl="1"/>
            <a:r>
              <a:rPr lang="de-AT" dirty="0" err="1"/>
              <a:t>Bidirectionally</a:t>
            </a:r>
            <a:r>
              <a:rPr lang="de-AT" dirty="0"/>
              <a:t> </a:t>
            </a:r>
            <a:r>
              <a:rPr lang="de-AT" dirty="0" err="1"/>
              <a:t>connected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kafka</a:t>
            </a:r>
            <a:endParaRPr lang="de-AT" dirty="0"/>
          </a:p>
          <a:p>
            <a:pPr lvl="1"/>
            <a:r>
              <a:rPr lang="de-AT" dirty="0"/>
              <a:t>Car </a:t>
            </a:r>
            <a:r>
              <a:rPr lang="de-AT" dirty="0" err="1"/>
              <a:t>packets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posted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sent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kafka</a:t>
            </a:r>
            <a:endParaRPr lang="de-AT" dirty="0"/>
          </a:p>
          <a:p>
            <a:pPr lvl="1"/>
            <a:r>
              <a:rPr lang="de-AT" dirty="0" err="1"/>
              <a:t>Publishes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cluster</a:t>
            </a:r>
            <a:endParaRPr lang="de-AT" dirty="0"/>
          </a:p>
          <a:p>
            <a:r>
              <a:rPr lang="de-AT" dirty="0"/>
              <a:t>EMR Cluster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spark</a:t>
            </a:r>
            <a:r>
              <a:rPr lang="de-AT" dirty="0"/>
              <a:t> </a:t>
            </a:r>
            <a:r>
              <a:rPr lang="de-AT" dirty="0" err="1"/>
              <a:t>streamin</a:t>
            </a:r>
            <a:r>
              <a:rPr lang="de-AT" dirty="0"/>
              <a:t> war </a:t>
            </a:r>
            <a:r>
              <a:rPr lang="de-AT" dirty="0" err="1"/>
              <a:t>deployed</a:t>
            </a:r>
            <a:endParaRPr lang="de-AT" dirty="0"/>
          </a:p>
          <a:p>
            <a:pPr lvl="1"/>
            <a:r>
              <a:rPr lang="de-AT" dirty="0"/>
              <a:t>Large </a:t>
            </a:r>
            <a:r>
              <a:rPr lang="de-AT" dirty="0" err="1"/>
              <a:t>instances</a:t>
            </a:r>
            <a:r>
              <a:rPr lang="de-AT" dirty="0"/>
              <a:t>!</a:t>
            </a:r>
          </a:p>
          <a:p>
            <a:pPr lvl="1"/>
            <a:r>
              <a:rPr lang="de-AT" dirty="0"/>
              <a:t>Sends </a:t>
            </a:r>
            <a:r>
              <a:rPr lang="de-AT" dirty="0" err="1"/>
              <a:t>results</a:t>
            </a:r>
            <a:r>
              <a:rPr lang="de-AT" dirty="0"/>
              <a:t> back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webfrontend</a:t>
            </a:r>
            <a:r>
              <a:rPr lang="de-AT" dirty="0"/>
              <a:t> via </a:t>
            </a:r>
            <a:r>
              <a:rPr lang="de-AT" dirty="0" err="1"/>
              <a:t>kafka</a:t>
            </a:r>
            <a:r>
              <a:rPr lang="de-AT" dirty="0"/>
              <a:t> </a:t>
            </a:r>
          </a:p>
          <a:p>
            <a:r>
              <a:rPr lang="de-AT" dirty="0" err="1"/>
              <a:t>Requester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Small </a:t>
            </a:r>
            <a:r>
              <a:rPr lang="de-AT" dirty="0" err="1"/>
              <a:t>program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help</a:t>
            </a:r>
            <a:r>
              <a:rPr lang="de-AT" dirty="0"/>
              <a:t> </a:t>
            </a:r>
            <a:r>
              <a:rPr lang="de-AT" dirty="0" err="1"/>
              <a:t>simulate</a:t>
            </a:r>
            <a:r>
              <a:rPr lang="de-AT" dirty="0"/>
              <a:t> </a:t>
            </a:r>
            <a:r>
              <a:rPr lang="de-AT" dirty="0" err="1"/>
              <a:t>requests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160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145" y="0"/>
            <a:ext cx="7605863" cy="6844574"/>
          </a:xfrm>
        </p:spPr>
      </p:pic>
    </p:spTree>
    <p:extLst>
      <p:ext uri="{BB962C8B-B14F-4D97-AF65-F5344CB8AC3E}">
        <p14:creationId xmlns:p14="http://schemas.microsoft.com/office/powerpoint/2010/main" val="3962402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71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Schaltkreis</vt:lpstr>
      <vt:lpstr>Smart Cars and Smart Highways, interconnected by a Central Computing Component </vt:lpstr>
      <vt:lpstr>PowerPoint-Präsentation</vt:lpstr>
      <vt:lpstr>Implemented Prototype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Cars and Smart Highways, interconnected by a Central Computing Component</dc:title>
  <dc:creator>Johannes Brottrager</dc:creator>
  <cp:lastModifiedBy>Johannes Brottrager</cp:lastModifiedBy>
  <cp:revision>16</cp:revision>
  <dcterms:created xsi:type="dcterms:W3CDTF">2017-04-26T12:11:01Z</dcterms:created>
  <dcterms:modified xsi:type="dcterms:W3CDTF">2017-06-22T12:15:32Z</dcterms:modified>
</cp:coreProperties>
</file>