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6"/>
  </p:normalViewPr>
  <p:slideViewPr>
    <p:cSldViewPr snapToGrid="0" snapToObjects="1" showGuides="1">
      <p:cViewPr varScale="1">
        <p:scale>
          <a:sx n="136" d="100"/>
          <a:sy n="136" d="100"/>
        </p:scale>
        <p:origin x="240" y="1336"/>
      </p:cViewPr>
      <p:guideLst>
        <p:guide orient="horz" pos="13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5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DA4D-6AF7-1C44-90D4-C692C8F1BB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5186B7EA-D23A-2B4B-BEF8-0F8BD923EA45}"/>
              </a:ext>
            </a:extLst>
          </p:cNvPr>
          <p:cNvSpPr txBox="1"/>
          <p:nvPr/>
        </p:nvSpPr>
        <p:spPr>
          <a:xfrm>
            <a:off x="1593279" y="300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Local server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1682A5C-126E-524C-98A9-6E32F6FF26B0}"/>
              </a:ext>
            </a:extLst>
          </p:cNvPr>
          <p:cNvSpPr txBox="1"/>
          <p:nvPr/>
        </p:nvSpPr>
        <p:spPr>
          <a:xfrm>
            <a:off x="7577323" y="1799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Remote server</a:t>
            </a:r>
          </a:p>
        </p:txBody>
      </p:sp>
      <p:pic>
        <p:nvPicPr>
          <p:cNvPr id="24" name="Grafik 23" descr="Wolke">
            <a:extLst>
              <a:ext uri="{FF2B5EF4-FFF2-40B4-BE49-F238E27FC236}">
                <a16:creationId xmlns:a16="http://schemas.microsoft.com/office/drawing/2014/main" id="{2EC06F51-B327-0B44-AC28-7D4D3688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285" y="0"/>
            <a:ext cx="665452" cy="665452"/>
          </a:xfrm>
          <a:prstGeom prst="rect">
            <a:avLst/>
          </a:prstGeom>
        </p:spPr>
      </p:pic>
      <p:pic>
        <p:nvPicPr>
          <p:cNvPr id="28" name="Grafik 27" descr="Server">
            <a:extLst>
              <a:ext uri="{FF2B5EF4-FFF2-40B4-BE49-F238E27FC236}">
                <a16:creationId xmlns:a16="http://schemas.microsoft.com/office/drawing/2014/main" id="{960033ED-6813-4146-AB8E-C27672A2F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939" y="191516"/>
            <a:ext cx="524264" cy="5242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4963CCA-04CF-6A44-AC52-70236268C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92" y="868645"/>
            <a:ext cx="3038131" cy="17561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14F2EC-0AE2-A04C-80F5-2CE8F0D0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279" y="868645"/>
            <a:ext cx="3038131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Lekton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Grünewald</dc:creator>
  <cp:lastModifiedBy>Elias Grünewald</cp:lastModifiedBy>
  <cp:revision>3</cp:revision>
  <dcterms:created xsi:type="dcterms:W3CDTF">2019-01-08T21:25:26Z</dcterms:created>
  <dcterms:modified xsi:type="dcterms:W3CDTF">2019-01-09T10:59:10Z</dcterms:modified>
</cp:coreProperties>
</file>