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64"/>
  </p:normalViewPr>
  <p:slideViewPr>
    <p:cSldViewPr snapToGrid="0" snapToObjects="1" showGuides="1">
      <p:cViewPr varScale="1">
        <p:scale>
          <a:sx n="136" d="100"/>
          <a:sy n="136" d="100"/>
        </p:scale>
        <p:origin x="240" y="1792"/>
      </p:cViewPr>
      <p:guideLst>
        <p:guide orient="horz" pos="10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DA4D-6AF7-1C44-90D4-C692C8F1BB98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9FF-124A-0346-8499-9EA071A5AD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BC88DB9-55A4-B04C-965D-2466720E2C72}"/>
              </a:ext>
            </a:extLst>
          </p:cNvPr>
          <p:cNvSpPr txBox="1"/>
          <p:nvPr/>
        </p:nvSpPr>
        <p:spPr>
          <a:xfrm>
            <a:off x="1475553" y="76079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Main screen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60E628-E781-8B45-B70B-72865258289F}"/>
              </a:ext>
            </a:extLst>
          </p:cNvPr>
          <p:cNvSpPr txBox="1"/>
          <p:nvPr/>
        </p:nvSpPr>
        <p:spPr>
          <a:xfrm>
            <a:off x="8607374" y="95858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Second screen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0D96DC-5861-E041-B56B-04A239502756}"/>
              </a:ext>
            </a:extLst>
          </p:cNvPr>
          <p:cNvSpPr txBox="1"/>
          <p:nvPr/>
        </p:nvSpPr>
        <p:spPr>
          <a:xfrm>
            <a:off x="5763408" y="2523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User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6600D1-4356-B443-A692-A7B6767A25E0}"/>
              </a:ext>
            </a:extLst>
          </p:cNvPr>
          <p:cNvSpPr txBox="1"/>
          <p:nvPr/>
        </p:nvSpPr>
        <p:spPr>
          <a:xfrm>
            <a:off x="4437701" y="195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Sensor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86B7EA-D23A-2B4B-BEF8-0F8BD923EA45}"/>
              </a:ext>
            </a:extLst>
          </p:cNvPr>
          <p:cNvSpPr txBox="1"/>
          <p:nvPr/>
        </p:nvSpPr>
        <p:spPr>
          <a:xfrm>
            <a:off x="1360137" y="1838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Local server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1682A5C-126E-524C-98A9-6E32F6FF26B0}"/>
              </a:ext>
            </a:extLst>
          </p:cNvPr>
          <p:cNvSpPr txBox="1"/>
          <p:nvPr/>
        </p:nvSpPr>
        <p:spPr>
          <a:xfrm>
            <a:off x="8607373" y="21308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kton" panose="02000000000000000000" pitchFamily="2" charset="77"/>
              </a:rPr>
              <a:t>Remote server</a:t>
            </a:r>
          </a:p>
        </p:txBody>
      </p:sp>
      <p:pic>
        <p:nvPicPr>
          <p:cNvPr id="12" name="Grafik 11" descr="Frau">
            <a:extLst>
              <a:ext uri="{FF2B5EF4-FFF2-40B4-BE49-F238E27FC236}">
                <a16:creationId xmlns:a16="http://schemas.microsoft.com/office/drawing/2014/main" id="{F6A1030E-DF5D-7C45-B518-6445307F3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7017" y="1549628"/>
            <a:ext cx="914400" cy="914400"/>
          </a:xfrm>
          <a:prstGeom prst="rect">
            <a:avLst/>
          </a:prstGeom>
        </p:spPr>
      </p:pic>
      <p:pic>
        <p:nvPicPr>
          <p:cNvPr id="14" name="Grafik 13" descr="Smartphone">
            <a:extLst>
              <a:ext uri="{FF2B5EF4-FFF2-40B4-BE49-F238E27FC236}">
                <a16:creationId xmlns:a16="http://schemas.microsoft.com/office/drawing/2014/main" id="{DC60645C-B815-FF40-9D8C-65C394B63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703" y="564421"/>
            <a:ext cx="914400" cy="914400"/>
          </a:xfrm>
          <a:prstGeom prst="rect">
            <a:avLst/>
          </a:prstGeom>
        </p:spPr>
      </p:pic>
      <p:pic>
        <p:nvPicPr>
          <p:cNvPr id="18" name="Grafik 17" descr="Fernsehen">
            <a:extLst>
              <a:ext uri="{FF2B5EF4-FFF2-40B4-BE49-F238E27FC236}">
                <a16:creationId xmlns:a16="http://schemas.microsoft.com/office/drawing/2014/main" id="{347CC258-EF38-E045-9703-A81C780BA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2653" y="488265"/>
            <a:ext cx="914400" cy="914400"/>
          </a:xfrm>
          <a:prstGeom prst="rect">
            <a:avLst/>
          </a:prstGeom>
        </p:spPr>
      </p:pic>
      <p:pic>
        <p:nvPicPr>
          <p:cNvPr id="24" name="Grafik 23" descr="Wolke">
            <a:extLst>
              <a:ext uri="{FF2B5EF4-FFF2-40B4-BE49-F238E27FC236}">
                <a16:creationId xmlns:a16="http://schemas.microsoft.com/office/drawing/2014/main" id="{2EC06F51-B327-0B44-AC28-7D4D3688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4703" y="1764230"/>
            <a:ext cx="914400" cy="914400"/>
          </a:xfrm>
          <a:prstGeom prst="rect">
            <a:avLst/>
          </a:prstGeom>
        </p:spPr>
      </p:pic>
      <p:pic>
        <p:nvPicPr>
          <p:cNvPr id="26" name="Grafik 25" descr="Sicherheitskamera">
            <a:extLst>
              <a:ext uri="{FF2B5EF4-FFF2-40B4-BE49-F238E27FC236}">
                <a16:creationId xmlns:a16="http://schemas.microsoft.com/office/drawing/2014/main" id="{268B38CC-A334-5446-813A-976E48AD36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9909" y="488265"/>
            <a:ext cx="914400" cy="914400"/>
          </a:xfrm>
          <a:prstGeom prst="rect">
            <a:avLst/>
          </a:prstGeom>
        </p:spPr>
      </p:pic>
      <p:pic>
        <p:nvPicPr>
          <p:cNvPr id="28" name="Grafik 27" descr="Server">
            <a:extLst>
              <a:ext uri="{FF2B5EF4-FFF2-40B4-BE49-F238E27FC236}">
                <a16:creationId xmlns:a16="http://schemas.microsoft.com/office/drawing/2014/main" id="{960033ED-6813-4146-AB8E-C27672A2F8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99" y="1572684"/>
            <a:ext cx="914400" cy="914400"/>
          </a:xfrm>
          <a:prstGeom prst="rect">
            <a:avLst/>
          </a:prstGeom>
        </p:spPr>
      </p:pic>
      <p:cxnSp>
        <p:nvCxnSpPr>
          <p:cNvPr id="32" name="Gekrümmte Verbindung 31">
            <a:extLst>
              <a:ext uri="{FF2B5EF4-FFF2-40B4-BE49-F238E27FC236}">
                <a16:creationId xmlns:a16="http://schemas.microsoft.com/office/drawing/2014/main" id="{D435126D-9838-814A-8453-896C2FB53725}"/>
              </a:ext>
            </a:extLst>
          </p:cNvPr>
          <p:cNvCxnSpPr>
            <a:cxnSpLocks/>
            <a:stCxn id="26" idx="2"/>
            <a:endCxn id="28" idx="3"/>
          </p:cNvCxnSpPr>
          <p:nvPr/>
        </p:nvCxnSpPr>
        <p:spPr>
          <a:xfrm rot="5400000">
            <a:off x="4362796" y="1285569"/>
            <a:ext cx="627219" cy="86141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>
            <a:extLst>
              <a:ext uri="{FF2B5EF4-FFF2-40B4-BE49-F238E27FC236}">
                <a16:creationId xmlns:a16="http://schemas.microsoft.com/office/drawing/2014/main" id="{AD6E76B0-49BB-F84C-8211-5D350EFE14B5}"/>
              </a:ext>
            </a:extLst>
          </p:cNvPr>
          <p:cNvCxnSpPr>
            <a:cxnSpLocks/>
          </p:cNvCxnSpPr>
          <p:nvPr/>
        </p:nvCxnSpPr>
        <p:spPr>
          <a:xfrm flipV="1">
            <a:off x="4273980" y="860622"/>
            <a:ext cx="1354" cy="1084419"/>
          </a:xfrm>
          <a:prstGeom prst="curvedConnector3">
            <a:avLst>
              <a:gd name="adj1" fmla="val 169833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krümmte Verbindung 47">
            <a:extLst>
              <a:ext uri="{FF2B5EF4-FFF2-40B4-BE49-F238E27FC236}">
                <a16:creationId xmlns:a16="http://schemas.microsoft.com/office/drawing/2014/main" id="{1FD981B3-3B10-CC48-9C50-26C594CDBB5D}"/>
              </a:ext>
            </a:extLst>
          </p:cNvPr>
          <p:cNvCxnSpPr>
            <a:stCxn id="14" idx="3"/>
            <a:endCxn id="24" idx="3"/>
          </p:cNvCxnSpPr>
          <p:nvPr/>
        </p:nvCxnSpPr>
        <p:spPr>
          <a:xfrm>
            <a:off x="8229103" y="1021621"/>
            <a:ext cx="12700" cy="119980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>
            <a:extLst>
              <a:ext uri="{FF2B5EF4-FFF2-40B4-BE49-F238E27FC236}">
                <a16:creationId xmlns:a16="http://schemas.microsoft.com/office/drawing/2014/main" id="{EA9A215F-F4F8-9A48-85C7-1879B61E5F0B}"/>
              </a:ext>
            </a:extLst>
          </p:cNvPr>
          <p:cNvCxnSpPr>
            <a:cxnSpLocks/>
            <a:stCxn id="24" idx="2"/>
            <a:endCxn id="28" idx="2"/>
          </p:cNvCxnSpPr>
          <p:nvPr/>
        </p:nvCxnSpPr>
        <p:spPr>
          <a:xfrm rot="5400000" flipH="1">
            <a:off x="5684428" y="591155"/>
            <a:ext cx="191546" cy="3983404"/>
          </a:xfrm>
          <a:prstGeom prst="curvedConnector3">
            <a:avLst>
              <a:gd name="adj1" fmla="val -193167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89BFF854-56CE-A344-A1B3-51C052C5429F}"/>
              </a:ext>
            </a:extLst>
          </p:cNvPr>
          <p:cNvCxnSpPr>
            <a:cxnSpLocks/>
          </p:cNvCxnSpPr>
          <p:nvPr/>
        </p:nvCxnSpPr>
        <p:spPr>
          <a:xfrm flipH="1" flipV="1">
            <a:off x="4272873" y="1287277"/>
            <a:ext cx="1490535" cy="78339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2AB41FE1-A099-F344-BEFD-37D274EB23F9}"/>
              </a:ext>
            </a:extLst>
          </p:cNvPr>
          <p:cNvCxnSpPr>
            <a:cxnSpLocks/>
          </p:cNvCxnSpPr>
          <p:nvPr/>
        </p:nvCxnSpPr>
        <p:spPr>
          <a:xfrm flipH="1">
            <a:off x="6491255" y="1402664"/>
            <a:ext cx="929838" cy="6785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3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Macintosh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Lekton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Grünewald</dc:creator>
  <cp:lastModifiedBy>Elias Grünewald</cp:lastModifiedBy>
  <cp:revision>2</cp:revision>
  <dcterms:created xsi:type="dcterms:W3CDTF">2019-01-08T21:25:26Z</dcterms:created>
  <dcterms:modified xsi:type="dcterms:W3CDTF">2019-01-08T21:45:21Z</dcterms:modified>
</cp:coreProperties>
</file>