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72" r:id="rId3"/>
    <p:sldId id="258" r:id="rId4"/>
    <p:sldId id="270" r:id="rId5"/>
    <p:sldId id="271" r:id="rId6"/>
    <p:sldId id="334" r:id="rId7"/>
    <p:sldId id="275" r:id="rId8"/>
    <p:sldId id="274" r:id="rId9"/>
    <p:sldId id="259" r:id="rId10"/>
    <p:sldId id="285" r:id="rId11"/>
    <p:sldId id="260" r:id="rId12"/>
    <p:sldId id="281" r:id="rId13"/>
    <p:sldId id="335" r:id="rId14"/>
    <p:sldId id="336" r:id="rId15"/>
    <p:sldId id="365" r:id="rId16"/>
    <p:sldId id="366" r:id="rId17"/>
    <p:sldId id="337" r:id="rId18"/>
    <p:sldId id="338" r:id="rId19"/>
    <p:sldId id="339" r:id="rId20"/>
    <p:sldId id="369" r:id="rId21"/>
    <p:sldId id="370" r:id="rId22"/>
    <p:sldId id="340" r:id="rId23"/>
    <p:sldId id="341" r:id="rId24"/>
    <p:sldId id="342" r:id="rId25"/>
    <p:sldId id="371" r:id="rId26"/>
    <p:sldId id="372" r:id="rId27"/>
    <p:sldId id="373" r:id="rId28"/>
    <p:sldId id="343" r:id="rId29"/>
    <p:sldId id="344" r:id="rId30"/>
    <p:sldId id="345" r:id="rId31"/>
    <p:sldId id="374" r:id="rId32"/>
    <p:sldId id="375" r:id="rId33"/>
    <p:sldId id="346" r:id="rId34"/>
    <p:sldId id="347" r:id="rId35"/>
    <p:sldId id="348" r:id="rId36"/>
    <p:sldId id="376" r:id="rId37"/>
    <p:sldId id="377" r:id="rId38"/>
    <p:sldId id="379" r:id="rId39"/>
    <p:sldId id="380" r:id="rId40"/>
    <p:sldId id="381" r:id="rId41"/>
    <p:sldId id="382" r:id="rId42"/>
    <p:sldId id="383" r:id="rId43"/>
    <p:sldId id="378" r:id="rId44"/>
    <p:sldId id="350" r:id="rId45"/>
    <p:sldId id="351" r:id="rId46"/>
    <p:sldId id="390" r:id="rId47"/>
    <p:sldId id="391" r:id="rId48"/>
    <p:sldId id="392" r:id="rId49"/>
    <p:sldId id="352" r:id="rId50"/>
    <p:sldId id="384" r:id="rId51"/>
    <p:sldId id="385" r:id="rId52"/>
    <p:sldId id="393" r:id="rId53"/>
    <p:sldId id="395" r:id="rId54"/>
    <p:sldId id="396" r:id="rId55"/>
    <p:sldId id="397" r:id="rId56"/>
    <p:sldId id="394" r:id="rId57"/>
    <p:sldId id="386" r:id="rId58"/>
    <p:sldId id="387" r:id="rId59"/>
    <p:sldId id="388" r:id="rId60"/>
    <p:sldId id="398" r:id="rId61"/>
    <p:sldId id="399" r:id="rId62"/>
    <p:sldId id="353" r:id="rId63"/>
    <p:sldId id="354" r:id="rId64"/>
    <p:sldId id="356" r:id="rId65"/>
    <p:sldId id="357" r:id="rId66"/>
    <p:sldId id="400" r:id="rId67"/>
    <p:sldId id="362" r:id="rId68"/>
    <p:sldId id="363" r:id="rId69"/>
    <p:sldId id="364" r:id="rId70"/>
    <p:sldId id="333" r:id="rId7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334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PowerShell Command Structure" id="{A48DDE7A-AF8F-4438-AD6B-237A57F41E24}">
          <p14:sldIdLst>
            <p14:sldId id="285"/>
            <p14:sldId id="260"/>
            <p14:sldId id="281"/>
          </p14:sldIdLst>
        </p14:section>
        <p14:section name="Finding Commands" id="{B585C234-804F-4AAB-A661-D4F01624F8BC}">
          <p14:sldIdLst>
            <p14:sldId id="335"/>
            <p14:sldId id="336"/>
            <p14:sldId id="365"/>
            <p14:sldId id="366"/>
            <p14:sldId id="337"/>
          </p14:sldIdLst>
        </p14:section>
        <p14:section name=".NET Framework" id="{597245D9-1B4C-4DF5-8A33-00D803395AAE}">
          <p14:sldIdLst>
            <p14:sldId id="338"/>
            <p14:sldId id="339"/>
            <p14:sldId id="369"/>
            <p14:sldId id="370"/>
            <p14:sldId id="340"/>
          </p14:sldIdLst>
        </p14:section>
        <p14:section name="Variables" id="{6C811668-AD94-4C63-B899-F867C3200725}">
          <p14:sldIdLst>
            <p14:sldId id="341"/>
            <p14:sldId id="342"/>
            <p14:sldId id="371"/>
            <p14:sldId id="372"/>
            <p14:sldId id="373"/>
            <p14:sldId id="343"/>
          </p14:sldIdLst>
        </p14:section>
        <p14:section name="Input &amp; Output" id="{EB3FB2A0-FD7F-4613-A487-0322B84EBB2D}">
          <p14:sldIdLst>
            <p14:sldId id="344"/>
            <p14:sldId id="345"/>
            <p14:sldId id="374"/>
            <p14:sldId id="375"/>
            <p14:sldId id="346"/>
          </p14:sldIdLst>
        </p14:section>
        <p14:section name="Files" id="{BCAE75EB-15A2-4ECB-BAE8-0B713AB2C21F}">
          <p14:sldIdLst>
            <p14:sldId id="347"/>
            <p14:sldId id="348"/>
          </p14:sldIdLst>
        </p14:section>
        <p14:section name="Working with Text" id="{03E52808-999C-4EDC-8C04-49EEE032C21F}">
          <p14:sldIdLst>
            <p14:sldId id="376"/>
            <p14:sldId id="377"/>
            <p14:sldId id="379"/>
            <p14:sldId id="380"/>
            <p14:sldId id="381"/>
            <p14:sldId id="382"/>
            <p14:sldId id="383"/>
            <p14:sldId id="378"/>
          </p14:sldIdLst>
        </p14:section>
        <p14:section name="Pipelines" id="{7BE372FE-30F1-4A03-9AA8-748F24BC2859}">
          <p14:sldIdLst>
            <p14:sldId id="350"/>
            <p14:sldId id="351"/>
            <p14:sldId id="390"/>
            <p14:sldId id="391"/>
            <p14:sldId id="392"/>
            <p14:sldId id="352"/>
          </p14:sldIdLst>
        </p14:section>
        <p14:section name="Script Flow" id="{54BEEE85-D4F7-4B4C-86C8-C341667E3C69}">
          <p14:sldIdLst>
            <p14:sldId id="384"/>
            <p14:sldId id="385"/>
            <p14:sldId id="393"/>
            <p14:sldId id="395"/>
            <p14:sldId id="396"/>
            <p14:sldId id="397"/>
            <p14:sldId id="394"/>
            <p14:sldId id="386"/>
          </p14:sldIdLst>
        </p14:section>
        <p14:section name="Tools" id="{EDD556EE-C0A8-4463-A4CB-99DDCE2F8908}">
          <p14:sldIdLst>
            <p14:sldId id="387"/>
            <p14:sldId id="388"/>
            <p14:sldId id="398"/>
            <p14:sldId id="399"/>
          </p14:sldIdLst>
        </p14:section>
        <p14:section name="Version control" id="{B9D82859-4605-4C97-8626-3D0AA126CCF9}">
          <p14:sldIdLst>
            <p14:sldId id="353"/>
            <p14:sldId id="354"/>
          </p14:sldIdLst>
        </p14:section>
        <p14:section name="Best practices" id="{36DDC32E-3E59-4717-B523-9CD3D5665820}">
          <p14:sldIdLst>
            <p14:sldId id="356"/>
            <p14:sldId id="357"/>
            <p14:sldId id="400"/>
          </p14:sldIdLst>
        </p14:section>
        <p14:section name="Placeholder" id="{8D361FD6-53ED-49FF-BC23-4FA8D59E9A2C}">
          <p14:sldIdLst>
            <p14:sldId id="362"/>
            <p14:sldId id="363"/>
            <p14:sldId id="364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45" autoAdjust="0"/>
  </p:normalViewPr>
  <p:slideViewPr>
    <p:cSldViewPr snapToGrid="0">
      <p:cViewPr varScale="1">
        <p:scale>
          <a:sx n="79" d="100"/>
          <a:sy n="79" d="100"/>
        </p:scale>
        <p:origin x="60" y="3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2024-08-02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4CCEC47-10E4-DE08-96EE-B1C9A5C018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5543123" y="457200"/>
            <a:ext cx="5809089" cy="3442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BC0EB-444C-0474-59D8-7449BC1D993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84835" y="5404546"/>
            <a:ext cx="1544834" cy="15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odon.nu/@bjompen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xx32/PSKoans" TargetMode="External"/><Relationship Id="rId2" Type="http://schemas.openxmlformats.org/officeDocument/2006/relationships/hyperlink" Target="https://learn.microsoft.com/en-us/powershel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training/paths/powershell/" TargetMode="External"/><Relationship Id="rId5" Type="http://schemas.openxmlformats.org/officeDocument/2006/relationships/hyperlink" Target="https://www.manning.com/books/learn-powershell-in-a-month-of-lunches" TargetMode="External"/><Relationship Id="rId4" Type="http://schemas.openxmlformats.org/officeDocument/2006/relationships/hyperlink" Target="https://github.com/PoshCode/PowerShellPracticeAndStyle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Fundamental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“What you want to do – With what do you want to do it”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Get-Verb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Nouns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Common Parameters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WhatIf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Custom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8492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Command Structure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01. Running Commands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Get-Help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Get-Help *-item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Get-Help about_*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Update-Help</a:t>
            </a:r>
            <a:endParaRPr lang="en-US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Save-Help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0156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Get-Command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Get-Command *-Item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-Verb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-Noun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-Module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ParameterName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UseFuzzyMatching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Get-Verb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in PS7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438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Aliases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Don’t use them in scripts…</a:t>
            </a:r>
          </a:p>
          <a:p>
            <a:pPr lvl="1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Show-Command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Install for Cross-Platform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Install-Module -Name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Microsoft.PowerShell.GraphicalTools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942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502034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Finding Commands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02. PowerShell Help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93920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PowerShell Objects</a:t>
            </a:r>
          </a:p>
          <a:p>
            <a:pPr lvl="2"/>
            <a:r>
              <a:rPr lang="en-US" dirty="0" err="1">
                <a:latin typeface="Arial" panose="020B0604020202020204" pitchFamily="34" charset="0"/>
              </a:rPr>
              <a:t>PSObject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PSCustomObject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US" dirty="0">
                <a:latin typeface="Arial" panose="020B0604020202020204" pitchFamily="34" charset="0"/>
              </a:rPr>
              <a:t>[int]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[string]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</a:rPr>
              <a:t>….]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GetType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Get-Member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310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Properties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Things an object has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{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get;set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;}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“Reference a property”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Methods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This an object can do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.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methodName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“Call a method”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071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Get-Member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InputObject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MyObject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| Get-Member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467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.NET Framework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03. Commands and Methods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3601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065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Goal: Don't Repeat Yourself!</a:t>
            </a:r>
          </a:p>
          <a:p>
            <a:r>
              <a:rPr lang="en-US" b="0" i="0" u="none" strike="noStrike" baseline="0" dirty="0">
                <a:latin typeface="Arial" panose="020B0604020202020204" pitchFamily="34" charset="0"/>
              </a:rPr>
              <a:t>(Parentheses) instead of variables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02864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Types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Numbers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Text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Lists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Array</a:t>
            </a:r>
          </a:p>
          <a:p>
            <a:pPr lvl="2"/>
            <a:r>
              <a:rPr lang="en-US" b="0" i="0" u="none" strike="noStrike" baseline="0" dirty="0" err="1">
                <a:latin typeface="Arial" panose="020B0604020202020204" pitchFamily="34" charset="0"/>
              </a:rPr>
              <a:t>Hashtables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Casting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Implicit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Explicit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2285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Environment Variables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Built-In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Preferences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PSVersionTable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Env:PSModulePath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44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 Variables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ErrorVariable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WarningVariable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InformationVariable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</a:rPr>
              <a:t>OutVariable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Variable:</a:t>
            </a:r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805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Variables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04. Variables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842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0400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@bjompen@mastodon.nu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Get-Participant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Get-Expectation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Read-Host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Can handle secure input!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Parameters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Get-Help -Parameter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808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Write-Host &amp; Write-Output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Streams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Output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Verbose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Debug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Warning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Error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Information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31</a:t>
            </a:fld>
            <a:endParaRPr lang="en-SE"/>
          </a:p>
        </p:txBody>
      </p:sp>
      <p:pic>
        <p:nvPicPr>
          <p:cNvPr id="7" name="Picture 6" descr="A brown and white puppy sitting on a blue blanket&#10;&#10;Description automatically generated">
            <a:extLst>
              <a:ext uri="{FF2B5EF4-FFF2-40B4-BE49-F238E27FC236}">
                <a16:creationId xmlns:a16="http://schemas.microsoft.com/office/drawing/2014/main" id="{5B88750D-B79C-DA59-42FF-350B9E65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36" y="1319213"/>
            <a:ext cx="2299913" cy="2109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F3514-CF5E-1A83-2A3F-ACD9A4CA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049" y="2157413"/>
            <a:ext cx="2298667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>
                <a:latin typeface="Arial" panose="020B0604020202020204" pitchFamily="34" charset="0"/>
              </a:rPr>
              <a:t>Output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Out-* commands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1539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Input &amp; Output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05. Input &amp; Output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71639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16362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Files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Navigation and Exploration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Get-Command *Item*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ChildItem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Get/Set/Push/pop -Location</a:t>
            </a: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PSDrives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Out-File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*-Content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-Raw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-Tail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Export-* / Import-*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OutputEncoding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53944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59259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Variables in Text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Single vs Double Quotes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Implicit .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ToString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Expressions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5234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Select-String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Recursive File Search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AllMatches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 err="1">
                <a:latin typeface="Arial" panose="020B0604020202020204" pitchFamily="34" charset="0"/>
              </a:rPr>
              <a:t>ConvertTo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ConvertFrom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-*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7269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Multiline Strings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@’ – ‘@ - </a:t>
            </a:r>
            <a:r>
              <a:rPr lang="en-GB" dirty="0" err="1">
                <a:latin typeface="Arial" panose="020B0604020202020204" pitchFamily="34" charset="0"/>
              </a:rPr>
              <a:t>A.k.a</a:t>
            </a:r>
            <a:r>
              <a:rPr lang="en-GB" dirty="0">
                <a:latin typeface="Arial" panose="020B0604020202020204" pitchFamily="34" charset="0"/>
              </a:rPr>
              <a:t> Here strings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Works in console thanks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PSReadLine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1961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PowerShell Command Structure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Finding Commands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.NET Framework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Variables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Input &amp; Output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Working with Text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 Flow - Conditions &amp; Loops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Tools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Version Control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Scripting Best Practices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String Manipulation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Trim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Split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Join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32153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Regex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Match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Replace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141329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Text Types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JSON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XML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HTML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4588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Working with Text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06. Text and Files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184351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9856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dirty="0">
                <a:latin typeface="Arial" panose="020B0604020202020204" pitchFamily="34" charset="0"/>
              </a:rPr>
              <a:t> vs.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$_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45</a:t>
            </a:fld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78BBE-29B4-81D2-0ADE-78F76637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82" y="2132405"/>
            <a:ext cx="3897643" cy="25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8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Linking Commands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Accept pipeline input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Get-Help Get-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ChildItem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-Parameter 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8281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Formatting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Format-Table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Format-List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Changes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3197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Filtering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Select-Object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Where-Object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Sort-Object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Group-Object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AsHashTable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Out-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GridView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-Passthrough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98506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Pipelines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07. Pipelines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64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29683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</a:t>
            </a:r>
          </a:p>
          <a:p>
            <a:pPr lvl="1"/>
            <a:r>
              <a:rPr lang="en-US" b="0" i="0" u="none" strike="noStrike" baseline="0" dirty="0" err="1">
                <a:latin typeface="Arial" panose="020B0604020202020204" pitchFamily="34" charset="0"/>
              </a:rPr>
              <a:t>ForEach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-Object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PSItem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/$_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foreach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for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Keywords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break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continue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return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Behaviors in Pipelines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358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Comparisons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-eq / -ne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gt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lt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ge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-le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-like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notlike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-contains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notcontains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-in / -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notin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Case Sensitivity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Compare-Object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835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Logical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-and / -or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-not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Range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[0..10]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1..10 | Foreach-Object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9817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Operators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Explicit / Implicit type casting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side, always!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780031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if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Switch</a:t>
            </a:r>
          </a:p>
          <a:p>
            <a:pPr lvl="2"/>
            <a:r>
              <a:rPr lang="en-US" dirty="0">
                <a:latin typeface="Arial" panose="020B0604020202020204" pitchFamily="34" charset="0"/>
              </a:rPr>
              <a:t>-Regex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947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Loops with Conditions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while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 until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04814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Script Flow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08. Conditions &amp; Loops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0267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3697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Editor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ISE (Deprecated)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Workspace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Scripts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 Line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All </a:t>
            </a: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Occurences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Document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005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Arial" panose="020B0604020202020204" pitchFamily="34" charset="0"/>
              </a:rPr>
              <a:t>What is PowerShell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History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Why use PowerShell?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Versions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Windows PowerShell (1-5)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Core (6)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PowerShell (7)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Modules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Execution Policy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Safety - Not Security!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81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PSGallery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GB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Terminal</a:t>
            </a:r>
            <a:endParaRPr lang="en-SE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8322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Tools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PowerShell Documentation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https://learn.microsoft.com/en-us/powershell/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PSKoans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https://github.com/vexx32/PSKoans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Community Best Practices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https://github.com/PoshCode/PowerShellPracticeAndStyle</a:t>
            </a: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Learn PowerShell in a Month of Lunches,  4:th Edition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https://www.manning.com/books/learn-powershell-in-a-month-of-lunches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0">
              <a:lnSpc>
                <a:spcPts val="12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Automate administrative tasks by using PowerShell – Learn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1200" lvl="1">
              <a:lnSpc>
                <a:spcPts val="12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https://learn.microsoft.com/en-us/training/paths/powershell/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2576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Version Control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46311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0" i="0" u="none" strike="noStrike" baseline="0" dirty="0">
                <a:latin typeface="Arial" panose="020B0604020202020204" pitchFamily="34" charset="0"/>
              </a:rPr>
              <a:t>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git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hosts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GitHub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Azure DevOps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Bitbucket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GitLab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Quick start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clone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commit -m 'message'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svn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tfvc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/ others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367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6305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Performance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Filter left - Format right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Measure-Command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Pipelines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Avoid Console Output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Arrays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Readability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Don't Use Aliases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$null on left side comparison</a:t>
            </a:r>
          </a:p>
          <a:p>
            <a:pPr marR="0" lvl="0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02939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Best Practices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sz="6600" b="0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Don't run unknown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4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678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Text goes here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Or here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5486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Chapter name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666. Folder Name 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700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00. Install PowerShell &amp; </a:t>
            </a:r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1708</Words>
  <Application>Microsoft Office PowerPoint</Application>
  <PresentationFormat>Widescreen</PresentationFormat>
  <Paragraphs>523</Paragraphs>
  <Slides>70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PowerShell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PowerShell Command Structure</vt:lpstr>
      <vt:lpstr>PowerShell Command Structure</vt:lpstr>
      <vt:lpstr>PowerShell Command Structure</vt:lpstr>
      <vt:lpstr>Finding Commands</vt:lpstr>
      <vt:lpstr>Finding Commands</vt:lpstr>
      <vt:lpstr>Finding Commands</vt:lpstr>
      <vt:lpstr>Finding Commands</vt:lpstr>
      <vt:lpstr>Finding Commands</vt:lpstr>
      <vt:lpstr>.NET Framework</vt:lpstr>
      <vt:lpstr>.NET Framework</vt:lpstr>
      <vt:lpstr>.NET Framework</vt:lpstr>
      <vt:lpstr>.NET Framework</vt:lpstr>
      <vt:lpstr>.NET Framework</vt:lpstr>
      <vt:lpstr>Variables</vt:lpstr>
      <vt:lpstr>Variables</vt:lpstr>
      <vt:lpstr>Variables</vt:lpstr>
      <vt:lpstr>Variables</vt:lpstr>
      <vt:lpstr>Variables</vt:lpstr>
      <vt:lpstr>Variables</vt:lpstr>
      <vt:lpstr>Input &amp; Output</vt:lpstr>
      <vt:lpstr>Input &amp; Output</vt:lpstr>
      <vt:lpstr>Input &amp; Output</vt:lpstr>
      <vt:lpstr>Input &amp; Output</vt:lpstr>
      <vt:lpstr>Input &amp; Output</vt:lpstr>
      <vt:lpstr>Files</vt:lpstr>
      <vt:lpstr>Files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Working with Text</vt:lpstr>
      <vt:lpstr>Pipelines</vt:lpstr>
      <vt:lpstr>Pipelines</vt:lpstr>
      <vt:lpstr>Pipelines</vt:lpstr>
      <vt:lpstr>Pipelines</vt:lpstr>
      <vt:lpstr>Pipelines</vt:lpstr>
      <vt:lpstr>Pipelines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Script Flow</vt:lpstr>
      <vt:lpstr>Tools</vt:lpstr>
      <vt:lpstr>Tools</vt:lpstr>
      <vt:lpstr>Tools</vt:lpstr>
      <vt:lpstr>Tools</vt:lpstr>
      <vt:lpstr>Version Control</vt:lpstr>
      <vt:lpstr>Version Control</vt:lpstr>
      <vt:lpstr>Best Practices</vt:lpstr>
      <vt:lpstr>Best Practices</vt:lpstr>
      <vt:lpstr>Best Practices</vt:lpstr>
      <vt:lpstr>Chapter name</vt:lpstr>
      <vt:lpstr>Chapter name</vt:lpstr>
      <vt:lpstr>Chapter name</vt:lpstr>
      <vt:lpstr>PowerShell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37</cp:revision>
  <dcterms:created xsi:type="dcterms:W3CDTF">2024-08-01T08:10:01Z</dcterms:created>
  <dcterms:modified xsi:type="dcterms:W3CDTF">2024-08-02T09:39:29Z</dcterms:modified>
</cp:coreProperties>
</file>