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72" r:id="rId3"/>
    <p:sldId id="258" r:id="rId4"/>
    <p:sldId id="270" r:id="rId5"/>
    <p:sldId id="271" r:id="rId6"/>
    <p:sldId id="401" r:id="rId7"/>
    <p:sldId id="334" r:id="rId8"/>
    <p:sldId id="275" r:id="rId9"/>
    <p:sldId id="274" r:id="rId10"/>
    <p:sldId id="259" r:id="rId11"/>
    <p:sldId id="285" r:id="rId12"/>
    <p:sldId id="260" r:id="rId13"/>
    <p:sldId id="281" r:id="rId14"/>
    <p:sldId id="335" r:id="rId15"/>
    <p:sldId id="336" r:id="rId16"/>
    <p:sldId id="402" r:id="rId17"/>
    <p:sldId id="365" r:id="rId18"/>
    <p:sldId id="366" r:id="rId19"/>
    <p:sldId id="403" r:id="rId20"/>
    <p:sldId id="337" r:id="rId21"/>
    <p:sldId id="338" r:id="rId22"/>
    <p:sldId id="339" r:id="rId23"/>
    <p:sldId id="404" r:id="rId24"/>
    <p:sldId id="369" r:id="rId25"/>
    <p:sldId id="370" r:id="rId26"/>
    <p:sldId id="340" r:id="rId27"/>
    <p:sldId id="341" r:id="rId28"/>
    <p:sldId id="342" r:id="rId29"/>
    <p:sldId id="371" r:id="rId30"/>
    <p:sldId id="405" r:id="rId31"/>
    <p:sldId id="372" r:id="rId32"/>
    <p:sldId id="373" r:id="rId33"/>
    <p:sldId id="343" r:id="rId34"/>
    <p:sldId id="344" r:id="rId35"/>
    <p:sldId id="345" r:id="rId36"/>
    <p:sldId id="374" r:id="rId37"/>
    <p:sldId id="375" r:id="rId38"/>
    <p:sldId id="346" r:id="rId39"/>
    <p:sldId id="347" r:id="rId40"/>
    <p:sldId id="348" r:id="rId41"/>
    <p:sldId id="376" r:id="rId42"/>
    <p:sldId id="377" r:id="rId43"/>
    <p:sldId id="379" r:id="rId44"/>
    <p:sldId id="380" r:id="rId45"/>
    <p:sldId id="381" r:id="rId46"/>
    <p:sldId id="382" r:id="rId47"/>
    <p:sldId id="383" r:id="rId48"/>
    <p:sldId id="378" r:id="rId49"/>
    <p:sldId id="350" r:id="rId50"/>
    <p:sldId id="351" r:id="rId51"/>
    <p:sldId id="390" r:id="rId52"/>
    <p:sldId id="391" r:id="rId53"/>
    <p:sldId id="392" r:id="rId54"/>
    <p:sldId id="352" r:id="rId55"/>
    <p:sldId id="384" r:id="rId56"/>
    <p:sldId id="385" r:id="rId57"/>
    <p:sldId id="393" r:id="rId58"/>
    <p:sldId id="395" r:id="rId59"/>
    <p:sldId id="396" r:id="rId60"/>
    <p:sldId id="397" r:id="rId61"/>
    <p:sldId id="394" r:id="rId62"/>
    <p:sldId id="386" r:id="rId63"/>
    <p:sldId id="387" r:id="rId64"/>
    <p:sldId id="388" r:id="rId65"/>
    <p:sldId id="398" r:id="rId66"/>
    <p:sldId id="399" r:id="rId67"/>
    <p:sldId id="353" r:id="rId68"/>
    <p:sldId id="354" r:id="rId69"/>
    <p:sldId id="356" r:id="rId70"/>
    <p:sldId id="357" r:id="rId71"/>
    <p:sldId id="400" r:id="rId72"/>
    <p:sldId id="362" r:id="rId73"/>
    <p:sldId id="363" r:id="rId74"/>
    <p:sldId id="364" r:id="rId75"/>
    <p:sldId id="333" r:id="rId7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40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402"/>
            <p14:sldId id="365"/>
            <p14:sldId id="366"/>
            <p14:sldId id="403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404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405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73654" autoAdjust="0"/>
  </p:normalViewPr>
  <p:slideViewPr>
    <p:cSldViewPr snapToGrid="0">
      <p:cViewPr varScale="1">
        <p:scale>
          <a:sx n="71" d="100"/>
          <a:sy n="71" d="100"/>
        </p:scale>
        <p:origin x="1094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iex</a:t>
            </a:r>
            <a:r>
              <a:rPr lang="en-US" dirty="0"/>
              <a:t> 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("http://bit.ly/e0Mw9w")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39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lvl="1"/>
            <a:r>
              <a:rPr lang="en-US" sz="10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Substantiv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på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Svenska, Björn..)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about_CommonParameters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43DD-ED10-CB27-A762-DD160C09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E1FE-5A14-16B3-E3D1-F69D19F3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F41A-9021-86A8-51AC-15E278D7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Using Get-Help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vs. 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&lt;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CommandName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-Detailed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-Parameter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-Full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-Online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ShowWindow</a:t>
            </a:r>
            <a:endParaRPr lang="en-US" dirty="0">
              <a:latin typeface="Arial" panose="020B0604020202020204" pitchFamily="34" charset="0"/>
            </a:endParaRPr>
          </a:p>
          <a:p>
            <a:pPr lvl="3"/>
            <a:r>
              <a:rPr lang="en-US" dirty="0">
                <a:latin typeface="Arial" panose="020B0604020202020204" pitchFamily="34" charset="0"/>
              </a:rPr>
              <a:t>(windows only..)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56F16-215E-F399-AE7F-FDE37DC8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295F-4493-015B-A9D8-30A10720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85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Get-Alias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Parameter shorthand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Get-Command -par *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sng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sng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sng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sngStrike" baseline="0" dirty="0">
                <a:latin typeface="Arial" panose="020B0604020202020204" pitchFamily="34" charset="0"/>
              </a:rPr>
              <a:t>’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Deprectated</a:t>
            </a:r>
            <a:r>
              <a:rPr lang="en-US" dirty="0">
                <a:latin typeface="Arial" panose="020B0604020202020204" pitchFamily="34" charset="0"/>
              </a:rPr>
              <a:t> – Sorry *nix people….</a:t>
            </a:r>
          </a:p>
          <a:p>
            <a:pPr lvl="1"/>
            <a:r>
              <a:rPr lang="en-US" b="0" i="0" u="none" baseline="0" dirty="0">
                <a:latin typeface="Arial" panose="020B0604020202020204" pitchFamily="34" charset="0"/>
              </a:rPr>
              <a:t>Install-Module </a:t>
            </a:r>
            <a:r>
              <a:rPr lang="en-US" b="0" i="0" u="none" baseline="0" dirty="0" err="1">
                <a:latin typeface="Arial" panose="020B0604020202020204" pitchFamily="34" charset="0"/>
              </a:rPr>
              <a:t>Microsoft.PowerShell.ConsoleGuiTools</a:t>
            </a:r>
            <a:endParaRPr lang="en-US" b="0" i="0" u="non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baseline="0" dirty="0">
                <a:latin typeface="Arial" panose="020B0604020202020204" pitchFamily="34" charset="0"/>
              </a:rPr>
              <a:t>https://github.com/PowerShell/ConsoleGuiTools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0E01-B9DC-773C-2AB8-07868EC2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8DC-EDA5-5B95-2F87-108784A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2871-66B3-45E2-374B-77565C92B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Execution order</a:t>
            </a: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Alias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Function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Cmdlet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External executable files (including PowerShell script files)</a:t>
            </a:r>
          </a:p>
          <a:p>
            <a:r>
              <a:rPr lang="en-US" sz="2200" dirty="0">
                <a:solidFill>
                  <a:srgbClr val="CCCCCC"/>
                </a:solidFill>
                <a:latin typeface="Cascadia Code" panose="020B0609020000020004" pitchFamily="49" charset="0"/>
              </a:rPr>
              <a:t>Fully Qualified names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1"/>
            <a:endParaRPr lang="en-US" b="0" i="0" u="non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FF84B-FC8C-3AC4-7912-FFED9A47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5E76-1E19-DBEF-FD2B-D3B2538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36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 (Type accelerators)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Inheritace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– Everything is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</a:t>
            </a:r>
          </a:p>
          <a:p>
            <a:pPr lvl="2"/>
            <a:r>
              <a:rPr lang="en-US" sz="1800" dirty="0">
                <a:effectLst/>
                <a:latin typeface="Cascadia Code" panose="020B0609020000020004" pitchFamily="49" charset="0"/>
              </a:rPr>
              <a:t>[string[]].</a:t>
            </a:r>
            <a:r>
              <a:rPr lang="en-US" sz="1800" dirty="0" err="1">
                <a:effectLst/>
                <a:latin typeface="Cascadia Code" panose="020B0609020000020004" pitchFamily="49" charset="0"/>
              </a:rPr>
              <a:t>BaseType.BaseType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@('abc','def').GetType().BaseType.BaseType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D1CB-866E-726A-5223-ECBB45C8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BA48-E2CA-58AD-4497-4D8BFF07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1DB2-63B4-74E1-23D9-90226B623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PowerShell Type Accelerators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1FE9-36DA-4A4B-0AA7-A53FFD8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C2AC-ACA9-7CC9-B32B-A383E744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15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</a:rPr>
              <a:t>You</a:t>
            </a:r>
            <a:r>
              <a:rPr lang="en-GB" dirty="0"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94671-57EF-2493-AE87-D505D51C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E28-D060-AFE0-1A2B-C126EA4C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3C462-490A-D742-759C-1A461D5E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@{}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myHash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[‘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keyname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’]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$</a:t>
            </a:r>
            <a:r>
              <a:rPr lang="en-US" dirty="0" err="1">
                <a:latin typeface="Arial" panose="020B0604020202020204" pitchFamily="34" charset="0"/>
              </a:rPr>
              <a:t>myArray</a:t>
            </a:r>
            <a:r>
              <a:rPr lang="en-US" dirty="0">
                <a:latin typeface="Arial" panose="020B0604020202020204" pitchFamily="34" charset="0"/>
              </a:rPr>
              <a:t>[&lt;index&gt;]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Not strong typed…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ArrayList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😱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Generic list 😁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Can be strong typed…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EDF94-9C6E-38B3-6633-4E70515F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C51B5-463A-C920-09C1-360086E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215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Effectively redirects the console...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 – Sometimes…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/ Out-</a:t>
            </a:r>
            <a:r>
              <a:rPr lang="en-US" dirty="0" err="1">
                <a:latin typeface="Arial" panose="020B0604020202020204" pitchFamily="34" charset="0"/>
              </a:rPr>
              <a:t>ConsoleGridView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</a:rPr>
              <a:t>(https://github.com/PowerShell/ConsoleGuiTools)</a:t>
            </a:r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</a:t>
            </a:r>
            <a:r>
              <a:rPr lang="en-US" b="0" i="0" u="none" strike="noStrike" baseline="0">
                <a:latin typeface="Arial" panose="020B0604020202020204" pitchFamily="34" charset="0"/>
              </a:rPr>
              <a:t>| Foreach-Object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6D33-D8BF-AF3D-ACC4-154801E8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469-693C-1FA1-34B9-04D9A58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F4F0-0A1C-7EC9-4A57-E29AB4E33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Daily schedule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Presentations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Labs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Repeat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Lunch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Recap / questions</a:t>
            </a:r>
          </a:p>
          <a:p>
            <a:pPr lvl="1"/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00254-6E0B-BCEE-E8D8-1075F1C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93B3-D8F5-BBE0-97EB-8EB2576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897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Occurrences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1965</Words>
  <Application>Microsoft Office PowerPoint</Application>
  <PresentationFormat>Widescreen</PresentationFormat>
  <Paragraphs>584</Paragraphs>
  <Slides>75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Aptos</vt:lpstr>
      <vt:lpstr>Aptos Display</vt:lpstr>
      <vt:lpstr>Arial</vt:lpstr>
      <vt:lpstr>Cascadia Code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68</cp:revision>
  <dcterms:created xsi:type="dcterms:W3CDTF">2024-08-01T08:10:01Z</dcterms:created>
  <dcterms:modified xsi:type="dcterms:W3CDTF">2025-02-03T14:16:16Z</dcterms:modified>
</cp:coreProperties>
</file>