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272" r:id="rId3"/>
    <p:sldId id="258" r:id="rId4"/>
    <p:sldId id="270" r:id="rId5"/>
    <p:sldId id="271" r:id="rId6"/>
    <p:sldId id="401" r:id="rId7"/>
    <p:sldId id="334" r:id="rId8"/>
    <p:sldId id="275" r:id="rId9"/>
    <p:sldId id="274" r:id="rId10"/>
    <p:sldId id="259" r:id="rId11"/>
    <p:sldId id="285" r:id="rId12"/>
    <p:sldId id="260" r:id="rId13"/>
    <p:sldId id="281" r:id="rId14"/>
    <p:sldId id="335" r:id="rId15"/>
    <p:sldId id="336" r:id="rId16"/>
    <p:sldId id="402" r:id="rId17"/>
    <p:sldId id="365" r:id="rId18"/>
    <p:sldId id="366" r:id="rId19"/>
    <p:sldId id="403" r:id="rId20"/>
    <p:sldId id="337" r:id="rId21"/>
    <p:sldId id="338" r:id="rId22"/>
    <p:sldId id="339" r:id="rId23"/>
    <p:sldId id="404" r:id="rId24"/>
    <p:sldId id="369" r:id="rId25"/>
    <p:sldId id="370" r:id="rId26"/>
    <p:sldId id="340" r:id="rId27"/>
    <p:sldId id="341" r:id="rId28"/>
    <p:sldId id="342" r:id="rId29"/>
    <p:sldId id="371" r:id="rId30"/>
    <p:sldId id="405" r:id="rId31"/>
    <p:sldId id="372" r:id="rId32"/>
    <p:sldId id="373" r:id="rId33"/>
    <p:sldId id="343" r:id="rId34"/>
    <p:sldId id="344" r:id="rId35"/>
    <p:sldId id="345" r:id="rId36"/>
    <p:sldId id="374" r:id="rId37"/>
    <p:sldId id="375" r:id="rId38"/>
    <p:sldId id="346" r:id="rId39"/>
    <p:sldId id="347" r:id="rId40"/>
    <p:sldId id="348" r:id="rId41"/>
    <p:sldId id="376" r:id="rId42"/>
    <p:sldId id="377" r:id="rId43"/>
    <p:sldId id="379" r:id="rId44"/>
    <p:sldId id="380" r:id="rId45"/>
    <p:sldId id="381" r:id="rId46"/>
    <p:sldId id="382" r:id="rId47"/>
    <p:sldId id="383" r:id="rId48"/>
    <p:sldId id="378" r:id="rId49"/>
    <p:sldId id="350" r:id="rId50"/>
    <p:sldId id="351" r:id="rId51"/>
    <p:sldId id="390" r:id="rId52"/>
    <p:sldId id="391" r:id="rId53"/>
    <p:sldId id="392" r:id="rId54"/>
    <p:sldId id="352" r:id="rId55"/>
    <p:sldId id="384" r:id="rId56"/>
    <p:sldId id="385" r:id="rId57"/>
    <p:sldId id="393" r:id="rId58"/>
    <p:sldId id="395" r:id="rId59"/>
    <p:sldId id="396" r:id="rId60"/>
    <p:sldId id="397" r:id="rId61"/>
    <p:sldId id="394" r:id="rId62"/>
    <p:sldId id="386" r:id="rId63"/>
    <p:sldId id="387" r:id="rId64"/>
    <p:sldId id="388" r:id="rId65"/>
    <p:sldId id="398" r:id="rId66"/>
    <p:sldId id="399" r:id="rId67"/>
    <p:sldId id="353" r:id="rId68"/>
    <p:sldId id="354" r:id="rId69"/>
    <p:sldId id="356" r:id="rId70"/>
    <p:sldId id="357" r:id="rId71"/>
    <p:sldId id="400" r:id="rId72"/>
    <p:sldId id="362" r:id="rId73"/>
    <p:sldId id="363" r:id="rId74"/>
    <p:sldId id="364" r:id="rId75"/>
    <p:sldId id="333" r:id="rId7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401"/>
            <p14:sldId id="334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PowerShell Command Structure" id="{A48DDE7A-AF8F-4438-AD6B-237A57F41E24}">
          <p14:sldIdLst>
            <p14:sldId id="285"/>
            <p14:sldId id="260"/>
            <p14:sldId id="281"/>
          </p14:sldIdLst>
        </p14:section>
        <p14:section name="Finding Commands" id="{B585C234-804F-4AAB-A661-D4F01624F8BC}">
          <p14:sldIdLst>
            <p14:sldId id="335"/>
            <p14:sldId id="336"/>
            <p14:sldId id="402"/>
            <p14:sldId id="365"/>
            <p14:sldId id="366"/>
            <p14:sldId id="403"/>
            <p14:sldId id="337"/>
          </p14:sldIdLst>
        </p14:section>
        <p14:section name=".NET Framework" id="{597245D9-1B4C-4DF5-8A33-00D803395AAE}">
          <p14:sldIdLst>
            <p14:sldId id="338"/>
            <p14:sldId id="339"/>
            <p14:sldId id="404"/>
            <p14:sldId id="369"/>
            <p14:sldId id="370"/>
            <p14:sldId id="340"/>
          </p14:sldIdLst>
        </p14:section>
        <p14:section name="Variables" id="{6C811668-AD94-4C63-B899-F867C3200725}">
          <p14:sldIdLst>
            <p14:sldId id="341"/>
            <p14:sldId id="342"/>
            <p14:sldId id="371"/>
            <p14:sldId id="405"/>
            <p14:sldId id="372"/>
            <p14:sldId id="373"/>
            <p14:sldId id="343"/>
          </p14:sldIdLst>
        </p14:section>
        <p14:section name="Input &amp; Output" id="{EB3FB2A0-FD7F-4613-A487-0322B84EBB2D}">
          <p14:sldIdLst>
            <p14:sldId id="344"/>
            <p14:sldId id="345"/>
            <p14:sldId id="374"/>
            <p14:sldId id="375"/>
            <p14:sldId id="346"/>
          </p14:sldIdLst>
        </p14:section>
        <p14:section name="Files" id="{BCAE75EB-15A2-4ECB-BAE8-0B713AB2C21F}">
          <p14:sldIdLst>
            <p14:sldId id="347"/>
            <p14:sldId id="348"/>
          </p14:sldIdLst>
        </p14:section>
        <p14:section name="Working with Text" id="{03E52808-999C-4EDC-8C04-49EEE032C21F}">
          <p14:sldIdLst>
            <p14:sldId id="376"/>
            <p14:sldId id="377"/>
            <p14:sldId id="379"/>
            <p14:sldId id="380"/>
            <p14:sldId id="381"/>
            <p14:sldId id="382"/>
            <p14:sldId id="383"/>
            <p14:sldId id="378"/>
          </p14:sldIdLst>
        </p14:section>
        <p14:section name="Pipelines" id="{7BE372FE-30F1-4A03-9AA8-748F24BC2859}">
          <p14:sldIdLst>
            <p14:sldId id="350"/>
            <p14:sldId id="351"/>
            <p14:sldId id="390"/>
            <p14:sldId id="391"/>
            <p14:sldId id="392"/>
            <p14:sldId id="352"/>
          </p14:sldIdLst>
        </p14:section>
        <p14:section name="Script Flow" id="{54BEEE85-D4F7-4B4C-86C8-C341667E3C69}">
          <p14:sldIdLst>
            <p14:sldId id="384"/>
            <p14:sldId id="385"/>
            <p14:sldId id="393"/>
            <p14:sldId id="395"/>
            <p14:sldId id="396"/>
            <p14:sldId id="397"/>
            <p14:sldId id="394"/>
            <p14:sldId id="386"/>
          </p14:sldIdLst>
        </p14:section>
        <p14:section name="Tools" id="{EDD556EE-C0A8-4463-A4CB-99DDCE2F8908}">
          <p14:sldIdLst>
            <p14:sldId id="387"/>
            <p14:sldId id="388"/>
            <p14:sldId id="398"/>
            <p14:sldId id="399"/>
          </p14:sldIdLst>
        </p14:section>
        <p14:section name="Version control" id="{B9D82859-4605-4C97-8626-3D0AA126CCF9}">
          <p14:sldIdLst>
            <p14:sldId id="353"/>
            <p14:sldId id="354"/>
          </p14:sldIdLst>
        </p14:section>
        <p14:section name="Best practices" id="{36DDC32E-3E59-4717-B523-9CD3D5665820}">
          <p14:sldIdLst>
            <p14:sldId id="356"/>
            <p14:sldId id="357"/>
            <p14:sldId id="400"/>
          </p14:sldIdLst>
        </p14:section>
        <p14:section name="Placeholder" id="{8D361FD6-53ED-49FF-BC23-4FA8D59E9A2C}">
          <p14:sldIdLst>
            <p14:sldId id="362"/>
            <p14:sldId id="363"/>
            <p14:sldId id="364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73654" autoAdjust="0"/>
  </p:normalViewPr>
  <p:slideViewPr>
    <p:cSldViewPr snapToGrid="0">
      <p:cViewPr varScale="1">
        <p:scale>
          <a:sx n="71" d="100"/>
          <a:sy n="71" d="100"/>
        </p:scale>
        <p:origin x="1094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iex</a:t>
            </a:r>
            <a:r>
              <a:rPr lang="en-US" dirty="0"/>
              <a:t> (New-Object </a:t>
            </a:r>
            <a:r>
              <a:rPr lang="en-US" dirty="0" err="1"/>
              <a:t>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("http://bit.ly/e0Mw9w")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39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CCEC47-10E4-DE08-96EE-B1C9A5C01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C0EB-444C-0474-59D8-7449BC1D993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.app/profile/bjompen.com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hyperlink" Target="https://learn.microsoft.com/en-us/powershel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training/paths/powershell/" TargetMode="External"/><Relationship Id="rId5" Type="http://schemas.openxmlformats.org/officeDocument/2006/relationships/hyperlink" Target="https://www.manning.com/books/learn-powershell-in-a-month-of-lunches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“What you want to do – With what do you want to do it”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Get-Verb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Nouns</a:t>
            </a:r>
          </a:p>
          <a:p>
            <a:pPr lvl="1"/>
            <a:r>
              <a:rPr lang="en-US" sz="10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US" sz="1000" b="0" i="0" u="none" strike="noStrike" baseline="0" dirty="0" err="1">
                <a:latin typeface="Arial" panose="020B0604020202020204" pitchFamily="34" charset="0"/>
              </a:rPr>
              <a:t>Substantiv</a:t>
            </a:r>
            <a:r>
              <a:rPr lang="en-US" sz="1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000" b="0" i="0" u="none" strike="noStrike" baseline="0" dirty="0" err="1">
                <a:latin typeface="Arial" panose="020B0604020202020204" pitchFamily="34" charset="0"/>
              </a:rPr>
              <a:t>på</a:t>
            </a:r>
            <a:r>
              <a:rPr lang="en-US" sz="1000" b="0" i="0" u="none" strike="noStrike" baseline="0" dirty="0">
                <a:latin typeface="Arial" panose="020B0604020202020204" pitchFamily="34" charset="0"/>
              </a:rPr>
              <a:t> Svenska, Björn..)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Common Parameters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about_CommonParameters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WhatIf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Custom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8492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01. Running Commands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1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*-item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about_*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Update-Help</a:t>
            </a:r>
            <a:endParaRPr lang="en-US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Save-Help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156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43DD-ED10-CB27-A762-DD160C09D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E1FE-5A14-16B3-E3D1-F69D19F3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F41A-9021-86A8-51AC-15E278D7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Using Get-Help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vs. 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&lt;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CommandName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&gt;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-Detailed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-Examples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-Parameter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-Full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-Online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ShowWindow</a:t>
            </a:r>
            <a:endParaRPr lang="en-US" dirty="0">
              <a:latin typeface="Arial" panose="020B0604020202020204" pitchFamily="34" charset="0"/>
            </a:endParaRPr>
          </a:p>
          <a:p>
            <a:pPr lvl="3"/>
            <a:r>
              <a:rPr lang="en-US" dirty="0">
                <a:latin typeface="Arial" panose="020B0604020202020204" pitchFamily="34" charset="0"/>
              </a:rPr>
              <a:t>(windows only..)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56F16-215E-F399-AE7F-FDE37DC8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6295F-4493-015B-A9D8-30A10720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857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Get-Command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Get-Command *-Item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-Verb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-Noun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-Module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ParameterName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UseFuzzyMatching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Get-Verb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in PS7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38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Don’t use them in scripts…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Get-Alias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Parameter shorthand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Get-Command -par *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Show-Command</a:t>
            </a:r>
          </a:p>
          <a:p>
            <a:pPr lvl="1"/>
            <a:r>
              <a:rPr lang="en-US" b="0" i="0" u="none" strike="sngStrike" baseline="0" dirty="0">
                <a:latin typeface="Arial" panose="020B0604020202020204" pitchFamily="34" charset="0"/>
              </a:rPr>
              <a:t>Install for Cross-Platform</a:t>
            </a:r>
          </a:p>
          <a:p>
            <a:pPr lvl="2"/>
            <a:r>
              <a:rPr lang="en-US" b="0" i="0" u="none" strike="sngStrike" baseline="0" dirty="0">
                <a:latin typeface="Arial" panose="020B0604020202020204" pitchFamily="34" charset="0"/>
              </a:rPr>
              <a:t>Install-Module -Name '</a:t>
            </a:r>
            <a:r>
              <a:rPr lang="en-US" b="0" i="0" u="none" strike="sngStrike" baseline="0" dirty="0" err="1">
                <a:latin typeface="Arial" panose="020B0604020202020204" pitchFamily="34" charset="0"/>
              </a:rPr>
              <a:t>Microsoft.PowerShell.GraphicalTools</a:t>
            </a:r>
            <a:r>
              <a:rPr lang="en-US" b="0" i="0" u="none" strike="sngStrike" baseline="0" dirty="0">
                <a:latin typeface="Arial" panose="020B0604020202020204" pitchFamily="34" charset="0"/>
              </a:rPr>
              <a:t>’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Deprectated</a:t>
            </a:r>
            <a:r>
              <a:rPr lang="en-US" dirty="0">
                <a:latin typeface="Arial" panose="020B0604020202020204" pitchFamily="34" charset="0"/>
              </a:rPr>
              <a:t> – Sorry *nix people….</a:t>
            </a:r>
          </a:p>
          <a:p>
            <a:pPr lvl="1"/>
            <a:r>
              <a:rPr lang="en-US" b="0" i="0" u="none" baseline="0" dirty="0">
                <a:latin typeface="Arial" panose="020B0604020202020204" pitchFamily="34" charset="0"/>
              </a:rPr>
              <a:t>Install-Module </a:t>
            </a:r>
            <a:r>
              <a:rPr lang="en-US" b="0" i="0" u="none" baseline="0" dirty="0" err="1">
                <a:latin typeface="Arial" panose="020B0604020202020204" pitchFamily="34" charset="0"/>
              </a:rPr>
              <a:t>Microsoft.PowerShell.ConsoleGuiTools</a:t>
            </a:r>
            <a:endParaRPr lang="en-US" b="0" i="0" u="non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baseline="0" dirty="0">
                <a:latin typeface="Arial" panose="020B0604020202020204" pitchFamily="34" charset="0"/>
              </a:rPr>
              <a:t>https://github.com/PowerShell/ConsoleGuiTools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0E01-B9DC-773C-2AB8-07868EC26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8DC-EDA5-5B95-2F87-108784A4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C2871-66B3-45E2-374B-77565C92B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Execution order</a:t>
            </a: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Alias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Function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Cmdlet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External executable files (including PowerShell script files)</a:t>
            </a:r>
          </a:p>
          <a:p>
            <a:r>
              <a:rPr lang="en-US" sz="2200" dirty="0">
                <a:solidFill>
                  <a:srgbClr val="CCCCCC"/>
                </a:solidFill>
                <a:latin typeface="Cascadia Code" panose="020B0609020000020004" pitchFamily="49" charset="0"/>
              </a:rPr>
              <a:t>Fully Qualified names</a:t>
            </a:r>
            <a:endParaRPr lang="en-US" sz="1800" dirty="0">
              <a:effectLst/>
              <a:latin typeface="Cascadia Code" panose="020B0609020000020004" pitchFamily="49" charset="0"/>
            </a:endParaRPr>
          </a:p>
          <a:p>
            <a:pPr lvl="1"/>
            <a:endParaRPr lang="en-US" b="0" i="0" u="non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FF84B-FC8C-3AC4-7912-FFED9A47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C5E76-1E19-DBEF-FD2B-D3B25381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364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02034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02. PowerShell Help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6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392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Types (Type accelerators)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[int]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[string]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….]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GetType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Inheritace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– Everything is [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System.Object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]</a:t>
            </a:r>
          </a:p>
          <a:p>
            <a:pPr lvl="2"/>
            <a:r>
              <a:rPr lang="en-US" sz="1800" dirty="0">
                <a:effectLst/>
                <a:latin typeface="Cascadia Code" panose="020B0609020000020004" pitchFamily="49" charset="0"/>
              </a:rPr>
              <a:t>[string[]].</a:t>
            </a:r>
            <a:r>
              <a:rPr lang="en-US" sz="1800" dirty="0" err="1">
                <a:effectLst/>
                <a:latin typeface="Cascadia Code" panose="020B0609020000020004" pitchFamily="49" charset="0"/>
              </a:rPr>
              <a:t>BaseType.BaseType</a:t>
            </a:r>
            <a:endParaRPr lang="en-US" sz="1800" dirty="0">
              <a:effectLst/>
              <a:latin typeface="Cascadia Code" panose="020B0609020000020004" pitchFamily="49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@('abc','def').GetType().BaseType.BaseType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108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0D1CB-866E-726A-5223-ECBB45C8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BA48-E2CA-58AD-4497-4D8BFF07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1DB2-63B4-74E1-23D9-90226B623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PowerShell Type Accelerators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PSObject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PSCustomObject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71FE9-36DA-4A4B-0AA7-A53FFD82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C2AC-ACA9-7CC9-B32B-A383E744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715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Properties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has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{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get;set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;}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“Reference a property”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can do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methodName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“Call a method”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710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InputObject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| Get-Member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7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03. Commands and Methods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360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65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Goal: Don't Repeat Yourself!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(Parentheses) instead of variables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Numbers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Text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Casting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Implicit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Explicit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28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https://bsky.app/profile/bjompen</a:t>
            </a:r>
            <a:r>
              <a:rPr lang="en-GB" b="0" i="0" u="none" strike="noStrike" baseline="0">
                <a:latin typeface="Arial" panose="020B0604020202020204" pitchFamily="34" charset="0"/>
                <a:hlinkClick r:id="rId3"/>
              </a:rPr>
              <a:t>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94671-57EF-2493-AE87-D505D51C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E28-D060-AFE0-1A2B-C126EA4C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3C462-490A-D742-759C-1A461D5E2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Lists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Hashtables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@{}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myHash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[‘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keyname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’]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$</a:t>
            </a:r>
            <a:r>
              <a:rPr lang="en-US" dirty="0" err="1">
                <a:latin typeface="Arial" panose="020B0604020202020204" pitchFamily="34" charset="0"/>
              </a:rPr>
              <a:t>myArray</a:t>
            </a:r>
            <a:r>
              <a:rPr lang="en-US" dirty="0">
                <a:latin typeface="Arial" panose="020B0604020202020204" pitchFamily="34" charset="0"/>
              </a:rPr>
              <a:t>[&lt;index&gt;]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Not strong typed…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ArrayList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😱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Generic list 😁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Can be strong typed…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EDF94-9C6E-38B3-6633-4E70515F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C51B5-463A-C920-09C1-360086E6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215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Environment Variables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Built-In Variables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$true / $false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$null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Preferences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PSVersionTable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Env:PSModulePath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Get-Variable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445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ErrorVariable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WarningVariable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InformationVariable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OutVariable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Variable: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05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04. Variables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284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Read-Host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Can handle secure input!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-Parameter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082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Write-Host &amp; Write-Output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Streams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Verbose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Debug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Warning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Information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36</a:t>
            </a:fld>
            <a:endParaRPr lang="en-SE"/>
          </a:p>
        </p:txBody>
      </p:sp>
      <p:pic>
        <p:nvPicPr>
          <p:cNvPr id="7" name="Picture 6" descr="A brown and white puppy sitting on a blue blanket&#10;&#10;Description automatically generated">
            <a:extLst>
              <a:ext uri="{FF2B5EF4-FFF2-40B4-BE49-F238E27FC236}">
                <a16:creationId xmlns:a16="http://schemas.microsoft.com/office/drawing/2014/main" id="{5B88750D-B79C-DA59-42FF-350B9E65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36" y="1319213"/>
            <a:ext cx="2299913" cy="210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F3514-CF5E-1A83-2A3F-ACD9A4C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49" y="2157413"/>
            <a:ext cx="229866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>
                <a:latin typeface="Arial" panose="020B0604020202020204" pitchFamily="34" charset="0"/>
              </a:rPr>
              <a:t>Output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Out-* commands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Effectively redirects the console...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39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05. Input &amp; Output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163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3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PowerShell Command Structure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Finding Commands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.NET Framework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Variables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Input &amp; Output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Working with Text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 Flow - Conditions &amp; Loops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Tools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Version Control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Scripting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Navigation and Exploration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Get-Command *Item*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ChildItem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Get/Set/Push/pop -Location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PSDrives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Out-File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*-Content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-Raw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-Tail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Export-* / Import-*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OutputEncoding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3944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5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Variables in Text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Single vs Double Quotes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ToString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 – Sometimes…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Expressions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5234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Select-String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Recursive File Search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AllMatches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ConvertTo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ConvertFrom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7269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Multiline Strings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@’ – ‘@ - </a:t>
            </a:r>
            <a:r>
              <a:rPr lang="en-GB" dirty="0" err="1">
                <a:latin typeface="Arial" panose="020B0604020202020204" pitchFamily="34" charset="0"/>
              </a:rPr>
              <a:t>A.k.a</a:t>
            </a:r>
            <a:r>
              <a:rPr lang="en-GB" dirty="0">
                <a:latin typeface="Arial" panose="020B0604020202020204" pitchFamily="34" charset="0"/>
              </a:rPr>
              <a:t> Here strings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Works in console thanks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PSReadLine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617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String Manipulation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Trim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Split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Join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3215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Regex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Match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132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Text Types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JSON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XML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HTML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588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06. Text and Files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435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85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dirty="0">
                <a:latin typeface="Arial" panose="020B0604020202020204" pitchFamily="34" charset="0"/>
              </a:rPr>
              <a:t> vs.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$_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50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78BBE-29B4-81D2-0ADE-78F7663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2" y="2132405"/>
            <a:ext cx="3897643" cy="2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Linking Commands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Accept pipeline input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-Parameter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281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Formatting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Format-Table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Format-List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Changes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319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Filtering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Select-Object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Where-Object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Sort-Object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Group-Object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AsHashTable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GridView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/ Out-</a:t>
            </a:r>
            <a:r>
              <a:rPr lang="en-US" dirty="0" err="1">
                <a:latin typeface="Arial" panose="020B0604020202020204" pitchFamily="34" charset="0"/>
              </a:rPr>
              <a:t>ConsoleGridView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</a:rPr>
              <a:t>(https://github.com/PowerShell/ConsoleGuiTools)</a:t>
            </a:r>
            <a:endParaRPr lang="en-US" sz="1400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-Passthrough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8506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07. Pipelines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6464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683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ForEach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/$_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foreach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Keywords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break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continue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return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Behaviors in Pipelines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358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-eq / -ne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lt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-le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-like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notlike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-contains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notcontains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-in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notin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Compare-Object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35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Logical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-and / -or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-not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Range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[0..10]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1..10 </a:t>
            </a:r>
            <a:r>
              <a:rPr lang="en-US" b="0" i="0" u="none" strike="noStrike" baseline="0">
                <a:latin typeface="Arial" panose="020B0604020202020204" pitchFamily="34" charset="0"/>
              </a:rPr>
              <a:t>| Foreach-Object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9817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Explicit / Implicit type casting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side, always!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800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36D33-D8BF-AF3D-ACC4-154801E8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7469-693C-1FA1-34B9-04D9A580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F4F0-0A1C-7EC9-4A57-E29AB4E33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Daily schedule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Presentations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Labs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Repeat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Lunch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Recap / questions</a:t>
            </a:r>
          </a:p>
          <a:p>
            <a:pPr lvl="1"/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00254-6E0B-BCEE-E8D8-1075F1C9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93B3-D8F5-BBE0-97EB-8EB2576E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2897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-Regex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47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 with 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until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814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08. Conditions &amp; Loops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26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3697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(Deprecated)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Scripts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Line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All Occurrences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Document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0052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PSGallery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Terminal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221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PowerShell Documentation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https://learn.microsoft.com/en-us/powershell/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PSKoans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https://github.com/vexx32/PSKoans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Community Best Practices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https://github.com/PoshCode/PowerShellPracticeAndStyle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 PowerShell in a Month of Lunches,  4:th Edition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https://www.manning.com/books/learn-powershell-in-a-month-of-lunches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Automate administrative tasks by using PowerShell – Learn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https://learn.microsoft.com/en-us/training/paths/powershell/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5762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Version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63112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0" i="0" u="none" strike="noStrike" baseline="0" dirty="0">
                <a:latin typeface="Arial" panose="020B0604020202020204" pitchFamily="34" charset="0"/>
              </a:rPr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hosts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GitHub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Azure DevOps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Bitbucket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GitLab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Quick start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clone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commit -m 'message'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svn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tfvc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3679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63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What is PowerShell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History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Why use PowerShell?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Versions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Windows PowerShell (1-5)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Core (6)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(7)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Execution Policy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Safety - Not Security!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817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Performance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Filter left - Format right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Measure-Command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Avoid Console 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Readability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Don't Use Aliases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 comparison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2939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66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Don't run unknown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6787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Text goes here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Or here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548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666. Folder Name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70059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00. Install PowerShell &amp; </a:t>
            </a:r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1965</Words>
  <Application>Microsoft Office PowerPoint</Application>
  <PresentationFormat>Widescreen</PresentationFormat>
  <Paragraphs>584</Paragraphs>
  <Slides>75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Aptos</vt:lpstr>
      <vt:lpstr>Aptos Display</vt:lpstr>
      <vt:lpstr>Arial</vt:lpstr>
      <vt:lpstr>Cascadia Code</vt:lpstr>
      <vt:lpstr>Office Theme</vt:lpstr>
      <vt:lpstr>PowerShell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PowerShell Command Structure</vt:lpstr>
      <vt:lpstr>PowerShell Command Structure</vt:lpstr>
      <vt:lpstr>PowerShell Command Structure</vt:lpstr>
      <vt:lpstr>Finding Commands</vt:lpstr>
      <vt:lpstr>Finding Commands</vt:lpstr>
      <vt:lpstr>Finding Commands</vt:lpstr>
      <vt:lpstr>Finding Commands</vt:lpstr>
      <vt:lpstr>Finding Commands</vt:lpstr>
      <vt:lpstr>Finding Commands</vt:lpstr>
      <vt:lpstr>Finding Commands</vt:lpstr>
      <vt:lpstr>.NET Framework</vt:lpstr>
      <vt:lpstr>.NET Framework</vt:lpstr>
      <vt:lpstr>.NET Framework</vt:lpstr>
      <vt:lpstr>.NET Framework</vt:lpstr>
      <vt:lpstr>.NET Framework</vt:lpstr>
      <vt:lpstr>.NET Framework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Input &amp; Output</vt:lpstr>
      <vt:lpstr>Input &amp; Output</vt:lpstr>
      <vt:lpstr>Input &amp; Output</vt:lpstr>
      <vt:lpstr>Input &amp; Output</vt:lpstr>
      <vt:lpstr>Input &amp; Output</vt:lpstr>
      <vt:lpstr>Files</vt:lpstr>
      <vt:lpstr>Files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Pipelines</vt:lpstr>
      <vt:lpstr>Pipelines</vt:lpstr>
      <vt:lpstr>Pipelines</vt:lpstr>
      <vt:lpstr>Pipelines</vt:lpstr>
      <vt:lpstr>Pipelines</vt:lpstr>
      <vt:lpstr>Pipelines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Tools</vt:lpstr>
      <vt:lpstr>Tools</vt:lpstr>
      <vt:lpstr>Tools</vt:lpstr>
      <vt:lpstr>Tools</vt:lpstr>
      <vt:lpstr>Version Control</vt:lpstr>
      <vt:lpstr>Version Control</vt:lpstr>
      <vt:lpstr>Best Practices</vt:lpstr>
      <vt:lpstr>Best Practices</vt:lpstr>
      <vt:lpstr>Best Practices</vt:lpstr>
      <vt:lpstr>Chapter name</vt:lpstr>
      <vt:lpstr>Chapter name</vt:lpstr>
      <vt:lpstr>Chapter name</vt:lpstr>
      <vt:lpstr>PowerShell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66</cp:revision>
  <dcterms:created xsi:type="dcterms:W3CDTF">2024-08-01T08:10:01Z</dcterms:created>
  <dcterms:modified xsi:type="dcterms:W3CDTF">2025-02-03T10:46:51Z</dcterms:modified>
</cp:coreProperties>
</file>