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72" r:id="rId3"/>
    <p:sldId id="258" r:id="rId4"/>
    <p:sldId id="270" r:id="rId5"/>
    <p:sldId id="271" r:id="rId6"/>
    <p:sldId id="334" r:id="rId7"/>
    <p:sldId id="275" r:id="rId8"/>
    <p:sldId id="274" r:id="rId9"/>
    <p:sldId id="259" r:id="rId10"/>
    <p:sldId id="285" r:id="rId11"/>
    <p:sldId id="260" r:id="rId12"/>
    <p:sldId id="281" r:id="rId13"/>
    <p:sldId id="335" r:id="rId14"/>
    <p:sldId id="336" r:id="rId15"/>
    <p:sldId id="365" r:id="rId16"/>
    <p:sldId id="366" r:id="rId17"/>
    <p:sldId id="337" r:id="rId18"/>
    <p:sldId id="338" r:id="rId19"/>
    <p:sldId id="339" r:id="rId20"/>
    <p:sldId id="369" r:id="rId21"/>
    <p:sldId id="370" r:id="rId22"/>
    <p:sldId id="340" r:id="rId23"/>
    <p:sldId id="341" r:id="rId24"/>
    <p:sldId id="342" r:id="rId25"/>
    <p:sldId id="371" r:id="rId26"/>
    <p:sldId id="372" r:id="rId27"/>
    <p:sldId id="373" r:id="rId28"/>
    <p:sldId id="343" r:id="rId29"/>
    <p:sldId id="344" r:id="rId30"/>
    <p:sldId id="345" r:id="rId31"/>
    <p:sldId id="374" r:id="rId32"/>
    <p:sldId id="375" r:id="rId33"/>
    <p:sldId id="346" r:id="rId34"/>
    <p:sldId id="347" r:id="rId35"/>
    <p:sldId id="348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78" r:id="rId44"/>
    <p:sldId id="350" r:id="rId45"/>
    <p:sldId id="351" r:id="rId46"/>
    <p:sldId id="390" r:id="rId47"/>
    <p:sldId id="391" r:id="rId48"/>
    <p:sldId id="392" r:id="rId49"/>
    <p:sldId id="352" r:id="rId50"/>
    <p:sldId id="384" r:id="rId51"/>
    <p:sldId id="385" r:id="rId52"/>
    <p:sldId id="393" r:id="rId53"/>
    <p:sldId id="395" r:id="rId54"/>
    <p:sldId id="396" r:id="rId55"/>
    <p:sldId id="397" r:id="rId56"/>
    <p:sldId id="394" r:id="rId57"/>
    <p:sldId id="386" r:id="rId58"/>
    <p:sldId id="387" r:id="rId59"/>
    <p:sldId id="388" r:id="rId60"/>
    <p:sldId id="398" r:id="rId61"/>
    <p:sldId id="399" r:id="rId62"/>
    <p:sldId id="353" r:id="rId63"/>
    <p:sldId id="354" r:id="rId64"/>
    <p:sldId id="356" r:id="rId65"/>
    <p:sldId id="357" r:id="rId66"/>
    <p:sldId id="400" r:id="rId67"/>
    <p:sldId id="362" r:id="rId68"/>
    <p:sldId id="363" r:id="rId69"/>
    <p:sldId id="364" r:id="rId70"/>
    <p:sldId id="333" r:id="rId7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365"/>
            <p14:sldId id="366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45" autoAdjust="0"/>
  </p:normalViewPr>
  <p:slideViewPr>
    <p:cSldViewPr snapToGrid="0">
      <p:cViewPr>
        <p:scale>
          <a:sx n="92" d="100"/>
          <a:sy n="92" d="100"/>
        </p:scale>
        <p:origin x="295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2025-01-22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Elias.tangring@advania.s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PowerShell Objects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Elias Tångring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  <a:hlinkClick r:id="rId4"/>
              </a:rPr>
              <a:t>Elias.tangring@</a:t>
            </a:r>
            <a:r>
              <a:rPr lang="en-GB" b="0" i="0" u="none" strike="noStrike" baseline="0" err="1">
                <a:latin typeface="Arial" panose="020B0604020202020204" pitchFamily="34" charset="0"/>
                <a:hlinkClick r:id="rId4"/>
              </a:rPr>
              <a:t>advania</a:t>
            </a:r>
            <a:r>
              <a:rPr lang="en-GB" b="0" i="0" u="none" strike="noStrike" baseline="0">
                <a:latin typeface="Arial" panose="020B0604020202020204" pitchFamily="34" charset="0"/>
                <a:hlinkClick r:id="rId4"/>
              </a:rPr>
              <a:t>.se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</a:t>
            </a:r>
            <a:r>
              <a:rPr lang="en-US" b="0" i="0" u="none" strike="noStrike" baseline="0">
                <a:latin typeface="Arial" panose="020B0604020202020204" pitchFamily="34" charset="0"/>
              </a:rPr>
              <a:t>| Foreach-Object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1728</Words>
  <Application>Microsoft Office PowerPoint</Application>
  <PresentationFormat>Widescreen</PresentationFormat>
  <Paragraphs>526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42</cp:revision>
  <dcterms:created xsi:type="dcterms:W3CDTF">2024-08-01T08:10:01Z</dcterms:created>
  <dcterms:modified xsi:type="dcterms:W3CDTF">2025-01-22T10:10:12Z</dcterms:modified>
</cp:coreProperties>
</file>