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1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CRT Meeting 12-3-2015</a:t>
            </a:r>
            <a:endParaRPr lang="en-US" dirty="0"/>
          </a:p>
        </p:txBody>
      </p:sp>
      <p:sp>
        <p:nvSpPr>
          <p:cNvPr id="3" name="Subtitle 2"/>
          <p:cNvSpPr>
            <a:spLocks noGrp="1"/>
          </p:cNvSpPr>
          <p:nvPr>
            <p:ph type="subTitle" idx="1"/>
          </p:nvPr>
        </p:nvSpPr>
        <p:spPr/>
        <p:txBody>
          <a:bodyPr/>
          <a:lstStyle/>
          <a:p>
            <a:r>
              <a:rPr lang="en-US" dirty="0" smtClean="0"/>
              <a:t>Farm Out estimating of new finished goods and adding estimate numbers to existing finished goods</a:t>
            </a:r>
            <a:endParaRPr lang="en-US" dirty="0"/>
          </a:p>
        </p:txBody>
      </p:sp>
    </p:spTree>
    <p:extLst>
      <p:ext uri="{BB962C8B-B14F-4D97-AF65-F5344CB8AC3E}">
        <p14:creationId xmlns:p14="http://schemas.microsoft.com/office/powerpoint/2010/main" val="232366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your farmed out estimate		</a:t>
            </a:r>
            <a:br>
              <a:rPr lang="en-US" dirty="0" smtClean="0"/>
            </a:br>
            <a:endParaRPr lang="en-US" dirty="0"/>
          </a:p>
        </p:txBody>
      </p:sp>
      <p:sp>
        <p:nvSpPr>
          <p:cNvPr id="4" name="Text Placeholder 3"/>
          <p:cNvSpPr>
            <a:spLocks noGrp="1"/>
          </p:cNvSpPr>
          <p:nvPr>
            <p:ph type="body" sz="half" idx="2"/>
          </p:nvPr>
        </p:nvSpPr>
        <p:spPr/>
        <p:txBody>
          <a:bodyPr/>
          <a:lstStyle/>
          <a:p>
            <a:r>
              <a:rPr lang="en-US" dirty="0" smtClean="0"/>
              <a:t>On the Print tab, at the bottom there is a tab that says Hard Copy. Clicking this will bring up the hard copy of your estimate braking down all costs. </a:t>
            </a:r>
            <a:endParaRPr lang="en-US" dirty="0"/>
          </a:p>
        </p:txBody>
      </p:sp>
      <p:pic>
        <p:nvPicPr>
          <p:cNvPr id="5" name="Content Placeholder 4"/>
          <p:cNvPicPr>
            <a:picLocks noGrp="1"/>
          </p:cNvPicPr>
          <p:nvPr>
            <p:ph idx="1"/>
          </p:nvPr>
        </p:nvPicPr>
        <p:blipFill>
          <a:blip r:embed="rId2"/>
          <a:stretch>
            <a:fillRect/>
          </a:stretch>
        </p:blipFill>
        <p:spPr>
          <a:xfrm>
            <a:off x="4760913" y="926056"/>
            <a:ext cx="4513262" cy="4704262"/>
          </a:xfrm>
          <a:prstGeom prst="rect">
            <a:avLst/>
          </a:prstGeom>
        </p:spPr>
      </p:pic>
    </p:spTree>
    <p:extLst>
      <p:ext uri="{BB962C8B-B14F-4D97-AF65-F5344CB8AC3E}">
        <p14:creationId xmlns:p14="http://schemas.microsoft.com/office/powerpoint/2010/main" val="109678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your new estimate</a:t>
            </a:r>
            <a:br>
              <a:rPr lang="en-US" dirty="0" smtClean="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1515" y="-262698"/>
            <a:ext cx="2857500" cy="2857500"/>
          </a:xfrm>
        </p:spPr>
      </p:pic>
      <p:sp>
        <p:nvSpPr>
          <p:cNvPr id="4" name="Text Placeholder 3"/>
          <p:cNvSpPr>
            <a:spLocks noGrp="1"/>
          </p:cNvSpPr>
          <p:nvPr>
            <p:ph type="body" sz="half" idx="2"/>
          </p:nvPr>
        </p:nvSpPr>
        <p:spPr/>
        <p:txBody>
          <a:bodyPr/>
          <a:lstStyle/>
          <a:p>
            <a:r>
              <a:rPr lang="en-US" dirty="0" smtClean="0"/>
              <a:t>If your item already had a FG # associated with it, you are done and it now has an estimate number associated with it. </a:t>
            </a:r>
          </a:p>
          <a:p>
            <a:r>
              <a:rPr lang="en-US" dirty="0" smtClean="0"/>
              <a:t>If this is a new quote to the customer that has not been realized yet, you would either come back and add the FG once a PO has been issued by our customer or leave it as an estimate.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182" y="1407554"/>
            <a:ext cx="2857500" cy="1905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451" y="3210596"/>
            <a:ext cx="2857500" cy="1905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1582" y="4409018"/>
            <a:ext cx="2857500" cy="1905000"/>
          </a:xfrm>
          <a:prstGeom prst="rect">
            <a:avLst/>
          </a:prstGeom>
        </p:spPr>
      </p:pic>
    </p:spTree>
    <p:extLst>
      <p:ext uri="{BB962C8B-B14F-4D97-AF65-F5344CB8AC3E}">
        <p14:creationId xmlns:p14="http://schemas.microsoft.com/office/powerpoint/2010/main" val="35970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new estimates</a:t>
            </a:r>
            <a:br>
              <a:rPr lang="en-US" dirty="0" smtClean="0"/>
            </a:br>
            <a:endParaRPr lang="en-US" dirty="0"/>
          </a:p>
        </p:txBody>
      </p:sp>
      <p:pic>
        <p:nvPicPr>
          <p:cNvPr id="7" name="Content Placeholder 6"/>
          <p:cNvPicPr>
            <a:picLocks noGrp="1" noChangeAspect="1"/>
          </p:cNvPicPr>
          <p:nvPr>
            <p:ph idx="1"/>
          </p:nvPr>
        </p:nvPicPr>
        <p:blipFill>
          <a:blip r:embed="rId2"/>
          <a:stretch>
            <a:fillRect/>
          </a:stretch>
        </p:blipFill>
        <p:spPr>
          <a:xfrm>
            <a:off x="4199868" y="621005"/>
            <a:ext cx="6463839" cy="4082424"/>
          </a:xfrm>
          <a:prstGeom prst="rect">
            <a:avLst/>
          </a:prstGeom>
        </p:spPr>
      </p:pic>
      <p:sp>
        <p:nvSpPr>
          <p:cNvPr id="6" name="Text Placeholder 5"/>
          <p:cNvSpPr>
            <a:spLocks noGrp="1"/>
          </p:cNvSpPr>
          <p:nvPr>
            <p:ph type="body" sz="half" idx="2"/>
          </p:nvPr>
        </p:nvSpPr>
        <p:spPr/>
        <p:txBody>
          <a:bodyPr/>
          <a:lstStyle/>
          <a:p>
            <a:r>
              <a:rPr lang="en-US" dirty="0" smtClean="0"/>
              <a:t>To begin, use hot keys E-C for Estimating-Corrugated box estimates. </a:t>
            </a:r>
            <a:endParaRPr lang="en-US" dirty="0"/>
          </a:p>
        </p:txBody>
      </p:sp>
    </p:spTree>
    <p:extLst>
      <p:ext uri="{BB962C8B-B14F-4D97-AF65-F5344CB8AC3E}">
        <p14:creationId xmlns:p14="http://schemas.microsoft.com/office/powerpoint/2010/main" val="407631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new estimates </a:t>
            </a:r>
            <a:br>
              <a:rPr lang="en-US" dirty="0" smtClean="0"/>
            </a:br>
            <a:endParaRPr lang="en-US" dirty="0"/>
          </a:p>
        </p:txBody>
      </p:sp>
      <p:sp>
        <p:nvSpPr>
          <p:cNvPr id="4" name="Text Placeholder 3"/>
          <p:cNvSpPr>
            <a:spLocks noGrp="1"/>
          </p:cNvSpPr>
          <p:nvPr>
            <p:ph type="body" sz="half" idx="2"/>
          </p:nvPr>
        </p:nvSpPr>
        <p:spPr/>
        <p:txBody>
          <a:bodyPr/>
          <a:lstStyle/>
          <a:p>
            <a:r>
              <a:rPr lang="en-US" dirty="0" smtClean="0"/>
              <a:t>To create a new estimate whether it is manufactured in house or bought it, click the add button at the top</a:t>
            </a:r>
          </a:p>
          <a:p>
            <a:endParaRPr lang="en-US" dirty="0"/>
          </a:p>
          <a:p>
            <a:r>
              <a:rPr lang="en-US" dirty="0" smtClean="0"/>
              <a:t>For items that are going to be bought out, click the Farm Out button. </a:t>
            </a:r>
            <a:endParaRPr lang="en-US" dirty="0"/>
          </a:p>
        </p:txBody>
      </p:sp>
      <p:pic>
        <p:nvPicPr>
          <p:cNvPr id="5" name="Content Placeholder 4"/>
          <p:cNvPicPr>
            <a:picLocks noGrp="1"/>
          </p:cNvPicPr>
          <p:nvPr>
            <p:ph idx="1"/>
          </p:nvPr>
        </p:nvPicPr>
        <p:blipFill>
          <a:blip r:embed="rId2"/>
          <a:stretch>
            <a:fillRect/>
          </a:stretch>
        </p:blipFill>
        <p:spPr>
          <a:xfrm>
            <a:off x="4760912" y="953037"/>
            <a:ext cx="6095977" cy="4816698"/>
          </a:xfrm>
          <a:prstGeom prst="rect">
            <a:avLst/>
          </a:prstGeom>
        </p:spPr>
      </p:pic>
    </p:spTree>
    <p:extLst>
      <p:ext uri="{BB962C8B-B14F-4D97-AF65-F5344CB8AC3E}">
        <p14:creationId xmlns:p14="http://schemas.microsoft.com/office/powerpoint/2010/main" val="428923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estimate	</a:t>
            </a:r>
            <a:br>
              <a:rPr lang="en-US" dirty="0" smtClean="0"/>
            </a:br>
            <a:r>
              <a:rPr lang="en-US" dirty="0"/>
              <a:t>	</a:t>
            </a:r>
          </a:p>
        </p:txBody>
      </p:sp>
      <p:sp>
        <p:nvSpPr>
          <p:cNvPr id="4" name="Text Placeholder 3"/>
          <p:cNvSpPr>
            <a:spLocks noGrp="1"/>
          </p:cNvSpPr>
          <p:nvPr>
            <p:ph type="body" sz="half" idx="2"/>
          </p:nvPr>
        </p:nvSpPr>
        <p:spPr/>
        <p:txBody>
          <a:bodyPr/>
          <a:lstStyle/>
          <a:p>
            <a:r>
              <a:rPr lang="en-US" dirty="0" smtClean="0"/>
              <a:t>You will be prompted for info needed to create an estimate from your current bought out item or future bought out item. </a:t>
            </a:r>
          </a:p>
          <a:p>
            <a:r>
              <a:rPr lang="en-US" dirty="0" smtClean="0"/>
              <a:t>All fields in yellow have a F1 look up available. </a:t>
            </a:r>
          </a:p>
          <a:p>
            <a:r>
              <a:rPr lang="en-US" dirty="0" smtClean="0"/>
              <a:t>If creating an estimate for an EXISTING item you would enter the item FG # in the field marked FG Item Code. Otherwise leave blank. </a:t>
            </a:r>
            <a:endParaRPr lang="en-US" dirty="0"/>
          </a:p>
        </p:txBody>
      </p:sp>
      <p:pic>
        <p:nvPicPr>
          <p:cNvPr id="5" name="Content Placeholder 4"/>
          <p:cNvPicPr>
            <a:picLocks noGrp="1"/>
          </p:cNvPicPr>
          <p:nvPr>
            <p:ph idx="1"/>
          </p:nvPr>
        </p:nvPicPr>
        <p:blipFill>
          <a:blip r:embed="rId2"/>
          <a:stretch>
            <a:fillRect/>
          </a:stretch>
        </p:blipFill>
        <p:spPr>
          <a:xfrm>
            <a:off x="5036343" y="321973"/>
            <a:ext cx="6013729" cy="6323526"/>
          </a:xfrm>
          <a:prstGeom prst="rect">
            <a:avLst/>
          </a:prstGeom>
        </p:spPr>
      </p:pic>
    </p:spTree>
    <p:extLst>
      <p:ext uri="{BB962C8B-B14F-4D97-AF65-F5344CB8AC3E}">
        <p14:creationId xmlns:p14="http://schemas.microsoft.com/office/powerpoint/2010/main" val="24401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a:t>
            </a:r>
            <a:r>
              <a:rPr lang="en-US" dirty="0" smtClean="0"/>
              <a:t>estimate</a:t>
            </a:r>
            <a:br>
              <a:rPr lang="en-US" dirty="0" smtClean="0"/>
            </a:br>
            <a:endParaRPr lang="en-US" dirty="0"/>
          </a:p>
        </p:txBody>
      </p:sp>
      <p:sp>
        <p:nvSpPr>
          <p:cNvPr id="4" name="Text Placeholder 3"/>
          <p:cNvSpPr>
            <a:spLocks noGrp="1"/>
          </p:cNvSpPr>
          <p:nvPr>
            <p:ph type="body" sz="half" idx="2"/>
          </p:nvPr>
        </p:nvSpPr>
        <p:spPr/>
        <p:txBody>
          <a:bodyPr/>
          <a:lstStyle/>
          <a:p>
            <a:r>
              <a:rPr lang="en-US" dirty="0" smtClean="0"/>
              <a:t>After entering all the item specs, you will be taken to the estimate screen. Here you will see that everything you have entered has been auto filled. </a:t>
            </a:r>
          </a:p>
          <a:p>
            <a:r>
              <a:rPr lang="en-US" dirty="0" smtClean="0"/>
              <a:t>You will only need to enter the Item Name on this screen. As you tab through, you will see that all fields such as length, width and depth have all been filled in. </a:t>
            </a:r>
            <a:endParaRPr lang="en-US" dirty="0"/>
          </a:p>
        </p:txBody>
      </p:sp>
      <p:pic>
        <p:nvPicPr>
          <p:cNvPr id="5" name="Content Placeholder 4"/>
          <p:cNvPicPr>
            <a:picLocks noGrp="1"/>
          </p:cNvPicPr>
          <p:nvPr>
            <p:ph idx="1"/>
          </p:nvPr>
        </p:nvPicPr>
        <p:blipFill>
          <a:blip r:embed="rId2"/>
          <a:stretch>
            <a:fillRect/>
          </a:stretch>
        </p:blipFill>
        <p:spPr>
          <a:xfrm>
            <a:off x="4735154" y="180305"/>
            <a:ext cx="7100529" cy="3464417"/>
          </a:xfrm>
          <a:prstGeom prst="rect">
            <a:avLst/>
          </a:prstGeom>
        </p:spPr>
      </p:pic>
      <p:pic>
        <p:nvPicPr>
          <p:cNvPr id="6" name="Picture 5"/>
          <p:cNvPicPr>
            <a:picLocks noChangeAspect="1"/>
          </p:cNvPicPr>
          <p:nvPr/>
        </p:nvPicPr>
        <p:blipFill>
          <a:blip r:embed="rId3"/>
          <a:stretch>
            <a:fillRect/>
          </a:stretch>
        </p:blipFill>
        <p:spPr>
          <a:xfrm>
            <a:off x="4735154" y="3816171"/>
            <a:ext cx="7100529" cy="2649451"/>
          </a:xfrm>
          <a:prstGeom prst="rect">
            <a:avLst/>
          </a:prstGeom>
        </p:spPr>
      </p:pic>
    </p:spTree>
    <p:extLst>
      <p:ext uri="{BB962C8B-B14F-4D97-AF65-F5344CB8AC3E}">
        <p14:creationId xmlns:p14="http://schemas.microsoft.com/office/powerpoint/2010/main" val="407956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estimate</a:t>
            </a:r>
            <a:endParaRPr lang="en-US" dirty="0"/>
          </a:p>
        </p:txBody>
      </p:sp>
      <p:sp>
        <p:nvSpPr>
          <p:cNvPr id="4" name="Text Placeholder 3"/>
          <p:cNvSpPr>
            <a:spLocks noGrp="1"/>
          </p:cNvSpPr>
          <p:nvPr>
            <p:ph type="body" sz="half" idx="2"/>
          </p:nvPr>
        </p:nvSpPr>
        <p:spPr/>
        <p:txBody>
          <a:bodyPr/>
          <a:lstStyle/>
          <a:p>
            <a:r>
              <a:rPr lang="en-US" dirty="0" smtClean="0"/>
              <a:t>On the Inks/Pack page you have the ability to change the staking patterns as well as unitizing. Always make sure the count is entered correctly. </a:t>
            </a:r>
          </a:p>
          <a:p>
            <a:endParaRPr lang="en-US" dirty="0"/>
          </a:p>
          <a:p>
            <a:r>
              <a:rPr lang="en-US" dirty="0" smtClean="0"/>
              <a:t>You also have the ability to add the freight terms as well. </a:t>
            </a:r>
            <a:endParaRPr lang="en-US" dirty="0"/>
          </a:p>
        </p:txBody>
      </p:sp>
      <p:pic>
        <p:nvPicPr>
          <p:cNvPr id="5" name="Content Placeholder 4"/>
          <p:cNvPicPr>
            <a:picLocks noGrp="1"/>
          </p:cNvPicPr>
          <p:nvPr>
            <p:ph idx="1"/>
          </p:nvPr>
        </p:nvPicPr>
        <p:blipFill>
          <a:blip r:embed="rId2"/>
          <a:stretch>
            <a:fillRect/>
          </a:stretch>
        </p:blipFill>
        <p:spPr>
          <a:xfrm>
            <a:off x="4799549" y="1171979"/>
            <a:ext cx="7010377" cy="4596670"/>
          </a:xfrm>
          <a:prstGeom prst="rect">
            <a:avLst/>
          </a:prstGeom>
        </p:spPr>
      </p:pic>
    </p:spTree>
    <p:extLst>
      <p:ext uri="{BB962C8B-B14F-4D97-AF65-F5344CB8AC3E}">
        <p14:creationId xmlns:p14="http://schemas.microsoft.com/office/powerpoint/2010/main" val="48319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estimate</a:t>
            </a:r>
            <a:br>
              <a:rPr lang="en-US" dirty="0" smtClean="0"/>
            </a:br>
            <a:r>
              <a:rPr lang="en-US" dirty="0"/>
              <a:t>	</a:t>
            </a:r>
            <a:r>
              <a:rPr lang="en-US" dirty="0" smtClean="0"/>
              <a:t>	</a:t>
            </a:r>
            <a:endParaRPr lang="en-US" dirty="0"/>
          </a:p>
        </p:txBody>
      </p:sp>
      <p:sp>
        <p:nvSpPr>
          <p:cNvPr id="4" name="Text Placeholder 3"/>
          <p:cNvSpPr>
            <a:spLocks noGrp="1"/>
          </p:cNvSpPr>
          <p:nvPr>
            <p:ph type="body" sz="half" idx="2"/>
          </p:nvPr>
        </p:nvSpPr>
        <p:spPr/>
        <p:txBody>
          <a:bodyPr/>
          <a:lstStyle/>
          <a:p>
            <a:r>
              <a:rPr lang="en-US" dirty="0" smtClean="0"/>
              <a:t>Since it’s a buyout, your machine under prep/routing will be buy out from vendor </a:t>
            </a:r>
          </a:p>
          <a:p>
            <a:endParaRPr lang="en-US" dirty="0"/>
          </a:p>
          <a:p>
            <a:endParaRPr lang="en-US" dirty="0"/>
          </a:p>
        </p:txBody>
      </p:sp>
      <p:pic>
        <p:nvPicPr>
          <p:cNvPr id="5" name="Content Placeholder 4"/>
          <p:cNvPicPr>
            <a:picLocks noGrp="1"/>
          </p:cNvPicPr>
          <p:nvPr>
            <p:ph idx="1"/>
          </p:nvPr>
        </p:nvPicPr>
        <p:blipFill>
          <a:blip r:embed="rId2"/>
          <a:stretch>
            <a:fillRect/>
          </a:stretch>
        </p:blipFill>
        <p:spPr>
          <a:xfrm>
            <a:off x="4760912" y="167425"/>
            <a:ext cx="6624011" cy="3863662"/>
          </a:xfrm>
          <a:prstGeom prst="rect">
            <a:avLst/>
          </a:prstGeom>
        </p:spPr>
      </p:pic>
    </p:spTree>
    <p:extLst>
      <p:ext uri="{BB962C8B-B14F-4D97-AF65-F5344CB8AC3E}">
        <p14:creationId xmlns:p14="http://schemas.microsoft.com/office/powerpoint/2010/main" val="24312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your farmed out estimate</a:t>
            </a:r>
            <a:br>
              <a:rPr lang="en-US" dirty="0" smtClean="0"/>
            </a:br>
            <a:endParaRPr lang="en-US" dirty="0"/>
          </a:p>
        </p:txBody>
      </p:sp>
      <p:sp>
        <p:nvSpPr>
          <p:cNvPr id="4" name="Text Placeholder 3"/>
          <p:cNvSpPr>
            <a:spLocks noGrp="1"/>
          </p:cNvSpPr>
          <p:nvPr>
            <p:ph type="body" sz="half" idx="2"/>
          </p:nvPr>
        </p:nvSpPr>
        <p:spPr/>
        <p:txBody>
          <a:bodyPr/>
          <a:lstStyle/>
          <a:p>
            <a:r>
              <a:rPr lang="en-US" dirty="0" smtClean="0"/>
              <a:t>Under the Farm tab is where you would add your cost for the item. Cost unit of measure with be M per thousand or EA per each. In the example it’s per thousand, M. </a:t>
            </a:r>
            <a:endParaRPr lang="en-US" dirty="0"/>
          </a:p>
          <a:p>
            <a:r>
              <a:rPr lang="en-US" dirty="0" smtClean="0"/>
              <a:t>Our vendor quoted us $7,0000 per 2,000 ordered. </a:t>
            </a:r>
          </a:p>
          <a:p>
            <a:r>
              <a:rPr lang="en-US" dirty="0" smtClean="0"/>
              <a:t>*It’s absolutely mandatory that you enter the last QTY to field as all 9’s or else it will skew your costing. </a:t>
            </a:r>
          </a:p>
        </p:txBody>
      </p:sp>
      <p:pic>
        <p:nvPicPr>
          <p:cNvPr id="5" name="Content Placeholder 4"/>
          <p:cNvPicPr>
            <a:picLocks noGrp="1"/>
          </p:cNvPicPr>
          <p:nvPr>
            <p:ph idx="1"/>
          </p:nvPr>
        </p:nvPicPr>
        <p:blipFill>
          <a:blip r:embed="rId2"/>
          <a:stretch>
            <a:fillRect/>
          </a:stretch>
        </p:blipFill>
        <p:spPr>
          <a:xfrm>
            <a:off x="4760912" y="283335"/>
            <a:ext cx="7152045" cy="5215944"/>
          </a:xfrm>
          <a:prstGeom prst="rect">
            <a:avLst/>
          </a:prstGeom>
        </p:spPr>
      </p:pic>
    </p:spTree>
    <p:extLst>
      <p:ext uri="{BB962C8B-B14F-4D97-AF65-F5344CB8AC3E}">
        <p14:creationId xmlns:p14="http://schemas.microsoft.com/office/powerpoint/2010/main" val="102874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your farmed out estimate</a:t>
            </a:r>
            <a:endParaRPr lang="en-US" dirty="0"/>
          </a:p>
        </p:txBody>
      </p:sp>
      <p:sp>
        <p:nvSpPr>
          <p:cNvPr id="4" name="Text Placeholder 3"/>
          <p:cNvSpPr>
            <a:spLocks noGrp="1"/>
          </p:cNvSpPr>
          <p:nvPr>
            <p:ph type="body" sz="half" idx="2"/>
          </p:nvPr>
        </p:nvSpPr>
        <p:spPr/>
        <p:txBody>
          <a:bodyPr/>
          <a:lstStyle/>
          <a:p>
            <a:r>
              <a:rPr lang="en-US" dirty="0" smtClean="0"/>
              <a:t>After entering your vendor costs, you would go to the Print tab and press the calculate button at the bottom of the screen. This is going to import in your vendor’s quoted price along with company overhead and add in profit margin. </a:t>
            </a:r>
          </a:p>
          <a:p>
            <a:r>
              <a:rPr lang="en-US" dirty="0" smtClean="0"/>
              <a:t>In the example, the vendor quoted us $7,000, so after everything is added on our side along with a 14% profit margin, we would quote our customer at $8,216.00</a:t>
            </a:r>
            <a:endParaRPr lang="en-US" dirty="0"/>
          </a:p>
        </p:txBody>
      </p:sp>
      <p:pic>
        <p:nvPicPr>
          <p:cNvPr id="5" name="Content Placeholder 4"/>
          <p:cNvPicPr>
            <a:picLocks noGrp="1"/>
          </p:cNvPicPr>
          <p:nvPr>
            <p:ph idx="1"/>
          </p:nvPr>
        </p:nvPicPr>
        <p:blipFill>
          <a:blip r:embed="rId2"/>
          <a:stretch>
            <a:fillRect/>
          </a:stretch>
        </p:blipFill>
        <p:spPr>
          <a:xfrm>
            <a:off x="4760912" y="476518"/>
            <a:ext cx="7087651" cy="5576552"/>
          </a:xfrm>
          <a:prstGeom prst="rect">
            <a:avLst/>
          </a:prstGeom>
        </p:spPr>
      </p:pic>
    </p:spTree>
    <p:extLst>
      <p:ext uri="{BB962C8B-B14F-4D97-AF65-F5344CB8AC3E}">
        <p14:creationId xmlns:p14="http://schemas.microsoft.com/office/powerpoint/2010/main" val="41022249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TotalTime>
  <Words>539</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CRT Meeting 12-3-2015</vt:lpstr>
      <vt:lpstr>Adding new estimates </vt:lpstr>
      <vt:lpstr>Adding new estimates  </vt:lpstr>
      <vt:lpstr>Creating your estimate   </vt:lpstr>
      <vt:lpstr>Creating your estimate </vt:lpstr>
      <vt:lpstr>Creating your estimate</vt:lpstr>
      <vt:lpstr>Creating your estimate   </vt:lpstr>
      <vt:lpstr>Pricing your farmed out estimate </vt:lpstr>
      <vt:lpstr>Pricing your farmed out estimate</vt:lpstr>
      <vt:lpstr>Printing your farmed out estimate   </vt:lpstr>
      <vt:lpstr>Finishing your new estimate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 Meeting 12-3-2015</dc:title>
  <dc:creator>Ryan Benningfield</dc:creator>
  <cp:lastModifiedBy>Joe Cox</cp:lastModifiedBy>
  <cp:revision>6</cp:revision>
  <dcterms:created xsi:type="dcterms:W3CDTF">2015-12-03T15:10:33Z</dcterms:created>
  <dcterms:modified xsi:type="dcterms:W3CDTF">2015-12-03T19:04:45Z</dcterms:modified>
</cp:coreProperties>
</file>