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60" r:id="rId3"/>
    <p:sldId id="257" r:id="rId4"/>
    <p:sldId id="259"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4" d="100"/>
          <a:sy n="104" d="100"/>
        </p:scale>
        <p:origin x="-1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DEA54-D1E5-4125-98E0-C1D35B17E007}" type="datetimeFigureOut">
              <a:rPr lang="en-US" smtClean="0"/>
              <a:t>4/16/2010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E5FCF6-A6FF-4900-A7CB-77E016877AA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E5FCF6-A6FF-4900-A7CB-77E016877AA5}"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35DDD5E-C7BD-46FD-9D55-624303F14B50}"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5DDD5E-C7BD-46FD-9D55-624303F14B50}"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35DDD5E-C7BD-46FD-9D55-624303F14B50}"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7724A2-15D9-4BB5-8DF5-DB6662123D86}" type="datetimeFigureOut">
              <a:rPr lang="en-US" smtClean="0"/>
              <a:t>4/16/2010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5DDD5E-C7BD-46FD-9D55-624303F14B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77724A2-15D9-4BB5-8DF5-DB6662123D86}" type="datetimeFigureOut">
              <a:rPr lang="en-US" smtClean="0"/>
              <a:t>4/16/2010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435DDD5E-C7BD-46FD-9D55-624303F14B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7724A2-15D9-4BB5-8DF5-DB6662123D86}" type="datetimeFigureOut">
              <a:rPr lang="en-US" smtClean="0"/>
              <a:t>4/16/2010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35DDD5E-C7BD-46FD-9D55-624303F14B5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Finished Goods Lot#</a:t>
            </a:r>
            <a:br>
              <a:rPr lang="en-US" dirty="0" smtClean="0"/>
            </a:br>
            <a:r>
              <a:rPr lang="en-US" dirty="0" smtClean="0"/>
              <a:t>With</a:t>
            </a:r>
            <a:br>
              <a:rPr lang="en-US" dirty="0" smtClean="0"/>
            </a:br>
            <a:r>
              <a:rPr lang="en-US" dirty="0" smtClean="0"/>
              <a:t>Sharp Shooter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1)  Create Case Labels </a:t>
            </a:r>
          </a:p>
          <a:p>
            <a:r>
              <a:rPr lang="en-US" dirty="0" smtClean="0"/>
              <a:t>2)  Scan Case Label to create Load Tags</a:t>
            </a:r>
          </a:p>
          <a:p>
            <a:r>
              <a:rPr lang="en-US" dirty="0" smtClean="0"/>
              <a:t>3)  Scan Load Tags to Receive Finished Goods </a:t>
            </a:r>
          </a:p>
          <a:p>
            <a:pPr lvl="1"/>
            <a:r>
              <a:rPr lang="en-US" sz="2000" dirty="0" smtClean="0"/>
              <a:t>Note:  Scanning the load tag is not required to create a FG Receipt.  Receipts can be created at the same time the load tag is created.  Also, posting can be a separate step or also happen at the time the Load tag is created.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Label Creation</a:t>
            </a:r>
            <a:endParaRPr lang="en-US" dirty="0"/>
          </a:p>
        </p:txBody>
      </p:sp>
      <p:sp>
        <p:nvSpPr>
          <p:cNvPr id="3" name="Content Placeholder 2"/>
          <p:cNvSpPr>
            <a:spLocks noGrp="1"/>
          </p:cNvSpPr>
          <p:nvPr>
            <p:ph idx="1"/>
          </p:nvPr>
        </p:nvSpPr>
        <p:spPr>
          <a:xfrm>
            <a:off x="457200" y="1600200"/>
            <a:ext cx="8229600" cy="4800600"/>
          </a:xfrm>
        </p:spPr>
        <p:txBody>
          <a:bodyPr/>
          <a:lstStyle/>
          <a:p>
            <a:r>
              <a:rPr lang="en-US" sz="2000" dirty="0" smtClean="0"/>
              <a:t>The</a:t>
            </a:r>
            <a:r>
              <a:rPr lang="en-US" dirty="0" smtClean="0"/>
              <a:t> </a:t>
            </a:r>
            <a:r>
              <a:rPr lang="en-US" sz="2000" dirty="0" smtClean="0"/>
              <a:t>FG Lot# can be entered at the time, the case label is created.</a:t>
            </a:r>
          </a:p>
          <a:p>
            <a:r>
              <a:rPr lang="en-US" sz="2000" dirty="0" smtClean="0"/>
              <a:t>Entering a FG Lot# on the case label will automatically transfer to the load tag file when creating the load tag.</a:t>
            </a:r>
          </a:p>
          <a:p>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838200" y="3048000"/>
            <a:ext cx="6962775" cy="2667000"/>
          </a:xfrm>
          <a:prstGeom prst="rect">
            <a:avLst/>
          </a:prstGeom>
          <a:noFill/>
          <a:ln w="9525">
            <a:noFill/>
            <a:miter lim="800000"/>
            <a:headEnd/>
            <a:tailEnd/>
          </a:ln>
          <a:effectLst/>
        </p:spPr>
      </p:pic>
      <p:cxnSp>
        <p:nvCxnSpPr>
          <p:cNvPr id="17" name="Straight Arrow Connector 16"/>
          <p:cNvCxnSpPr/>
          <p:nvPr/>
        </p:nvCxnSpPr>
        <p:spPr>
          <a:xfrm rot="5400000">
            <a:off x="4572000" y="2819400"/>
            <a:ext cx="38100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639762"/>
          </a:xfrm>
        </p:spPr>
        <p:txBody>
          <a:bodyPr>
            <a:normAutofit fontScale="90000"/>
          </a:bodyPr>
          <a:lstStyle/>
          <a:p>
            <a:r>
              <a:rPr lang="en-US" sz="4000" dirty="0" smtClean="0"/>
              <a:t>Scanning the Case Label</a:t>
            </a:r>
            <a:endParaRPr lang="en-US" sz="4000" dirty="0"/>
          </a:p>
        </p:txBody>
      </p:sp>
      <p:sp>
        <p:nvSpPr>
          <p:cNvPr id="3" name="Content Placeholder 2"/>
          <p:cNvSpPr>
            <a:spLocks noGrp="1"/>
          </p:cNvSpPr>
          <p:nvPr>
            <p:ph idx="1"/>
          </p:nvPr>
        </p:nvSpPr>
        <p:spPr>
          <a:xfrm>
            <a:off x="381000" y="838200"/>
            <a:ext cx="8305800" cy="5867400"/>
          </a:xfrm>
        </p:spPr>
        <p:txBody>
          <a:bodyPr/>
          <a:lstStyle/>
          <a:p>
            <a:r>
              <a:rPr lang="en-US" sz="2000" dirty="0" smtClean="0"/>
              <a:t>You can scan the case label to create the load tag.  If the FG Lot# was entered on the case label, this will pull into the Load tag creation program and also get transferred to the FG receipt.  When posting the FG receipts the history file will show the FG Lot#.</a:t>
            </a:r>
          </a:p>
          <a:p>
            <a:pPr>
              <a:buNone/>
            </a:pPr>
            <a:endParaRPr lang="en-US" sz="2000" dirty="0"/>
          </a:p>
        </p:txBody>
      </p:sp>
      <p:pic>
        <p:nvPicPr>
          <p:cNvPr id="5122" name="Picture 2"/>
          <p:cNvPicPr>
            <a:picLocks noChangeAspect="1" noChangeArrowheads="1"/>
          </p:cNvPicPr>
          <p:nvPr/>
        </p:nvPicPr>
        <p:blipFill>
          <a:blip r:embed="rId2" cstate="print"/>
          <a:srcRect/>
          <a:stretch>
            <a:fillRect/>
          </a:stretch>
        </p:blipFill>
        <p:spPr bwMode="auto">
          <a:xfrm>
            <a:off x="1752600" y="2286000"/>
            <a:ext cx="5124450" cy="4295775"/>
          </a:xfrm>
          <a:prstGeom prst="rect">
            <a:avLst/>
          </a:prstGeom>
          <a:noFill/>
          <a:ln w="9525">
            <a:noFill/>
            <a:miter lim="800000"/>
            <a:headEnd/>
            <a:tailEnd/>
          </a:ln>
          <a:effectLst/>
        </p:spPr>
      </p:pic>
      <p:sp>
        <p:nvSpPr>
          <p:cNvPr id="6" name="Right Arrow 5"/>
          <p:cNvSpPr/>
          <p:nvPr/>
        </p:nvSpPr>
        <p:spPr>
          <a:xfrm>
            <a:off x="3276600" y="2819400"/>
            <a:ext cx="3048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Tag file </a:t>
            </a:r>
            <a:endParaRPr lang="en-US" dirty="0"/>
          </a:p>
        </p:txBody>
      </p:sp>
      <p:sp>
        <p:nvSpPr>
          <p:cNvPr id="3" name="Content Placeholder 2"/>
          <p:cNvSpPr>
            <a:spLocks noGrp="1"/>
          </p:cNvSpPr>
          <p:nvPr>
            <p:ph idx="1"/>
          </p:nvPr>
        </p:nvSpPr>
        <p:spPr>
          <a:xfrm>
            <a:off x="457200" y="1219200"/>
            <a:ext cx="8229600" cy="5181600"/>
          </a:xfrm>
        </p:spPr>
        <p:txBody>
          <a:bodyPr/>
          <a:lstStyle/>
          <a:p>
            <a:r>
              <a:rPr lang="en-US" sz="2000" dirty="0" smtClean="0"/>
              <a:t>This Load tag Maintenance file gets created automatically when creating a load tag.</a:t>
            </a:r>
          </a:p>
          <a:p>
            <a:r>
              <a:rPr lang="en-US" sz="2000" dirty="0" smtClean="0"/>
              <a:t>The FG Lot# will be stored in the Load tag file.</a:t>
            </a:r>
            <a:endParaRPr lang="en-US" sz="2000" dirty="0"/>
          </a:p>
        </p:txBody>
      </p:sp>
      <p:pic>
        <p:nvPicPr>
          <p:cNvPr id="4098" name="Picture 2"/>
          <p:cNvPicPr>
            <a:picLocks noChangeAspect="1" noChangeArrowheads="1"/>
          </p:cNvPicPr>
          <p:nvPr/>
        </p:nvPicPr>
        <p:blipFill>
          <a:blip r:embed="rId3" cstate="print"/>
          <a:srcRect/>
          <a:stretch>
            <a:fillRect/>
          </a:stretch>
        </p:blipFill>
        <p:spPr bwMode="auto">
          <a:xfrm>
            <a:off x="838200" y="2438400"/>
            <a:ext cx="6238875" cy="3657600"/>
          </a:xfrm>
          <a:prstGeom prst="rect">
            <a:avLst/>
          </a:prstGeom>
          <a:noFill/>
          <a:ln w="9525">
            <a:noFill/>
            <a:miter lim="800000"/>
            <a:headEnd/>
            <a:tailEnd/>
          </a:ln>
          <a:effectLst/>
        </p:spPr>
      </p:pic>
      <p:sp>
        <p:nvSpPr>
          <p:cNvPr id="12" name="Right Arrow 11"/>
          <p:cNvSpPr/>
          <p:nvPr/>
        </p:nvSpPr>
        <p:spPr>
          <a:xfrm>
            <a:off x="3962400" y="4876800"/>
            <a:ext cx="3810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57</TotalTime>
  <Words>211</Words>
  <Application>Microsoft Office PowerPoint</Application>
  <PresentationFormat>On-screen Show (4:3)</PresentationFormat>
  <Paragraphs>15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Metro</vt:lpstr>
      <vt:lpstr>Finished Goods Lot# With Sharp Shooter  </vt:lpstr>
      <vt:lpstr> </vt:lpstr>
      <vt:lpstr>Case Label Creation</vt:lpstr>
      <vt:lpstr>Scanning the Case Label</vt:lpstr>
      <vt:lpstr>Load Tag file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Finished Goods Lot#</dc:title>
  <dc:creator>ASI</dc:creator>
  <cp:lastModifiedBy>ASI</cp:lastModifiedBy>
  <cp:revision>6</cp:revision>
  <dcterms:created xsi:type="dcterms:W3CDTF">2010-04-16T17:51:51Z</dcterms:created>
  <dcterms:modified xsi:type="dcterms:W3CDTF">2010-04-16T18:49:12Z</dcterms:modified>
</cp:coreProperties>
</file>