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542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94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075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0297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1389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80729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516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20505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429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527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054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3779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963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5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30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4327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815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2AC6966-9CF7-4A4F-82A0-587F76C81494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2DDBAD-305E-4717-AB12-52139D9C2BE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99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9F3DDE-ACBB-DC45-85CF-1EEF05699F31}"/>
              </a:ext>
            </a:extLst>
          </p:cNvPr>
          <p:cNvSpPr txBox="1"/>
          <p:nvPr/>
        </p:nvSpPr>
        <p:spPr>
          <a:xfrm>
            <a:off x="2794001" y="2243666"/>
            <a:ext cx="6603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/>
              <a:t>Loan Eligibility prediction using machine learning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4C2A60-7B38-1C1E-F5F0-1A3067794895}"/>
              </a:ext>
            </a:extLst>
          </p:cNvPr>
          <p:cNvSpPr txBox="1"/>
          <p:nvPr/>
        </p:nvSpPr>
        <p:spPr>
          <a:xfrm>
            <a:off x="3056467" y="3725333"/>
            <a:ext cx="263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Aditya Varma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876E3A-5066-5023-EE6E-E7C7DB11069F}"/>
              </a:ext>
            </a:extLst>
          </p:cNvPr>
          <p:cNvSpPr txBox="1"/>
          <p:nvPr/>
        </p:nvSpPr>
        <p:spPr>
          <a:xfrm>
            <a:off x="4470401" y="685800"/>
            <a:ext cx="20743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1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577750-E26F-51DC-150B-D1B0FFCFB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781" y="854591"/>
            <a:ext cx="7719286" cy="48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01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454E-949A-3DBC-2F58-8862FA073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Preprocessing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FFB2E-9687-4C8A-8BD8-83AA4C728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Label Encoding for categorical features</a:t>
            </a:r>
          </a:p>
          <a:p>
            <a:endParaRPr lang="en-US" dirty="0"/>
          </a:p>
          <a:p>
            <a:r>
              <a:rPr lang="en-US" dirty="0"/>
              <a:t>Feature Scaling using Standard Scaler</a:t>
            </a:r>
          </a:p>
          <a:p>
            <a:endParaRPr lang="en-US" dirty="0"/>
          </a:p>
          <a:p>
            <a:r>
              <a:rPr lang="en-US" dirty="0"/>
              <a:t>Split into train and test sets (80/20)</a:t>
            </a:r>
            <a:endParaRPr lang="en-IN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E6166B0-E97A-91E2-AFBC-971751B13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5533" y="2683934"/>
            <a:ext cx="4456853" cy="20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47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BB70B-C724-1C4A-2AF5-E2D74932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Decision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18778-2ABD-2710-58B3-5CAD674991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Algorithm: Decision Tree Classifier with entropy criterion</a:t>
            </a:r>
          </a:p>
          <a:p>
            <a:r>
              <a:rPr lang="en-IN" dirty="0"/>
              <a:t>Accuracy: ~70.7%</a:t>
            </a:r>
          </a:p>
          <a:p>
            <a:r>
              <a:rPr lang="en-IN" dirty="0"/>
              <a:t>Pros: Easy to interpret</a:t>
            </a:r>
          </a:p>
          <a:p>
            <a:r>
              <a:rPr lang="en-IN" dirty="0"/>
              <a:t>Cons: Prone to overfitting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3CC03DC-0AE5-FD15-A1C0-ABC12AE3C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457" y="3073401"/>
            <a:ext cx="5122620" cy="2997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014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C2E38-0F4C-0447-8AE3-F12A7701F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Model 2 - Naive Bayes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27180-522A-B1D9-9EA9-E00389394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6366932" cy="3318936"/>
          </a:xfrm>
        </p:spPr>
        <p:txBody>
          <a:bodyPr>
            <a:normAutofit/>
          </a:bodyPr>
          <a:lstStyle/>
          <a:p>
            <a:r>
              <a:rPr lang="en-US" dirty="0"/>
              <a:t>Algorithm: Gaussian NB</a:t>
            </a:r>
          </a:p>
          <a:p>
            <a:r>
              <a:rPr lang="en-US" dirty="0"/>
              <a:t>Accuracy: ~82.9%</a:t>
            </a:r>
          </a:p>
          <a:p>
            <a:r>
              <a:rPr lang="en-US" dirty="0"/>
              <a:t>Pros: Fast, works well with categorical features</a:t>
            </a:r>
          </a:p>
          <a:p>
            <a:r>
              <a:rPr lang="en-US" dirty="0"/>
              <a:t>Cons: Assumes feature independence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495811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0E8C15E-B343-EA2F-2D82-E7C76B668D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350" y="1024467"/>
            <a:ext cx="9572649" cy="4639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090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96B8A-0EAE-1038-D8FA-11C714B26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Prediction on New Data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767253-CB19-AE49-BCB2-B5F37402E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3467" y="2539999"/>
            <a:ext cx="5825066" cy="2709335"/>
          </a:xfrm>
        </p:spPr>
        <p:txBody>
          <a:bodyPr>
            <a:normAutofit/>
          </a:bodyPr>
          <a:lstStyle/>
          <a:p>
            <a:r>
              <a:rPr lang="en-US" dirty="0"/>
              <a:t>Loaded train.csv as test</a:t>
            </a:r>
          </a:p>
          <a:p>
            <a:r>
              <a:rPr lang="en-US" dirty="0"/>
              <a:t>Filled missing values</a:t>
            </a:r>
          </a:p>
          <a:p>
            <a:r>
              <a:rPr lang="en-US" dirty="0"/>
              <a:t>Engineered features</a:t>
            </a:r>
          </a:p>
          <a:p>
            <a:r>
              <a:rPr lang="en-US" dirty="0"/>
              <a:t>Applied Naive Bayes model for predictions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4117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45B828-77BC-CBF9-D582-73B176865F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831" y="821267"/>
            <a:ext cx="7414970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233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2FB8F6F-A61B-8E62-B736-E98F4B746EF7}"/>
              </a:ext>
            </a:extLst>
          </p:cNvPr>
          <p:cNvSpPr txBox="1"/>
          <p:nvPr/>
        </p:nvSpPr>
        <p:spPr>
          <a:xfrm>
            <a:off x="1159933" y="1471136"/>
            <a:ext cx="9872133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 Conclusion</a:t>
            </a:r>
          </a:p>
          <a:p>
            <a:pPr algn="ctr"/>
            <a:endParaRPr lang="en-US" sz="4000" dirty="0"/>
          </a:p>
          <a:p>
            <a:r>
              <a:rPr lang="en-US" dirty="0"/>
              <a:t>Credit History is a key determinant</a:t>
            </a:r>
          </a:p>
          <a:p>
            <a:endParaRPr lang="en-US" dirty="0"/>
          </a:p>
          <a:p>
            <a:r>
              <a:rPr lang="en-US" dirty="0"/>
              <a:t>Naive Bayes gave the highest accuracy among tested models</a:t>
            </a:r>
          </a:p>
          <a:p>
            <a:endParaRPr lang="en-US" dirty="0"/>
          </a:p>
          <a:p>
            <a:r>
              <a:rPr lang="en-US" dirty="0"/>
              <a:t>Further improvement: Try Logistic Regression, Random Forest, hyperparameter tuning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8866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544C-E463-A028-791D-21ABDCBBF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Project: Loan Eligibility Prediction</a:t>
            </a:r>
          </a:p>
          <a:p>
            <a:r>
              <a:rPr lang="en-US" dirty="0"/>
              <a:t>Goal: Predict whether a loan will be approved based on applicant data.</a:t>
            </a:r>
          </a:p>
          <a:p>
            <a:r>
              <a:rPr lang="en-US" dirty="0"/>
              <a:t>Tools Used: Python, Pandas, NumPy, Matplotlib, Scikit-learn, Jupyter Notebook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30BA28-0AA0-ABE0-8E34-5EDB201F8D07}"/>
              </a:ext>
            </a:extLst>
          </p:cNvPr>
          <p:cNvSpPr txBox="1"/>
          <p:nvPr/>
        </p:nvSpPr>
        <p:spPr>
          <a:xfrm>
            <a:off x="4595282" y="1339334"/>
            <a:ext cx="31263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/>
              <a:t>Introduction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677335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37519-FC24-9FAC-3751-274A0970D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Dataset Overview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EEA51-F3F8-1636-FA54-2AE25D5CB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Source: train.csv</a:t>
            </a:r>
          </a:p>
          <a:p>
            <a:r>
              <a:rPr lang="en-US" dirty="0"/>
              <a:t>Records: 614 entries</a:t>
            </a:r>
          </a:p>
          <a:p>
            <a:r>
              <a:rPr lang="en-US" dirty="0"/>
              <a:t>Features: Gender, Marital Status, Dependents, Education, Self Employed, Income, Loan details, Credit History, Property Area</a:t>
            </a:r>
          </a:p>
          <a:p>
            <a:r>
              <a:rPr lang="en-US" dirty="0"/>
              <a:t>Target: Loan Status (Y/N)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5410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BA64D-251D-6026-4EE8-7B443430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>Data Exploration</a:t>
            </a:r>
            <a:br>
              <a:rPr lang="en-IN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C812C93-2FA3-5490-9286-7EA6713775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63134" y="2562072"/>
            <a:ext cx="707813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Used head(), shape, info() for basic insights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Summary statistics via describe()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Insights: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Applicant income ranges from 150 to 81,000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Loan amounts vary significantly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Credit history seems crucial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A1C1573-B900-CB2B-FBD2-2057069B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" t="-2870" r="-160" b="16278"/>
          <a:stretch>
            <a:fillRect/>
          </a:stretch>
        </p:blipFill>
        <p:spPr bwMode="auto">
          <a:xfrm>
            <a:off x="6436559" y="2722939"/>
            <a:ext cx="4654774" cy="1849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6204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9ADC5-B6D7-FFF9-9D48-54B3A50FE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Missing Values 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10EC3-79F4-2298-4551-955DB76B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Missing in Gender, Married, Dependents, Self Employed, Loan Amount, Loan_Amount_Term, Credit History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Strategy:</a:t>
            </a:r>
          </a:p>
          <a:p>
            <a:r>
              <a:rPr lang="en-US" dirty="0"/>
              <a:t>Mode imputation for categorical features</a:t>
            </a:r>
          </a:p>
          <a:p>
            <a:r>
              <a:rPr lang="en-US" dirty="0"/>
              <a:t>Mean/Median imputation for numerical</a:t>
            </a:r>
            <a:endParaRPr lang="en-IN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C0D7D3A9-A62B-09D9-92DE-7AA919A9F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9434" y="3429000"/>
            <a:ext cx="32766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3660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31BC1-9EBD-22BF-DB11-39A0D745B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Cleaning &amp; Feature Engineering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89EA6-DAB7-1975-9B7D-FF2CF6F54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4101" y="2607731"/>
            <a:ext cx="5778500" cy="230293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Filled missing values appropriately</a:t>
            </a:r>
          </a:p>
          <a:p>
            <a:pPr marL="0" indent="0">
              <a:buNone/>
            </a:pPr>
            <a:r>
              <a:rPr lang="en-US" dirty="0"/>
              <a:t>Added Loan Amount log and Total Income (with log transformation)</a:t>
            </a:r>
          </a:p>
          <a:p>
            <a:pPr marL="0" indent="0">
              <a:buNone/>
            </a:pPr>
            <a:r>
              <a:rPr lang="en-US" dirty="0"/>
              <a:t>Created final feature set X and label 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7702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E4CD3-2799-D1B2-1747-7D4BD6BCA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Data Visualization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4B0E-26CC-CB87-99EF-4EB1329DF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Histograms: Applicant Income, Loan Amount, Total Income</a:t>
            </a:r>
          </a:p>
          <a:p>
            <a:r>
              <a:rPr lang="en-US" dirty="0"/>
              <a:t>Boxplots to detect outliers</a:t>
            </a:r>
          </a:p>
          <a:p>
            <a:r>
              <a:rPr lang="en-US" dirty="0"/>
              <a:t>Cross-tab: Credit History vs Loan Status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54502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052A9FDE-AEDE-DA06-46E9-73ED2E181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113" y="1995487"/>
            <a:ext cx="5083887" cy="377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6F7E0120-BC1A-B356-D766-873E682F97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1898" y="1995487"/>
            <a:ext cx="4745033" cy="3550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6E2FC4-BB9C-998C-1142-D5B20C73BD4D}"/>
              </a:ext>
            </a:extLst>
          </p:cNvPr>
          <p:cNvSpPr txBox="1"/>
          <p:nvPr/>
        </p:nvSpPr>
        <p:spPr>
          <a:xfrm>
            <a:off x="3989917" y="831334"/>
            <a:ext cx="6117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000000"/>
                </a:solidFill>
                <a:effectLst/>
                <a:latin typeface="Helvetica Neue"/>
              </a:rPr>
              <a:t>Histogram for income distribution</a:t>
            </a:r>
          </a:p>
        </p:txBody>
      </p:sp>
    </p:spTree>
    <p:extLst>
      <p:ext uri="{BB962C8B-B14F-4D97-AF65-F5344CB8AC3E}">
        <p14:creationId xmlns:p14="http://schemas.microsoft.com/office/powerpoint/2010/main" val="3761357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FCA331-0315-5C95-E783-D11D7A9425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133" y="1143987"/>
            <a:ext cx="9719733" cy="4731352"/>
          </a:xfrm>
        </p:spPr>
      </p:pic>
    </p:spTree>
    <p:extLst>
      <p:ext uri="{BB962C8B-B14F-4D97-AF65-F5344CB8AC3E}">
        <p14:creationId xmlns:p14="http://schemas.microsoft.com/office/powerpoint/2010/main" val="20001540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41</TotalTime>
  <Words>342</Words>
  <Application>Microsoft Office PowerPoint</Application>
  <PresentationFormat>Widescreen</PresentationFormat>
  <Paragraphs>66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Garamond</vt:lpstr>
      <vt:lpstr>Helvetica Neue</vt:lpstr>
      <vt:lpstr>Wingdings</vt:lpstr>
      <vt:lpstr>Organic</vt:lpstr>
      <vt:lpstr>PowerPoint Presentation</vt:lpstr>
      <vt:lpstr>PowerPoint Presentation</vt:lpstr>
      <vt:lpstr>Dataset Overview </vt:lpstr>
      <vt:lpstr>Data Exploration </vt:lpstr>
      <vt:lpstr>Missing Values Analysis</vt:lpstr>
      <vt:lpstr>Data Cleaning &amp; Feature Engineering</vt:lpstr>
      <vt:lpstr>Data Visualization</vt:lpstr>
      <vt:lpstr>PowerPoint Presentation</vt:lpstr>
      <vt:lpstr>PowerPoint Presentation</vt:lpstr>
      <vt:lpstr>PowerPoint Presentation</vt:lpstr>
      <vt:lpstr>Data Preprocessing</vt:lpstr>
      <vt:lpstr>Decision Tree</vt:lpstr>
      <vt:lpstr>Model 2 - Naive Bayes</vt:lpstr>
      <vt:lpstr>PowerPoint Presentation</vt:lpstr>
      <vt:lpstr>Prediction on New Data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Varma</dc:creator>
  <cp:lastModifiedBy>Aditya Varma</cp:lastModifiedBy>
  <cp:revision>1</cp:revision>
  <dcterms:created xsi:type="dcterms:W3CDTF">2025-06-03T17:39:14Z</dcterms:created>
  <dcterms:modified xsi:type="dcterms:W3CDTF">2025-06-03T18:21:05Z</dcterms:modified>
</cp:coreProperties>
</file>