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843EB-9FCF-41E4-8AA6-8B73E242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35780-E691-4204-8AC3-98126133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7D0D4-C6FB-4DA1-961A-3D955AEF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7FCA2-8C90-4829-805B-D4910636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B65DE-A852-4D64-9B67-6390F0B6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67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FB55-A3E4-46BA-B7F2-0D95B8B3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C07BC6-DA19-461C-BFF9-C637D06E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42216-F6A7-481B-8ECB-DC517A45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456E9-3DB4-4E43-8BF1-1952096B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5299D-5712-4FE8-B4F8-2534378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95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B6C49-E5FC-423E-B34C-CC775C14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C7AC45-3A72-44AF-973C-0F4A46B1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5B5BB-1012-48DF-A16D-C7916D85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309E8-CCFA-41BF-AE5E-1AEFCEB5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89BE7-C6E4-40FA-9C0D-F8AC0B00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37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A83C-8140-43EA-A7C6-26E75C95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C80DB-6835-4EA8-9ACC-D12DC813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295F3-B051-4FB8-AE09-4A2A97A4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8438F-4DCB-4DAE-BF7D-4B5C582C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EEC59-B2D4-4F69-BC26-38216EB2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22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0A7D-002F-4507-97BA-5740FE07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0D7A-DA0D-4B32-8D8F-328943C4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47D64-A8EC-4E9A-AC7B-9CA569E8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281A4-04C2-49CC-B6C3-7A5032BE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4FC44-B10A-40B4-87AA-6447FFBD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2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301E-B57D-4692-A39B-9C9F2894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A2109-CDC1-4EB1-98AE-11CB88E5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8B913-146F-4D57-918B-2BD64465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644033-16ED-47B2-A835-46A10CF5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8BD46-A710-437E-B635-482D4DAC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70EC0-9059-453D-9D0C-45F2C745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34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586D-1A89-4766-BBD8-21ECF1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137DE-9972-47A7-8853-8B4A0E04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8F8ED-07EE-42B2-B5C3-FAAF70F7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3ACBE5-61C9-4AA3-A831-582D4E41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A7F3D-8E22-4D58-A298-AC8D0525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B0580B-71E8-4098-B8CB-5DB8B544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BEB2C0-2DDE-48F7-A2C8-0EDBC480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A1A653-7B0C-438A-AA61-C9A85046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37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E02E-8BC3-4549-8AAB-61F64403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28B27B-E9A1-4358-B98D-2C24F1BF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7B079B-3A3F-46FA-A851-E832F6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E4DFAE-7586-4F93-B655-F38A25D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79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8A4F8-E5B1-494E-AACC-35E1B1AE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1B0FB8-F963-4DA1-A3F4-9D01CBCF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E3B497-B5A5-45F4-9554-91F0F021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60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A416-9E4F-48BA-AF71-212A7FB8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4DDC8-CA52-40C1-A757-069F885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B9108D-6A09-4A29-A458-2BA4D6D4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CB93D-20DB-4CBF-9ED6-4D542388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8C4A2-DF3A-4257-B8E0-12CB2BC8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78C8A-9E86-410E-ACE9-605B69DA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33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31EA6-6337-46AF-8537-B9A0A4E0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E2754-6369-40DF-A4F4-B944F528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31DF88-09ED-412E-B41A-5ABB81A92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561C89-2020-48D4-96B4-6659C75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FC2E0C-4BBB-4497-8DE1-7D57EF09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15F8C-C0CE-4925-8C34-ED03299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88E905-5D40-4467-9A86-56802DF5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55D30-AA74-42EC-9DF9-1D8B7FFE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CFA17-D63F-4B9A-A3C3-94FFB697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75FD-5F8A-4B08-AE31-8F5D7A68C139}" type="datetimeFigureOut">
              <a:rPr lang="es-PE" smtClean="0"/>
              <a:t>20/09/2023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4962D6-AF98-45E4-A0C7-FB83C0422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A33CE-F400-4FDA-94C7-8BCB2296F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1189-96C8-49C4-8B92-A36191A8FE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05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66DF32-AA0D-470D-9281-BB9D5ABB9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1404" r="6425" b="12982"/>
          <a:stretch/>
        </p:blipFill>
        <p:spPr>
          <a:xfrm>
            <a:off x="1347537" y="-1844"/>
            <a:ext cx="9296400" cy="6859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EDB241-E9D2-4317-950B-E43429B8A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4"/>
          <a:stretch/>
        </p:blipFill>
        <p:spPr>
          <a:xfrm>
            <a:off x="2157663" y="986589"/>
            <a:ext cx="1644316" cy="16523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BAC4D7-B18B-4BCF-B454-F89BAB22F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0"/>
          <a:stretch/>
        </p:blipFill>
        <p:spPr>
          <a:xfrm>
            <a:off x="1933074" y="3064043"/>
            <a:ext cx="3216442" cy="32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32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SUITE</dc:creator>
  <cp:lastModifiedBy>SUITE</cp:lastModifiedBy>
  <cp:revision>1</cp:revision>
  <dcterms:created xsi:type="dcterms:W3CDTF">2023-09-20T15:58:56Z</dcterms:created>
  <dcterms:modified xsi:type="dcterms:W3CDTF">2023-09-20T15:59:56Z</dcterms:modified>
</cp:coreProperties>
</file>