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10"/>
  </p:normalViewPr>
  <p:slideViewPr>
    <p:cSldViewPr snapToGrid="0" snapToObjects="1">
      <p:cViewPr>
        <p:scale>
          <a:sx n="58" d="100"/>
          <a:sy n="58" d="100"/>
        </p:scale>
        <p:origin x="14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4458-07AA-422F-9D24-FDC65BCFBDCD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F5EB4-2C6B-4815-8D3D-C29F4479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Billing inquiry – pay as you go vs monthly subscription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plan recommendations when someone’s contract is ending.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F5EB4-2C6B-4815-8D3D-C29F447939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F5EB4-2C6B-4815-8D3D-C29F447939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0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C09A3-59C6-003E-4805-E5B16AE5D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021" y="1"/>
            <a:ext cx="9223022" cy="587021"/>
          </a:xfrm>
        </p:spPr>
        <p:txBody>
          <a:bodyPr>
            <a:normAutofit fontScale="77500" lnSpcReduction="2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Transforming Telco Customer Support in Sub-Saharan Africa with AI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875F-C9DD-A8BC-55C1-3DA1EB1CB2B1}"/>
              </a:ext>
            </a:extLst>
          </p:cNvPr>
          <p:cNvSpPr txBox="1"/>
          <p:nvPr/>
        </p:nvSpPr>
        <p:spPr>
          <a:xfrm>
            <a:off x="1" y="417689"/>
            <a:ext cx="4120444" cy="264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Problem to be Addressed: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Long wait times and lack of 24/7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High cost human agents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Minimize human errors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Key Areas of Improvement: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Technical troubleshooting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Billing inquiry resolution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Service plan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Network performance reporting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B55E2-22F3-4FFA-F21D-63156E81052B}"/>
              </a:ext>
            </a:extLst>
          </p:cNvPr>
          <p:cNvSpPr txBox="1"/>
          <p:nvPr/>
        </p:nvSpPr>
        <p:spPr>
          <a:xfrm>
            <a:off x="79025" y="4168563"/>
            <a:ext cx="3567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Proposed AI Solutions: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AI Chatbots for Self-Service Support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(available via WhatsApp, SMS, and mobile apps)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Natural Language Processing (NLP) Voice Assistants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(handling vernacular/local language queries)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Automation of SIM Activation, KYC Verification &amp; Balance Inquiries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Picture 11" descr="AI_chatbot_diagram.png">
            <a:extLst>
              <a:ext uri="{FF2B5EF4-FFF2-40B4-BE49-F238E27FC236}">
                <a16:creationId xmlns:a16="http://schemas.microsoft.com/office/drawing/2014/main" id="{BBA4FBB5-9455-44B1-6D87-AA9CC6BA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22" y="425464"/>
            <a:ext cx="4842934" cy="3232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1D947-A85B-E890-136F-0CFECD14F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9289"/>
            <a:ext cx="3567289" cy="854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013EC-3980-284F-12BD-3B79EF855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712" y="3767796"/>
            <a:ext cx="5074354" cy="30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0C0655-B33C-D178-50A2-2DD27A7974B7}"/>
              </a:ext>
            </a:extLst>
          </p:cNvPr>
          <p:cNvSpPr txBox="1"/>
          <p:nvPr/>
        </p:nvSpPr>
        <p:spPr>
          <a:xfrm>
            <a:off x="0" y="2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Business Impact: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24/7 customer support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Lower operational costs by reducing dependency on human agents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Faster issue resolution and improved customer satisfaction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Cases: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AI-Powered Chatbots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Handle billing issues, plan upgrades, and troubleshooting (e.g., Vodafone’s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TOBi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bot)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Personalized Plan Recommendations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Based on user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&amp; data usage (e.g., Airtel’s AI assistant auto-resolving 50%+ of customer queries)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D68F5-2639-2970-0032-54500E8ED25A}"/>
              </a:ext>
            </a:extLst>
          </p:cNvPr>
          <p:cNvSpPr txBox="1"/>
          <p:nvPr/>
        </p:nvSpPr>
        <p:spPr>
          <a:xfrm>
            <a:off x="-1" y="2593615"/>
            <a:ext cx="88279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Key Benefits: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Enhanced customer experience &amp; reduced response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Personalized interaction pathways &amp; consistent communication standards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Multi-channel support capabilities (WhatsApp, SMS, Web, Apps)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Operational efficiency &amp; reduced support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Scalable service capabilities &amp; intelligent ticket prioritization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Competitive market differentiation &amp; continuous performance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ACF85-46C4-C27B-6BF7-144EDC20C1A4}"/>
              </a:ext>
            </a:extLst>
          </p:cNvPr>
          <p:cNvSpPr txBox="1"/>
          <p:nvPr/>
        </p:nvSpPr>
        <p:spPr>
          <a:xfrm>
            <a:off x="28216" y="4746899"/>
            <a:ext cx="67112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Key Performance Indicators (KPIs):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Service Level &amp; Net Promoter Score (NPS)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Reduction in Customer Support Operational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Increase in First-Contact Resolution Rates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Higher Customer Satisfaction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Lower Cost per Customer Interaction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</a:rPr>
              <a:t>Improved Customer Retention Metrics</a:t>
            </a:r>
          </a:p>
        </p:txBody>
      </p:sp>
    </p:spTree>
    <p:extLst>
      <p:ext uri="{BB962C8B-B14F-4D97-AF65-F5344CB8AC3E}">
        <p14:creationId xmlns:p14="http://schemas.microsoft.com/office/powerpoint/2010/main" val="182427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4A598-1C9E-0F21-70D1-FCA1CAAB5B8D}"/>
              </a:ext>
            </a:extLst>
          </p:cNvPr>
          <p:cNvSpPr txBox="1"/>
          <p:nvPr/>
        </p:nvSpPr>
        <p:spPr>
          <a:xfrm>
            <a:off x="0" y="1"/>
            <a:ext cx="70216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Implementation Strategies: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Conduct a comprehensive needs assessment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Select adaptable and scalable AI solutions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Ensure seamless integration with existing telco infrastructure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Implement continuous learning mechanisms for AI improvement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Maintain human oversight and intervention where necessary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Conduct pilot programs for AI customer support before full deployment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Train support personnel to enhance AI-human collaboration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66B1A-13E3-A620-418C-4D2CEC5F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67" y="2308324"/>
            <a:ext cx="5769924" cy="45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326</Words>
  <Application>Microsoft Office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Advay Chopra</cp:lastModifiedBy>
  <cp:revision>3</cp:revision>
  <dcterms:created xsi:type="dcterms:W3CDTF">2013-01-27T09:14:16Z</dcterms:created>
  <dcterms:modified xsi:type="dcterms:W3CDTF">2025-03-14T09:29:19Z</dcterms:modified>
  <cp:category/>
</cp:coreProperties>
</file>