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62"/>
  </p:notesMasterIdLst>
  <p:sldIdLst>
    <p:sldId id="256" r:id="rId2"/>
    <p:sldId id="259" r:id="rId3"/>
    <p:sldId id="258" r:id="rId4"/>
    <p:sldId id="272" r:id="rId5"/>
    <p:sldId id="273" r:id="rId6"/>
    <p:sldId id="274" r:id="rId7"/>
    <p:sldId id="276" r:id="rId8"/>
    <p:sldId id="277" r:id="rId9"/>
    <p:sldId id="275" r:id="rId10"/>
    <p:sldId id="263" r:id="rId11"/>
    <p:sldId id="278" r:id="rId12"/>
    <p:sldId id="282" r:id="rId13"/>
    <p:sldId id="264" r:id="rId14"/>
    <p:sldId id="279" r:id="rId15"/>
    <p:sldId id="280" r:id="rId16"/>
    <p:sldId id="281" r:id="rId17"/>
    <p:sldId id="283" r:id="rId18"/>
    <p:sldId id="284" r:id="rId19"/>
    <p:sldId id="285" r:id="rId20"/>
    <p:sldId id="291" r:id="rId21"/>
    <p:sldId id="292" r:id="rId22"/>
    <p:sldId id="286" r:id="rId23"/>
    <p:sldId id="287" r:id="rId24"/>
    <p:sldId id="288" r:id="rId25"/>
    <p:sldId id="320" r:id="rId26"/>
    <p:sldId id="321" r:id="rId27"/>
    <p:sldId id="289" r:id="rId28"/>
    <p:sldId id="290" r:id="rId29"/>
    <p:sldId id="301" r:id="rId30"/>
    <p:sldId id="302" r:id="rId31"/>
    <p:sldId id="265" r:id="rId32"/>
    <p:sldId id="303" r:id="rId33"/>
    <p:sldId id="266" r:id="rId34"/>
    <p:sldId id="267" r:id="rId35"/>
    <p:sldId id="293" r:id="rId36"/>
    <p:sldId id="294" r:id="rId37"/>
    <p:sldId id="295" r:id="rId38"/>
    <p:sldId id="296" r:id="rId39"/>
    <p:sldId id="297" r:id="rId40"/>
    <p:sldId id="298" r:id="rId41"/>
    <p:sldId id="299" r:id="rId42"/>
    <p:sldId id="300" r:id="rId43"/>
    <p:sldId id="268" r:id="rId44"/>
    <p:sldId id="304" r:id="rId45"/>
    <p:sldId id="305" r:id="rId46"/>
    <p:sldId id="306" r:id="rId47"/>
    <p:sldId id="271" r:id="rId48"/>
    <p:sldId id="307" r:id="rId49"/>
    <p:sldId id="308" r:id="rId50"/>
    <p:sldId id="309" r:id="rId51"/>
    <p:sldId id="310" r:id="rId52"/>
    <p:sldId id="311" r:id="rId53"/>
    <p:sldId id="312" r:id="rId54"/>
    <p:sldId id="313" r:id="rId55"/>
    <p:sldId id="314" r:id="rId56"/>
    <p:sldId id="316" r:id="rId57"/>
    <p:sldId id="317" r:id="rId58"/>
    <p:sldId id="318" r:id="rId59"/>
    <p:sldId id="319" r:id="rId60"/>
    <p:sldId id="2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3F5"/>
    <a:srgbClr val="595959"/>
    <a:srgbClr val="A1CEE2"/>
    <a:srgbClr val="6AC2E9"/>
    <a:srgbClr val="027BB9"/>
    <a:srgbClr val="1165AD"/>
    <a:srgbClr val="1165AE"/>
    <a:srgbClr val="0F5696"/>
    <a:srgbClr val="0B4A7F"/>
    <a:srgbClr val="CAE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21" autoAdjust="0"/>
  </p:normalViewPr>
  <p:slideViewPr>
    <p:cSldViewPr snapToGrid="0">
      <p:cViewPr varScale="1">
        <p:scale>
          <a:sx n="97" d="100"/>
          <a:sy n="97" d="100"/>
        </p:scale>
        <p:origin x="36" y="1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98AFA-BE84-4AA3-8741-9E79F28355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BE2E38C-6B28-459A-BA4C-1CB4680B435D}">
      <dgm:prSet phldrT="[文本]"/>
      <dgm:spPr>
        <a:xfrm>
          <a:off x="378206" y="2558630"/>
          <a:ext cx="4984410" cy="511672"/>
        </a:xfrm>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chemeClr val="tx1">
                  <a:lumMod val="65000"/>
                  <a:lumOff val="35000"/>
                </a:schemeClr>
              </a:solidFill>
              <a:latin typeface="腾讯体 W3" panose="020C04030202040F0204" pitchFamily="34" charset="-122"/>
              <a:ea typeface="腾讯体 W3" panose="020C04030202040F0204" pitchFamily="34" charset="-122"/>
            </a:rPr>
            <a:t>结构化需求描述方法</a:t>
          </a:r>
          <a:endParaRPr lang="zh-CN" altLang="en-US" dirty="0">
            <a:latin typeface="腾讯体 W3" panose="020C04030202040F0204" pitchFamily="34" charset="-122"/>
            <a:ea typeface="腾讯体 W3" panose="020C04030202040F0204" pitchFamily="34" charset="-122"/>
          </a:endParaRPr>
        </a:p>
      </dgm:t>
    </dgm:pt>
    <dgm:pt modelId="{D30D7680-AED6-4842-8325-922F860C15F1}" type="parTrans" cxnId="{4326887D-BF52-46D0-8010-EBB6739DF054}">
      <dgm:prSet/>
      <dgm:spPr/>
      <dgm:t>
        <a:bodyPr/>
        <a:lstStyle/>
        <a:p>
          <a:endParaRPr lang="zh-CN" altLang="en-US">
            <a:latin typeface="腾讯体 W3" panose="020C04030202040F0204" pitchFamily="34" charset="-122"/>
            <a:ea typeface="腾讯体 W3" panose="020C04030202040F0204" pitchFamily="34" charset="-122"/>
          </a:endParaRPr>
        </a:p>
      </dgm:t>
    </dgm:pt>
    <dgm:pt modelId="{64773EF3-299F-4FDD-9E79-B11BA47AC7C7}" type="sibTrans" cxnId="{4326887D-BF52-46D0-8010-EBB6739DF054}">
      <dgm:prSet/>
      <dgm:spPr/>
      <dgm:t>
        <a:bodyPr/>
        <a:lstStyle/>
        <a:p>
          <a:endParaRPr lang="zh-CN" altLang="en-US">
            <a:latin typeface="腾讯体 W3" panose="020C04030202040F0204" pitchFamily="34" charset="-122"/>
            <a:ea typeface="腾讯体 W3" panose="020C04030202040F0204" pitchFamily="34" charset="-122"/>
          </a:endParaRPr>
        </a:p>
      </dgm:t>
    </dgm:pt>
    <dgm:pt modelId="{465B24F6-A99E-4407-B54C-2488E5BB0F77}">
      <dgm:prSet phldrT="[文本]"/>
      <dgm:spPr>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342861" tIns="50800" rIns="50800" bIns="50800" numCol="1" spcCol="1270" anchor="ctr" anchorCtr="0"/>
        <a:lstStyle/>
        <a:p>
          <a:pPr>
            <a:buNone/>
          </a:pPr>
          <a:r>
            <a:rPr lang="zh-CN" altLang="en-US">
              <a:solidFill>
                <a:schemeClr val="tx1">
                  <a:lumMod val="65000"/>
                  <a:lumOff val="35000"/>
                </a:schemeClr>
              </a:solidFill>
              <a:latin typeface="腾讯体 W3" panose="020C04030202040F0204" pitchFamily="34" charset="-122"/>
              <a:ea typeface="腾讯体 W3" panose="020C04030202040F0204" pitchFamily="34" charset="-122"/>
            </a:rPr>
            <a:t>结构化需求建模</a:t>
          </a:r>
          <a:endParaRPr lang="zh-CN" altLang="en-US">
            <a:latin typeface="腾讯体 W3" panose="020C04030202040F0204" pitchFamily="34" charset="-122"/>
            <a:ea typeface="腾讯体 W3" panose="020C04030202040F0204" pitchFamily="34" charset="-122"/>
          </a:endParaRPr>
        </a:p>
      </dgm:t>
    </dgm:pt>
    <dgm:pt modelId="{66C19A47-3802-46ED-9708-0946419B0426}" type="parTrans" cxnId="{8C2E6A9F-18FF-4CE6-93D5-E2B9A522CFB4}">
      <dgm:prSet/>
      <dgm:spPr/>
      <dgm:t>
        <a:bodyPr/>
        <a:lstStyle/>
        <a:p>
          <a:endParaRPr lang="zh-CN" altLang="en-US">
            <a:latin typeface="腾讯体 W3" panose="020C04030202040F0204" pitchFamily="34" charset="-122"/>
            <a:ea typeface="腾讯体 W3" panose="020C04030202040F0204" pitchFamily="34" charset="-122"/>
          </a:endParaRPr>
        </a:p>
      </dgm:t>
    </dgm:pt>
    <dgm:pt modelId="{A87605E1-332C-4CCB-8842-B789A125E5B8}" type="sibTrans" cxnId="{8C2E6A9F-18FF-4CE6-93D5-E2B9A522CFB4}">
      <dgm:prSet/>
      <dgm:spPr/>
      <dgm:t>
        <a:bodyPr/>
        <a:lstStyle/>
        <a:p>
          <a:endParaRPr lang="zh-CN" altLang="en-US">
            <a:latin typeface="腾讯体 W3" panose="020C04030202040F0204" pitchFamily="34" charset="-122"/>
            <a:ea typeface="腾讯体 W3" panose="020C04030202040F0204" pitchFamily="34" charset="-122"/>
          </a:endParaRPr>
        </a:p>
      </dgm:t>
    </dgm:pt>
    <dgm:pt modelId="{2195F6E8-6B69-4DBA-A54B-81FF23A62E00}">
      <dgm:prSet phldrT="[文本]"/>
      <dgm:spPr/>
      <dgm:t>
        <a:bodyPr/>
        <a:lstStyle/>
        <a:p>
          <a:r>
            <a:rPr lang="zh-CN" altLang="en-US" dirty="0">
              <a:latin typeface="腾讯体 W3" panose="020C04030202040F0204" pitchFamily="34" charset="-122"/>
              <a:ea typeface="腾讯体 W3" panose="020C04030202040F0204" pitchFamily="34" charset="-122"/>
            </a:rPr>
            <a:t>数据流图</a:t>
          </a:r>
        </a:p>
      </dgm:t>
    </dgm:pt>
    <dgm:pt modelId="{3925B370-6991-4B27-BBE9-3E2C7DA1ADD0}" type="parTrans" cxnId="{3C4D6263-1312-4188-8CF5-AB4ECD0E53A1}">
      <dgm:prSet/>
      <dgm:spPr/>
      <dgm:t>
        <a:bodyPr/>
        <a:lstStyle/>
        <a:p>
          <a:endParaRPr lang="zh-CN" altLang="en-US">
            <a:latin typeface="腾讯体 W3" panose="020C04030202040F0204" pitchFamily="34" charset="-122"/>
            <a:ea typeface="腾讯体 W3" panose="020C04030202040F0204" pitchFamily="34" charset="-122"/>
          </a:endParaRPr>
        </a:p>
      </dgm:t>
    </dgm:pt>
    <dgm:pt modelId="{DD2B764A-9A0C-414E-A592-0D4A657DE728}" type="sibTrans" cxnId="{3C4D6263-1312-4188-8CF5-AB4ECD0E53A1}">
      <dgm:prSet/>
      <dgm:spPr/>
      <dgm:t>
        <a:bodyPr/>
        <a:lstStyle/>
        <a:p>
          <a:endParaRPr lang="zh-CN" altLang="en-US">
            <a:latin typeface="腾讯体 W3" panose="020C04030202040F0204" pitchFamily="34" charset="-122"/>
            <a:ea typeface="腾讯体 W3" panose="020C04030202040F0204" pitchFamily="34" charset="-122"/>
          </a:endParaRPr>
        </a:p>
      </dgm:t>
    </dgm:pt>
    <dgm:pt modelId="{CA39AD06-438B-4D2E-B2DE-2A0139F2CFC9}">
      <dgm:prSet/>
      <dgm:spPr/>
      <dgm:t>
        <a:bodyPr/>
        <a:lstStyle/>
        <a:p>
          <a:r>
            <a:rPr lang="zh-CN" altLang="en-US" dirty="0">
              <a:latin typeface="腾讯体 W3" panose="020C04030202040F0204" pitchFamily="34" charset="-122"/>
              <a:ea typeface="腾讯体 W3" panose="020C04030202040F0204" pitchFamily="34" charset="-122"/>
            </a:rPr>
            <a:t>处理</a:t>
          </a:r>
          <a:r>
            <a:rPr lang="en-US" altLang="en-US" dirty="0">
              <a:latin typeface="腾讯体 W3" panose="020C04030202040F0204" pitchFamily="34" charset="-122"/>
              <a:ea typeface="腾讯体 W3" panose="020C04030202040F0204" pitchFamily="34" charset="-122"/>
            </a:rPr>
            <a:t>/</a:t>
          </a:r>
          <a:r>
            <a:rPr lang="zh-CN" altLang="en-US" dirty="0">
              <a:latin typeface="腾讯体 W3" panose="020C04030202040F0204" pitchFamily="34" charset="-122"/>
              <a:ea typeface="腾讯体 W3" panose="020C04030202040F0204" pitchFamily="34" charset="-122"/>
            </a:rPr>
            <a:t>加工逻辑说明</a:t>
          </a:r>
        </a:p>
      </dgm:t>
    </dgm:pt>
    <dgm:pt modelId="{A1309692-4A20-4106-AA98-6E77E06131F9}" type="parTrans" cxnId="{4188B5CF-22E1-4236-BBB4-5B933800ADD6}">
      <dgm:prSet/>
      <dgm:spPr/>
      <dgm:t>
        <a:bodyPr/>
        <a:lstStyle/>
        <a:p>
          <a:endParaRPr lang="zh-CN" altLang="en-US">
            <a:latin typeface="腾讯体 W3" panose="020C04030202040F0204" pitchFamily="34" charset="-122"/>
            <a:ea typeface="腾讯体 W3" panose="020C04030202040F0204" pitchFamily="34" charset="-122"/>
          </a:endParaRPr>
        </a:p>
      </dgm:t>
    </dgm:pt>
    <dgm:pt modelId="{CE775750-976B-4850-9DC4-F9748F75946C}" type="sibTrans" cxnId="{4188B5CF-22E1-4236-BBB4-5B933800ADD6}">
      <dgm:prSet/>
      <dgm:spPr/>
      <dgm:t>
        <a:bodyPr/>
        <a:lstStyle/>
        <a:p>
          <a:endParaRPr lang="zh-CN" altLang="en-US">
            <a:latin typeface="腾讯体 W3" panose="020C04030202040F0204" pitchFamily="34" charset="-122"/>
            <a:ea typeface="腾讯体 W3" panose="020C04030202040F0204" pitchFamily="34" charset="-122"/>
          </a:endParaRPr>
        </a:p>
      </dgm:t>
    </dgm:pt>
    <dgm:pt modelId="{377F3CD0-7BA9-469B-9348-FE754BD2F7EF}">
      <dgm:prSet/>
      <dgm:spPr/>
      <dgm:t>
        <a:bodyPr/>
        <a:lstStyle/>
        <a:p>
          <a:r>
            <a:rPr lang="zh-CN" altLang="en-US" dirty="0">
              <a:latin typeface="腾讯体 W3" panose="020C04030202040F0204" pitchFamily="34" charset="-122"/>
              <a:ea typeface="腾讯体 W3" panose="020C04030202040F0204" pitchFamily="34" charset="-122"/>
            </a:rPr>
            <a:t>状态转换图</a:t>
          </a:r>
        </a:p>
      </dgm:t>
    </dgm:pt>
    <dgm:pt modelId="{AE5CA3E8-D8D0-4406-B3A2-02C3007CDB3F}" type="parTrans" cxnId="{39A11C3F-F443-4F3A-9055-C8DBAD3AC967}">
      <dgm:prSet/>
      <dgm:spPr/>
      <dgm:t>
        <a:bodyPr/>
        <a:lstStyle/>
        <a:p>
          <a:endParaRPr lang="zh-CN" altLang="en-US">
            <a:latin typeface="腾讯体 W3" panose="020C04030202040F0204" pitchFamily="34" charset="-122"/>
            <a:ea typeface="腾讯体 W3" panose="020C04030202040F0204" pitchFamily="34" charset="-122"/>
          </a:endParaRPr>
        </a:p>
      </dgm:t>
    </dgm:pt>
    <dgm:pt modelId="{CE986D04-7F92-4EAE-A723-0342205E2B7E}" type="sibTrans" cxnId="{39A11C3F-F443-4F3A-9055-C8DBAD3AC967}">
      <dgm:prSet/>
      <dgm:spPr/>
      <dgm:t>
        <a:bodyPr/>
        <a:lstStyle/>
        <a:p>
          <a:endParaRPr lang="zh-CN" altLang="en-US">
            <a:latin typeface="腾讯体 W3" panose="020C04030202040F0204" pitchFamily="34" charset="-122"/>
            <a:ea typeface="腾讯体 W3" panose="020C04030202040F0204" pitchFamily="34" charset="-122"/>
          </a:endParaRPr>
        </a:p>
      </dgm:t>
    </dgm:pt>
    <dgm:pt modelId="{3726DC26-6B4B-4B3C-ADA5-ACB77D30AABB}">
      <dgm:prSet/>
      <dgm:spPr/>
      <dgm:t>
        <a:bodyPr/>
        <a:lstStyle/>
        <a:p>
          <a:r>
            <a:rPr lang="zh-CN" altLang="en-US" dirty="0">
              <a:latin typeface="腾讯体 W3" panose="020C04030202040F0204" pitchFamily="34" charset="-122"/>
              <a:ea typeface="腾讯体 W3" panose="020C04030202040F0204" pitchFamily="34" charset="-122"/>
            </a:rPr>
            <a:t>数据模型</a:t>
          </a:r>
        </a:p>
      </dgm:t>
    </dgm:pt>
    <dgm:pt modelId="{E446B499-75E3-419F-B299-DBEEED85A173}" type="parTrans" cxnId="{F896E263-EEE4-41AD-8DEC-CD580653C4AC}">
      <dgm:prSet/>
      <dgm:spPr/>
      <dgm:t>
        <a:bodyPr/>
        <a:lstStyle/>
        <a:p>
          <a:endParaRPr lang="zh-CN" altLang="en-US">
            <a:latin typeface="腾讯体 W3" panose="020C04030202040F0204" pitchFamily="34" charset="-122"/>
            <a:ea typeface="腾讯体 W3" panose="020C04030202040F0204" pitchFamily="34" charset="-122"/>
          </a:endParaRPr>
        </a:p>
      </dgm:t>
    </dgm:pt>
    <dgm:pt modelId="{A14EFFC7-547F-449B-9944-89B7799E10FD}" type="sibTrans" cxnId="{F896E263-EEE4-41AD-8DEC-CD580653C4AC}">
      <dgm:prSet/>
      <dgm:spPr/>
      <dgm:t>
        <a:bodyPr/>
        <a:lstStyle/>
        <a:p>
          <a:endParaRPr lang="zh-CN" altLang="en-US">
            <a:latin typeface="腾讯体 W3" panose="020C04030202040F0204" pitchFamily="34" charset="-122"/>
            <a:ea typeface="腾讯体 W3" panose="020C04030202040F0204" pitchFamily="34" charset="-122"/>
          </a:endParaRPr>
        </a:p>
      </dgm:t>
    </dgm:pt>
    <dgm:pt modelId="{AC1D4BA8-00F3-4741-9730-C5936256E321}" type="pres">
      <dgm:prSet presAssocID="{B2B98AFA-BE84-4AA3-8741-9E79F28355CD}" presName="linear" presStyleCnt="0">
        <dgm:presLayoutVars>
          <dgm:animLvl val="lvl"/>
          <dgm:resizeHandles val="exact"/>
        </dgm:presLayoutVars>
      </dgm:prSet>
      <dgm:spPr/>
    </dgm:pt>
    <dgm:pt modelId="{AF0770D8-780C-4816-BF4F-3AE09A68B03D}" type="pres">
      <dgm:prSet presAssocID="{EBE2E38C-6B28-459A-BA4C-1CB4680B435D}" presName="parentText" presStyleLbl="node1" presStyleIdx="0" presStyleCnt="2">
        <dgm:presLayoutVars>
          <dgm:chMax val="0"/>
          <dgm:bulletEnabled val="1"/>
        </dgm:presLayoutVars>
      </dgm:prSet>
      <dgm:spPr/>
    </dgm:pt>
    <dgm:pt modelId="{B4682DA1-62AB-4BAA-BF88-0B1D0A594A49}" type="pres">
      <dgm:prSet presAssocID="{64773EF3-299F-4FDD-9E79-B11BA47AC7C7}" presName="spacer" presStyleCnt="0"/>
      <dgm:spPr/>
    </dgm:pt>
    <dgm:pt modelId="{7AD8F08F-EE08-4315-8427-02CEF71CFB35}" type="pres">
      <dgm:prSet presAssocID="{465B24F6-A99E-4407-B54C-2488E5BB0F77}" presName="parentText" presStyleLbl="node1" presStyleIdx="1" presStyleCnt="2">
        <dgm:presLayoutVars>
          <dgm:chMax val="0"/>
          <dgm:bulletEnabled val="1"/>
        </dgm:presLayoutVars>
      </dgm:prSet>
      <dgm:spPr/>
    </dgm:pt>
    <dgm:pt modelId="{B4EA1702-02F7-48BA-B1E9-5CCBE87EE354}" type="pres">
      <dgm:prSet presAssocID="{465B24F6-A99E-4407-B54C-2488E5BB0F77}" presName="childText" presStyleLbl="revTx" presStyleIdx="0" presStyleCnt="1">
        <dgm:presLayoutVars>
          <dgm:bulletEnabled val="1"/>
        </dgm:presLayoutVars>
      </dgm:prSet>
      <dgm:spPr/>
    </dgm:pt>
  </dgm:ptLst>
  <dgm:cxnLst>
    <dgm:cxn modelId="{CAC48207-4D43-4797-BBF6-688AF1ED6A33}" type="presOf" srcId="{377F3CD0-7BA9-469B-9348-FE754BD2F7EF}" destId="{B4EA1702-02F7-48BA-B1E9-5CCBE87EE354}" srcOrd="0" destOrd="2" presId="urn:microsoft.com/office/officeart/2005/8/layout/vList2"/>
    <dgm:cxn modelId="{E73C0E2E-5747-4C1F-AD97-34DC8B476CD6}" type="presOf" srcId="{3726DC26-6B4B-4B3C-ADA5-ACB77D30AABB}" destId="{B4EA1702-02F7-48BA-B1E9-5CCBE87EE354}" srcOrd="0" destOrd="3" presId="urn:microsoft.com/office/officeart/2005/8/layout/vList2"/>
    <dgm:cxn modelId="{39A11C3F-F443-4F3A-9055-C8DBAD3AC967}" srcId="{465B24F6-A99E-4407-B54C-2488E5BB0F77}" destId="{377F3CD0-7BA9-469B-9348-FE754BD2F7EF}" srcOrd="2" destOrd="0" parTransId="{AE5CA3E8-D8D0-4406-B3A2-02C3007CDB3F}" sibTransId="{CE986D04-7F92-4EAE-A723-0342205E2B7E}"/>
    <dgm:cxn modelId="{AE4CF261-C4BF-4EEF-9C96-78C7A64FDDC5}" type="presOf" srcId="{465B24F6-A99E-4407-B54C-2488E5BB0F77}" destId="{7AD8F08F-EE08-4315-8427-02CEF71CFB35}" srcOrd="0" destOrd="0" presId="urn:microsoft.com/office/officeart/2005/8/layout/vList2"/>
    <dgm:cxn modelId="{3BD8FF61-41CB-4331-9928-7742C302FCF4}" type="presOf" srcId="{B2B98AFA-BE84-4AA3-8741-9E79F28355CD}" destId="{AC1D4BA8-00F3-4741-9730-C5936256E321}" srcOrd="0" destOrd="0" presId="urn:microsoft.com/office/officeart/2005/8/layout/vList2"/>
    <dgm:cxn modelId="{3C4D6263-1312-4188-8CF5-AB4ECD0E53A1}" srcId="{465B24F6-A99E-4407-B54C-2488E5BB0F77}" destId="{2195F6E8-6B69-4DBA-A54B-81FF23A62E00}" srcOrd="0" destOrd="0" parTransId="{3925B370-6991-4B27-BBE9-3E2C7DA1ADD0}" sibTransId="{DD2B764A-9A0C-414E-A592-0D4A657DE728}"/>
    <dgm:cxn modelId="{F896E263-EEE4-41AD-8DEC-CD580653C4AC}" srcId="{465B24F6-A99E-4407-B54C-2488E5BB0F77}" destId="{3726DC26-6B4B-4B3C-ADA5-ACB77D30AABB}" srcOrd="3" destOrd="0" parTransId="{E446B499-75E3-419F-B299-DBEEED85A173}" sibTransId="{A14EFFC7-547F-449B-9944-89B7799E10FD}"/>
    <dgm:cxn modelId="{FE4EF24F-F8EC-4FE4-B773-2D404780734F}" type="presOf" srcId="{EBE2E38C-6B28-459A-BA4C-1CB4680B435D}" destId="{AF0770D8-780C-4816-BF4F-3AE09A68B03D}" srcOrd="0" destOrd="0" presId="urn:microsoft.com/office/officeart/2005/8/layout/vList2"/>
    <dgm:cxn modelId="{4326887D-BF52-46D0-8010-EBB6739DF054}" srcId="{B2B98AFA-BE84-4AA3-8741-9E79F28355CD}" destId="{EBE2E38C-6B28-459A-BA4C-1CB4680B435D}" srcOrd="0" destOrd="0" parTransId="{D30D7680-AED6-4842-8325-922F860C15F1}" sibTransId="{64773EF3-299F-4FDD-9E79-B11BA47AC7C7}"/>
    <dgm:cxn modelId="{95CDF49A-E41F-4C8D-97A0-D7FFE2535A82}" type="presOf" srcId="{2195F6E8-6B69-4DBA-A54B-81FF23A62E00}" destId="{B4EA1702-02F7-48BA-B1E9-5CCBE87EE354}" srcOrd="0" destOrd="0" presId="urn:microsoft.com/office/officeart/2005/8/layout/vList2"/>
    <dgm:cxn modelId="{8C2E6A9F-18FF-4CE6-93D5-E2B9A522CFB4}" srcId="{B2B98AFA-BE84-4AA3-8741-9E79F28355CD}" destId="{465B24F6-A99E-4407-B54C-2488E5BB0F77}" srcOrd="1" destOrd="0" parTransId="{66C19A47-3802-46ED-9708-0946419B0426}" sibTransId="{A87605E1-332C-4CCB-8842-B789A125E5B8}"/>
    <dgm:cxn modelId="{4188B5CF-22E1-4236-BBB4-5B933800ADD6}" srcId="{465B24F6-A99E-4407-B54C-2488E5BB0F77}" destId="{CA39AD06-438B-4D2E-B2DE-2A0139F2CFC9}" srcOrd="1" destOrd="0" parTransId="{A1309692-4A20-4106-AA98-6E77E06131F9}" sibTransId="{CE775750-976B-4850-9DC4-F9748F75946C}"/>
    <dgm:cxn modelId="{8038C5EA-90B5-444B-967D-CEB06CAD6C37}" type="presOf" srcId="{CA39AD06-438B-4D2E-B2DE-2A0139F2CFC9}" destId="{B4EA1702-02F7-48BA-B1E9-5CCBE87EE354}" srcOrd="0" destOrd="1" presId="urn:microsoft.com/office/officeart/2005/8/layout/vList2"/>
    <dgm:cxn modelId="{1615739A-1F5E-4864-9098-A519B7CE86C7}" type="presParOf" srcId="{AC1D4BA8-00F3-4741-9730-C5936256E321}" destId="{AF0770D8-780C-4816-BF4F-3AE09A68B03D}" srcOrd="0" destOrd="0" presId="urn:microsoft.com/office/officeart/2005/8/layout/vList2"/>
    <dgm:cxn modelId="{956BB1B3-B22B-474B-B230-6DC83DCCD7F1}" type="presParOf" srcId="{AC1D4BA8-00F3-4741-9730-C5936256E321}" destId="{B4682DA1-62AB-4BAA-BF88-0B1D0A594A49}" srcOrd="1" destOrd="0" presId="urn:microsoft.com/office/officeart/2005/8/layout/vList2"/>
    <dgm:cxn modelId="{AFD85971-AEAE-4361-B51E-4EBBB498021F}" type="presParOf" srcId="{AC1D4BA8-00F3-4741-9730-C5936256E321}" destId="{7AD8F08F-EE08-4315-8427-02CEF71CFB35}" srcOrd="2" destOrd="0" presId="urn:microsoft.com/office/officeart/2005/8/layout/vList2"/>
    <dgm:cxn modelId="{B6A901D1-6374-4D18-99FF-6060EECDBDA7}" type="presParOf" srcId="{AC1D4BA8-00F3-4741-9730-C5936256E321}" destId="{B4EA1702-02F7-48BA-B1E9-5CCBE87EE35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5748851-F6AE-4CF5-9798-4DFA92EA548A}" type="doc">
      <dgm:prSet loTypeId="urn:microsoft.com/office/officeart/2005/8/layout/hierarchy3" loCatId="list" qsTypeId="urn:microsoft.com/office/officeart/2005/8/quickstyle/simple1" qsCatId="simple" csTypeId="urn:microsoft.com/office/officeart/2005/8/colors/accent1_1" csCatId="accent1" phldr="1"/>
      <dgm:spPr/>
      <dgm:t>
        <a:bodyPr/>
        <a:lstStyle/>
        <a:p>
          <a:endParaRPr lang="zh-CN" altLang="en-US"/>
        </a:p>
      </dgm:t>
    </dgm:pt>
    <dgm:pt modelId="{712E9314-7C77-4EC6-9190-9AF11360BBE8}">
      <dgm:prSet phldrT="[文本]"/>
      <dgm:spPr>
        <a:solidFill>
          <a:schemeClr val="accent4"/>
        </a:solidFill>
      </dgm:spPr>
      <dgm:t>
        <a:bodyPr/>
        <a:lstStyle/>
        <a:p>
          <a:r>
            <a:rPr lang="zh-CN" altLang="en-US" dirty="0">
              <a:latin typeface="腾讯体 W3" panose="020C04030202040F0204" pitchFamily="34" charset="-122"/>
              <a:ea typeface="腾讯体 W3" panose="020C04030202040F0204" pitchFamily="34" charset="-122"/>
            </a:rPr>
            <a:t>数据项的组成</a:t>
          </a:r>
        </a:p>
      </dgm:t>
    </dgm:pt>
    <dgm:pt modelId="{B6202098-A27F-4997-8283-E938AA25C89E}" type="parTrans" cxnId="{FE7DCE19-FB69-4B61-92EA-90711ECFA2FF}">
      <dgm:prSet/>
      <dgm:spPr/>
      <dgm:t>
        <a:bodyPr/>
        <a:lstStyle/>
        <a:p>
          <a:endParaRPr lang="zh-CN" altLang="en-US"/>
        </a:p>
      </dgm:t>
    </dgm:pt>
    <dgm:pt modelId="{7DA71866-8B3B-42B7-A854-50BDF294ABE7}" type="sibTrans" cxnId="{FE7DCE19-FB69-4B61-92EA-90711ECFA2FF}">
      <dgm:prSet/>
      <dgm:spPr/>
      <dgm:t>
        <a:bodyPr/>
        <a:lstStyle/>
        <a:p>
          <a:endParaRPr lang="zh-CN" altLang="en-US"/>
        </a:p>
      </dgm:t>
    </dgm:pt>
    <dgm:pt modelId="{FF1F51EC-B2E9-45CA-BA03-58C05DA904BE}">
      <dgm:prSet phldrT="[文本]"/>
      <dgm:spPr/>
      <dgm:t>
        <a:bodyPr/>
        <a:lstStyle/>
        <a:p>
          <a:r>
            <a:rPr lang="zh-CN" altLang="zh-CN" dirty="0">
              <a:latin typeface="腾讯体 W3" panose="020C04030202040F0204" pitchFamily="34" charset="-122"/>
              <a:ea typeface="腾讯体 W3" panose="020C04030202040F0204" pitchFamily="34" charset="-122"/>
            </a:rPr>
            <a:t>名字</a:t>
          </a:r>
          <a:endParaRPr lang="zh-CN" altLang="en-US" dirty="0">
            <a:latin typeface="腾讯体 W3" panose="020C04030202040F0204" pitchFamily="34" charset="-122"/>
            <a:ea typeface="腾讯体 W3" panose="020C04030202040F0204" pitchFamily="34" charset="-122"/>
          </a:endParaRPr>
        </a:p>
      </dgm:t>
    </dgm:pt>
    <dgm:pt modelId="{B1DC930F-7820-4D45-934C-EFE1159C8252}" type="parTrans" cxnId="{606DCF75-01DC-4E5A-9A19-A4E39F9099A7}">
      <dgm:prSet/>
      <dgm:spPr/>
      <dgm:t>
        <a:bodyPr/>
        <a:lstStyle/>
        <a:p>
          <a:endParaRPr lang="zh-CN" altLang="en-US">
            <a:latin typeface="腾讯体 W3" panose="020C04030202040F0204" pitchFamily="34" charset="-122"/>
            <a:ea typeface="腾讯体 W3" panose="020C04030202040F0204" pitchFamily="34" charset="-122"/>
          </a:endParaRPr>
        </a:p>
      </dgm:t>
    </dgm:pt>
    <dgm:pt modelId="{531558E4-0A99-4197-A3E1-C0FAF664E140}" type="sibTrans" cxnId="{606DCF75-01DC-4E5A-9A19-A4E39F9099A7}">
      <dgm:prSet/>
      <dgm:spPr/>
      <dgm:t>
        <a:bodyPr/>
        <a:lstStyle/>
        <a:p>
          <a:endParaRPr lang="zh-CN" altLang="en-US"/>
        </a:p>
      </dgm:t>
    </dgm:pt>
    <dgm:pt modelId="{F7E1F77F-3D62-4757-A283-CE9B8ABA18A7}">
      <dgm:prSet phldrT="[文本]"/>
      <dgm:spPr/>
      <dgm:t>
        <a:bodyPr/>
        <a:lstStyle/>
        <a:p>
          <a:r>
            <a:rPr lang="zh-CN" altLang="zh-CN" dirty="0">
              <a:latin typeface="腾讯体 W3" panose="020C04030202040F0204" pitchFamily="34" charset="-122"/>
              <a:ea typeface="腾讯体 W3" panose="020C04030202040F0204" pitchFamily="34" charset="-122"/>
            </a:rPr>
            <a:t>内容</a:t>
          </a:r>
          <a:endParaRPr lang="zh-CN" altLang="en-US" dirty="0">
            <a:latin typeface="腾讯体 W3" panose="020C04030202040F0204" pitchFamily="34" charset="-122"/>
            <a:ea typeface="腾讯体 W3" panose="020C04030202040F0204" pitchFamily="34" charset="-122"/>
          </a:endParaRPr>
        </a:p>
      </dgm:t>
    </dgm:pt>
    <dgm:pt modelId="{4D1ADEF7-177B-4905-9A5E-E5DB133CB2AE}" type="parTrans" cxnId="{C89AEF08-94E9-4F34-87B2-7CCC56049A35}">
      <dgm:prSet/>
      <dgm:spPr/>
      <dgm:t>
        <a:bodyPr/>
        <a:lstStyle/>
        <a:p>
          <a:endParaRPr lang="zh-CN" altLang="en-US">
            <a:latin typeface="腾讯体 W3" panose="020C04030202040F0204" pitchFamily="34" charset="-122"/>
            <a:ea typeface="腾讯体 W3" panose="020C04030202040F0204" pitchFamily="34" charset="-122"/>
          </a:endParaRPr>
        </a:p>
      </dgm:t>
    </dgm:pt>
    <dgm:pt modelId="{6B5186E9-D356-44FF-AA26-CFC59A47A6CA}" type="sibTrans" cxnId="{C89AEF08-94E9-4F34-87B2-7CCC56049A35}">
      <dgm:prSet/>
      <dgm:spPr/>
      <dgm:t>
        <a:bodyPr/>
        <a:lstStyle/>
        <a:p>
          <a:endParaRPr lang="zh-CN" altLang="en-US"/>
        </a:p>
      </dgm:t>
    </dgm:pt>
    <dgm:pt modelId="{FEFE9B0A-15A3-499C-898F-7E2B8C552599}">
      <dgm:prSet phldrT="[文本]"/>
      <dgm:spPr/>
      <dgm:t>
        <a:bodyPr/>
        <a:lstStyle/>
        <a:p>
          <a:r>
            <a:rPr lang="zh-CN" altLang="zh-CN" dirty="0">
              <a:latin typeface="腾讯体 W3" panose="020C04030202040F0204" pitchFamily="34" charset="-122"/>
              <a:ea typeface="腾讯体 W3" panose="020C04030202040F0204" pitchFamily="34" charset="-122"/>
            </a:rPr>
            <a:t>补充信息</a:t>
          </a:r>
          <a:endParaRPr lang="zh-CN" altLang="en-US" dirty="0">
            <a:latin typeface="腾讯体 W3" panose="020C04030202040F0204" pitchFamily="34" charset="-122"/>
            <a:ea typeface="腾讯体 W3" panose="020C04030202040F0204" pitchFamily="34" charset="-122"/>
          </a:endParaRPr>
        </a:p>
      </dgm:t>
    </dgm:pt>
    <dgm:pt modelId="{E3721FAA-4462-468B-BCE6-CE3B3EB57FEC}" type="parTrans" cxnId="{A203335E-4A26-49FA-BABD-6DCC25B23495}">
      <dgm:prSet/>
      <dgm:spPr/>
      <dgm:t>
        <a:bodyPr/>
        <a:lstStyle/>
        <a:p>
          <a:endParaRPr lang="zh-CN" altLang="en-US">
            <a:latin typeface="腾讯体 W3" panose="020C04030202040F0204" pitchFamily="34" charset="-122"/>
            <a:ea typeface="腾讯体 W3" panose="020C04030202040F0204" pitchFamily="34" charset="-122"/>
          </a:endParaRPr>
        </a:p>
      </dgm:t>
    </dgm:pt>
    <dgm:pt modelId="{7D49F282-C77C-43F0-9346-11F8BC58E046}" type="sibTrans" cxnId="{A203335E-4A26-49FA-BABD-6DCC25B23495}">
      <dgm:prSet/>
      <dgm:spPr/>
      <dgm:t>
        <a:bodyPr/>
        <a:lstStyle/>
        <a:p>
          <a:endParaRPr lang="zh-CN" altLang="en-US"/>
        </a:p>
      </dgm:t>
    </dgm:pt>
    <dgm:pt modelId="{EB0E1982-CE1A-43F1-A8C1-6352FF8F68A4}">
      <dgm:prSet phldrT="[文本]"/>
      <dgm:spPr/>
      <dgm:t>
        <a:bodyPr/>
        <a:lstStyle/>
        <a:p>
          <a:r>
            <a:rPr lang="zh-CN" altLang="zh-CN" dirty="0">
              <a:latin typeface="腾讯体 W3" panose="020C04030202040F0204" pitchFamily="34" charset="-122"/>
              <a:ea typeface="腾讯体 W3" panose="020C04030202040F0204" pitchFamily="34" charset="-122"/>
            </a:rPr>
            <a:t>使用方式</a:t>
          </a:r>
          <a:endParaRPr lang="zh-CN" altLang="en-US" dirty="0">
            <a:latin typeface="腾讯体 W3" panose="020C04030202040F0204" pitchFamily="34" charset="-122"/>
            <a:ea typeface="腾讯体 W3" panose="020C04030202040F0204" pitchFamily="34" charset="-122"/>
          </a:endParaRPr>
        </a:p>
      </dgm:t>
    </dgm:pt>
    <dgm:pt modelId="{A4C5CD75-C824-4486-A287-FFE029C1FEB5}" type="parTrans" cxnId="{0A77E6F7-6F10-4555-B59D-10B92EF16B27}">
      <dgm:prSet/>
      <dgm:spPr/>
      <dgm:t>
        <a:bodyPr/>
        <a:lstStyle/>
        <a:p>
          <a:endParaRPr lang="zh-CN" altLang="en-US">
            <a:latin typeface="腾讯体 W3" panose="020C04030202040F0204" pitchFamily="34" charset="-122"/>
            <a:ea typeface="腾讯体 W3" panose="020C04030202040F0204" pitchFamily="34" charset="-122"/>
          </a:endParaRPr>
        </a:p>
      </dgm:t>
    </dgm:pt>
    <dgm:pt modelId="{ADCAE6E0-EB7C-4E39-87CD-8201E3B5C3B8}" type="sibTrans" cxnId="{0A77E6F7-6F10-4555-B59D-10B92EF16B27}">
      <dgm:prSet/>
      <dgm:spPr/>
      <dgm:t>
        <a:bodyPr/>
        <a:lstStyle/>
        <a:p>
          <a:endParaRPr lang="zh-CN" altLang="en-US"/>
        </a:p>
      </dgm:t>
    </dgm:pt>
    <dgm:pt modelId="{1AF3EAA8-A7E3-499C-9F26-939733836BC6}" type="pres">
      <dgm:prSet presAssocID="{B5748851-F6AE-4CF5-9798-4DFA92EA548A}" presName="diagram" presStyleCnt="0">
        <dgm:presLayoutVars>
          <dgm:chPref val="1"/>
          <dgm:dir/>
          <dgm:animOne val="branch"/>
          <dgm:animLvl val="lvl"/>
          <dgm:resizeHandles/>
        </dgm:presLayoutVars>
      </dgm:prSet>
      <dgm:spPr/>
    </dgm:pt>
    <dgm:pt modelId="{0E6F6053-F387-4328-9FAE-4130CB0BD7AC}" type="pres">
      <dgm:prSet presAssocID="{712E9314-7C77-4EC6-9190-9AF11360BBE8}" presName="root" presStyleCnt="0"/>
      <dgm:spPr/>
    </dgm:pt>
    <dgm:pt modelId="{49AE5FA2-3981-44E1-BCCE-725EFA519383}" type="pres">
      <dgm:prSet presAssocID="{712E9314-7C77-4EC6-9190-9AF11360BBE8}" presName="rootComposite" presStyleCnt="0"/>
      <dgm:spPr/>
    </dgm:pt>
    <dgm:pt modelId="{30495419-0404-4A71-878A-6096BA718B4A}" type="pres">
      <dgm:prSet presAssocID="{712E9314-7C77-4EC6-9190-9AF11360BBE8}" presName="rootText" presStyleLbl="node1" presStyleIdx="0" presStyleCnt="1" custScaleX="140659"/>
      <dgm:spPr/>
    </dgm:pt>
    <dgm:pt modelId="{AD52A5A6-57DE-4FEE-BCA5-67F3934374A9}" type="pres">
      <dgm:prSet presAssocID="{712E9314-7C77-4EC6-9190-9AF11360BBE8}" presName="rootConnector" presStyleLbl="node1" presStyleIdx="0" presStyleCnt="1"/>
      <dgm:spPr/>
    </dgm:pt>
    <dgm:pt modelId="{3B727942-1F7B-4D9F-B677-BFB53138E0DB}" type="pres">
      <dgm:prSet presAssocID="{712E9314-7C77-4EC6-9190-9AF11360BBE8}" presName="childShape" presStyleCnt="0"/>
      <dgm:spPr/>
    </dgm:pt>
    <dgm:pt modelId="{E66CD4A9-3D70-42D4-88F4-53EC923FA770}" type="pres">
      <dgm:prSet presAssocID="{B1DC930F-7820-4D45-934C-EFE1159C8252}" presName="Name13" presStyleLbl="parChTrans1D2" presStyleIdx="0" presStyleCnt="4"/>
      <dgm:spPr/>
    </dgm:pt>
    <dgm:pt modelId="{4B2E373B-D52C-4C11-A0D8-9E01D8ED44CC}" type="pres">
      <dgm:prSet presAssocID="{FF1F51EC-B2E9-45CA-BA03-58C05DA904BE}" presName="childText" presStyleLbl="bgAcc1" presStyleIdx="0" presStyleCnt="4">
        <dgm:presLayoutVars>
          <dgm:bulletEnabled val="1"/>
        </dgm:presLayoutVars>
      </dgm:prSet>
      <dgm:spPr/>
    </dgm:pt>
    <dgm:pt modelId="{08EC5DD7-25DC-4585-8776-D5D96EE84DD7}" type="pres">
      <dgm:prSet presAssocID="{4D1ADEF7-177B-4905-9A5E-E5DB133CB2AE}" presName="Name13" presStyleLbl="parChTrans1D2" presStyleIdx="1" presStyleCnt="4"/>
      <dgm:spPr/>
    </dgm:pt>
    <dgm:pt modelId="{B2261A4E-C1F1-4CC9-8321-EC2A8342E847}" type="pres">
      <dgm:prSet presAssocID="{F7E1F77F-3D62-4757-A283-CE9B8ABA18A7}" presName="childText" presStyleLbl="bgAcc1" presStyleIdx="1" presStyleCnt="4">
        <dgm:presLayoutVars>
          <dgm:bulletEnabled val="1"/>
        </dgm:presLayoutVars>
      </dgm:prSet>
      <dgm:spPr/>
    </dgm:pt>
    <dgm:pt modelId="{8BFC60B9-5696-48CE-9CE6-57B27732A60E}" type="pres">
      <dgm:prSet presAssocID="{E3721FAA-4462-468B-BCE6-CE3B3EB57FEC}" presName="Name13" presStyleLbl="parChTrans1D2" presStyleIdx="2" presStyleCnt="4"/>
      <dgm:spPr/>
    </dgm:pt>
    <dgm:pt modelId="{E887BB78-0D14-4E3A-827D-EA1E5AD553F5}" type="pres">
      <dgm:prSet presAssocID="{FEFE9B0A-15A3-499C-898F-7E2B8C552599}" presName="childText" presStyleLbl="bgAcc1" presStyleIdx="2" presStyleCnt="4">
        <dgm:presLayoutVars>
          <dgm:bulletEnabled val="1"/>
        </dgm:presLayoutVars>
      </dgm:prSet>
      <dgm:spPr/>
    </dgm:pt>
    <dgm:pt modelId="{DE174FEF-B67F-4C8B-B6EE-CF1CE93C67A5}" type="pres">
      <dgm:prSet presAssocID="{A4C5CD75-C824-4486-A287-FFE029C1FEB5}" presName="Name13" presStyleLbl="parChTrans1D2" presStyleIdx="3" presStyleCnt="4"/>
      <dgm:spPr/>
    </dgm:pt>
    <dgm:pt modelId="{5B3DFAB2-42E9-4086-87FB-C1D9CA7D0D9D}" type="pres">
      <dgm:prSet presAssocID="{EB0E1982-CE1A-43F1-A8C1-6352FF8F68A4}" presName="childText" presStyleLbl="bgAcc1" presStyleIdx="3" presStyleCnt="4">
        <dgm:presLayoutVars>
          <dgm:bulletEnabled val="1"/>
        </dgm:presLayoutVars>
      </dgm:prSet>
      <dgm:spPr/>
    </dgm:pt>
  </dgm:ptLst>
  <dgm:cxnLst>
    <dgm:cxn modelId="{832E1D04-B497-410B-8EB6-56703431CFB1}" type="presOf" srcId="{FF1F51EC-B2E9-45CA-BA03-58C05DA904BE}" destId="{4B2E373B-D52C-4C11-A0D8-9E01D8ED44CC}" srcOrd="0" destOrd="0" presId="urn:microsoft.com/office/officeart/2005/8/layout/hierarchy3"/>
    <dgm:cxn modelId="{C89AEF08-94E9-4F34-87B2-7CCC56049A35}" srcId="{712E9314-7C77-4EC6-9190-9AF11360BBE8}" destId="{F7E1F77F-3D62-4757-A283-CE9B8ABA18A7}" srcOrd="1" destOrd="0" parTransId="{4D1ADEF7-177B-4905-9A5E-E5DB133CB2AE}" sibTransId="{6B5186E9-D356-44FF-AA26-CFC59A47A6CA}"/>
    <dgm:cxn modelId="{FE7DCE19-FB69-4B61-92EA-90711ECFA2FF}" srcId="{B5748851-F6AE-4CF5-9798-4DFA92EA548A}" destId="{712E9314-7C77-4EC6-9190-9AF11360BBE8}" srcOrd="0" destOrd="0" parTransId="{B6202098-A27F-4997-8283-E938AA25C89E}" sibTransId="{7DA71866-8B3B-42B7-A854-50BDF294ABE7}"/>
    <dgm:cxn modelId="{CF41B120-7D97-4669-A8FD-637F4DBE0777}" type="presOf" srcId="{4D1ADEF7-177B-4905-9A5E-E5DB133CB2AE}" destId="{08EC5DD7-25DC-4585-8776-D5D96EE84DD7}" srcOrd="0" destOrd="0" presId="urn:microsoft.com/office/officeart/2005/8/layout/hierarchy3"/>
    <dgm:cxn modelId="{152BC320-ED5C-46D7-A017-1E7339A11E8D}" type="presOf" srcId="{A4C5CD75-C824-4486-A287-FFE029C1FEB5}" destId="{DE174FEF-B67F-4C8B-B6EE-CF1CE93C67A5}" srcOrd="0" destOrd="0" presId="urn:microsoft.com/office/officeart/2005/8/layout/hierarchy3"/>
    <dgm:cxn modelId="{C27F562E-FB52-4C1E-ACF7-727D3202CDDE}" type="presOf" srcId="{B1DC930F-7820-4D45-934C-EFE1159C8252}" destId="{E66CD4A9-3D70-42D4-88F4-53EC923FA770}" srcOrd="0" destOrd="0" presId="urn:microsoft.com/office/officeart/2005/8/layout/hierarchy3"/>
    <dgm:cxn modelId="{A8A75C3A-A9D1-4BC1-B9DF-E51D218F03A2}" type="presOf" srcId="{EB0E1982-CE1A-43F1-A8C1-6352FF8F68A4}" destId="{5B3DFAB2-42E9-4086-87FB-C1D9CA7D0D9D}" srcOrd="0" destOrd="0" presId="urn:microsoft.com/office/officeart/2005/8/layout/hierarchy3"/>
    <dgm:cxn modelId="{CC45BD40-0058-4A1D-89CE-41FC4B75EEF7}" type="presOf" srcId="{E3721FAA-4462-468B-BCE6-CE3B3EB57FEC}" destId="{8BFC60B9-5696-48CE-9CE6-57B27732A60E}" srcOrd="0" destOrd="0" presId="urn:microsoft.com/office/officeart/2005/8/layout/hierarchy3"/>
    <dgm:cxn modelId="{A203335E-4A26-49FA-BABD-6DCC25B23495}" srcId="{712E9314-7C77-4EC6-9190-9AF11360BBE8}" destId="{FEFE9B0A-15A3-499C-898F-7E2B8C552599}" srcOrd="2" destOrd="0" parTransId="{E3721FAA-4462-468B-BCE6-CE3B3EB57FEC}" sibTransId="{7D49F282-C77C-43F0-9346-11F8BC58E046}"/>
    <dgm:cxn modelId="{FD0A425E-F0EC-4BB6-8DFB-FB64493A9430}" type="presOf" srcId="{B5748851-F6AE-4CF5-9798-4DFA92EA548A}" destId="{1AF3EAA8-A7E3-499C-9F26-939733836BC6}" srcOrd="0" destOrd="0" presId="urn:microsoft.com/office/officeart/2005/8/layout/hierarchy3"/>
    <dgm:cxn modelId="{35011041-5D1B-4320-BFA5-5248CDAF2A31}" type="presOf" srcId="{712E9314-7C77-4EC6-9190-9AF11360BBE8}" destId="{30495419-0404-4A71-878A-6096BA718B4A}" srcOrd="0" destOrd="0" presId="urn:microsoft.com/office/officeart/2005/8/layout/hierarchy3"/>
    <dgm:cxn modelId="{B8A9D949-C859-4844-96AF-7655975D1C6C}" type="presOf" srcId="{F7E1F77F-3D62-4757-A283-CE9B8ABA18A7}" destId="{B2261A4E-C1F1-4CC9-8321-EC2A8342E847}" srcOrd="0" destOrd="0" presId="urn:microsoft.com/office/officeart/2005/8/layout/hierarchy3"/>
    <dgm:cxn modelId="{606DCF75-01DC-4E5A-9A19-A4E39F9099A7}" srcId="{712E9314-7C77-4EC6-9190-9AF11360BBE8}" destId="{FF1F51EC-B2E9-45CA-BA03-58C05DA904BE}" srcOrd="0" destOrd="0" parTransId="{B1DC930F-7820-4D45-934C-EFE1159C8252}" sibTransId="{531558E4-0A99-4197-A3E1-C0FAF664E140}"/>
    <dgm:cxn modelId="{539B62A5-1E82-4859-A4D8-4CBC1C6FE5F8}" type="presOf" srcId="{FEFE9B0A-15A3-499C-898F-7E2B8C552599}" destId="{E887BB78-0D14-4E3A-827D-EA1E5AD553F5}" srcOrd="0" destOrd="0" presId="urn:microsoft.com/office/officeart/2005/8/layout/hierarchy3"/>
    <dgm:cxn modelId="{73E43AD7-8939-4414-8E63-BD03C2418C27}" type="presOf" srcId="{712E9314-7C77-4EC6-9190-9AF11360BBE8}" destId="{AD52A5A6-57DE-4FEE-BCA5-67F3934374A9}" srcOrd="1" destOrd="0" presId="urn:microsoft.com/office/officeart/2005/8/layout/hierarchy3"/>
    <dgm:cxn modelId="{0A77E6F7-6F10-4555-B59D-10B92EF16B27}" srcId="{712E9314-7C77-4EC6-9190-9AF11360BBE8}" destId="{EB0E1982-CE1A-43F1-A8C1-6352FF8F68A4}" srcOrd="3" destOrd="0" parTransId="{A4C5CD75-C824-4486-A287-FFE029C1FEB5}" sibTransId="{ADCAE6E0-EB7C-4E39-87CD-8201E3B5C3B8}"/>
    <dgm:cxn modelId="{23A21816-EC0F-4C98-81D9-AECDD2B17513}" type="presParOf" srcId="{1AF3EAA8-A7E3-499C-9F26-939733836BC6}" destId="{0E6F6053-F387-4328-9FAE-4130CB0BD7AC}" srcOrd="0" destOrd="0" presId="urn:microsoft.com/office/officeart/2005/8/layout/hierarchy3"/>
    <dgm:cxn modelId="{26E1417A-412B-4BD7-924B-B84D3B18B630}" type="presParOf" srcId="{0E6F6053-F387-4328-9FAE-4130CB0BD7AC}" destId="{49AE5FA2-3981-44E1-BCCE-725EFA519383}" srcOrd="0" destOrd="0" presId="urn:microsoft.com/office/officeart/2005/8/layout/hierarchy3"/>
    <dgm:cxn modelId="{A4914BED-84B2-4DCC-9B47-33D74F7A87D0}" type="presParOf" srcId="{49AE5FA2-3981-44E1-BCCE-725EFA519383}" destId="{30495419-0404-4A71-878A-6096BA718B4A}" srcOrd="0" destOrd="0" presId="urn:microsoft.com/office/officeart/2005/8/layout/hierarchy3"/>
    <dgm:cxn modelId="{92F9A83D-F76C-40A7-BAA2-E02ADE33E1C6}" type="presParOf" srcId="{49AE5FA2-3981-44E1-BCCE-725EFA519383}" destId="{AD52A5A6-57DE-4FEE-BCA5-67F3934374A9}" srcOrd="1" destOrd="0" presId="urn:microsoft.com/office/officeart/2005/8/layout/hierarchy3"/>
    <dgm:cxn modelId="{39693674-119B-4792-B207-F90FFBAA3025}" type="presParOf" srcId="{0E6F6053-F387-4328-9FAE-4130CB0BD7AC}" destId="{3B727942-1F7B-4D9F-B677-BFB53138E0DB}" srcOrd="1" destOrd="0" presId="urn:microsoft.com/office/officeart/2005/8/layout/hierarchy3"/>
    <dgm:cxn modelId="{891070ED-0C9F-4B7D-8E59-92CE83219653}" type="presParOf" srcId="{3B727942-1F7B-4D9F-B677-BFB53138E0DB}" destId="{E66CD4A9-3D70-42D4-88F4-53EC923FA770}" srcOrd="0" destOrd="0" presId="urn:microsoft.com/office/officeart/2005/8/layout/hierarchy3"/>
    <dgm:cxn modelId="{74F05598-F6A6-411B-9E75-92DE402EE410}" type="presParOf" srcId="{3B727942-1F7B-4D9F-B677-BFB53138E0DB}" destId="{4B2E373B-D52C-4C11-A0D8-9E01D8ED44CC}" srcOrd="1" destOrd="0" presId="urn:microsoft.com/office/officeart/2005/8/layout/hierarchy3"/>
    <dgm:cxn modelId="{DA509ACD-317E-4CC8-AA64-D6185B6AFD61}" type="presParOf" srcId="{3B727942-1F7B-4D9F-B677-BFB53138E0DB}" destId="{08EC5DD7-25DC-4585-8776-D5D96EE84DD7}" srcOrd="2" destOrd="0" presId="urn:microsoft.com/office/officeart/2005/8/layout/hierarchy3"/>
    <dgm:cxn modelId="{4FBC729E-21BE-41B0-993E-C527D66858CD}" type="presParOf" srcId="{3B727942-1F7B-4D9F-B677-BFB53138E0DB}" destId="{B2261A4E-C1F1-4CC9-8321-EC2A8342E847}" srcOrd="3" destOrd="0" presId="urn:microsoft.com/office/officeart/2005/8/layout/hierarchy3"/>
    <dgm:cxn modelId="{4B15BC61-3C5C-441D-9FBF-4D06730ECA60}" type="presParOf" srcId="{3B727942-1F7B-4D9F-B677-BFB53138E0DB}" destId="{8BFC60B9-5696-48CE-9CE6-57B27732A60E}" srcOrd="4" destOrd="0" presId="urn:microsoft.com/office/officeart/2005/8/layout/hierarchy3"/>
    <dgm:cxn modelId="{12CEE74D-DD3C-44BD-B2A1-D5D9D76713CD}" type="presParOf" srcId="{3B727942-1F7B-4D9F-B677-BFB53138E0DB}" destId="{E887BB78-0D14-4E3A-827D-EA1E5AD553F5}" srcOrd="5" destOrd="0" presId="urn:microsoft.com/office/officeart/2005/8/layout/hierarchy3"/>
    <dgm:cxn modelId="{FA75F358-6F2D-4B2B-87DF-FFC85F34A53F}" type="presParOf" srcId="{3B727942-1F7B-4D9F-B677-BFB53138E0DB}" destId="{DE174FEF-B67F-4C8B-B6EE-CF1CE93C67A5}" srcOrd="6" destOrd="0" presId="urn:microsoft.com/office/officeart/2005/8/layout/hierarchy3"/>
    <dgm:cxn modelId="{6A9E5B8D-631C-470A-BD7B-4BF0F26528C8}" type="presParOf" srcId="{3B727942-1F7B-4D9F-B677-BFB53138E0DB}" destId="{5B3DFAB2-42E9-4086-87FB-C1D9CA7D0D9D}"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9B054E-1B6F-48E7-9A41-83D256A4C686}"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zh-CN" altLang="en-US"/>
        </a:p>
      </dgm:t>
    </dgm:pt>
    <dgm:pt modelId="{91D96E28-267F-4091-AE3C-BC7E0CE49790}">
      <dgm:prSet phldrT="[文本]" custT="1"/>
      <dgm:spPr/>
      <dgm:t>
        <a:bodyPr/>
        <a:lstStyle/>
        <a:p>
          <a:r>
            <a:rPr lang="zh-CN" altLang="en-US" sz="2400" dirty="0">
              <a:latin typeface="腾讯体 W3" panose="020C04030202040F0204" pitchFamily="34" charset="-122"/>
              <a:ea typeface="腾讯体 W3" panose="020C04030202040F0204" pitchFamily="34" charset="-122"/>
            </a:rPr>
            <a:t>数据项的内容组成方式</a:t>
          </a:r>
        </a:p>
      </dgm:t>
    </dgm:pt>
    <dgm:pt modelId="{F2D07557-A464-4588-B4B8-95A5A1FE220A}" type="parTrans" cxnId="{B4BD536D-9096-4EA1-8056-837DAC339F8E}">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64F019A7-D396-433D-892E-433545FC0801}" type="sibTrans" cxnId="{B4BD536D-9096-4EA1-8056-837DAC339F8E}">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4642814B-019E-4014-B50C-5799C0479F17}">
      <dgm:prSet phldrT="[文本]" custT="1"/>
      <dgm:spPr/>
      <dgm:t>
        <a:bodyPr/>
        <a:lstStyle/>
        <a:p>
          <a:r>
            <a:rPr lang="zh-CN" altLang="en-US" sz="2400" dirty="0">
              <a:latin typeface="腾讯体 W3" panose="020C04030202040F0204" pitchFamily="34" charset="-122"/>
              <a:ea typeface="腾讯体 W3" panose="020C04030202040F0204" pitchFamily="34" charset="-122"/>
            </a:rPr>
            <a:t>顺序</a:t>
          </a:r>
        </a:p>
      </dgm:t>
    </dgm:pt>
    <dgm:pt modelId="{AB155153-0C4A-470D-A150-D5B14A52B260}" type="parTrans" cxnId="{50A9EF63-16A7-4EEF-8FBD-F89C80E2F9EE}">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A94F6638-3689-4A4F-8FCC-B781F34E7085}" type="sibTrans" cxnId="{50A9EF63-16A7-4EEF-8FBD-F89C80E2F9EE}">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944A9202-283D-4228-835F-F647F34C50E7}">
      <dgm:prSet phldrT="[文本]" custT="1"/>
      <dgm:spPr/>
      <dgm:t>
        <a:bodyPr/>
        <a:lstStyle/>
        <a:p>
          <a:r>
            <a:rPr lang="zh-CN" altLang="en-US" sz="2400" dirty="0">
              <a:latin typeface="腾讯体 W3" panose="020C04030202040F0204" pitchFamily="34" charset="-122"/>
              <a:ea typeface="腾讯体 W3" panose="020C04030202040F0204" pitchFamily="34" charset="-122"/>
            </a:rPr>
            <a:t>选择</a:t>
          </a:r>
        </a:p>
      </dgm:t>
    </dgm:pt>
    <dgm:pt modelId="{C861A09D-27CC-4EC0-AEDB-A221BE3E0C9B}" type="parTrans" cxnId="{7D246D41-EF3E-4018-BF52-20501A00E836}">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370E8C42-FFA8-43EF-8DE1-14AFD086A58E}" type="sibTrans" cxnId="{7D246D41-EF3E-4018-BF52-20501A00E836}">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AFBEF770-0349-4476-A6A4-BE324578785C}">
      <dgm:prSet phldrT="[文本]" custT="1"/>
      <dgm:spPr/>
      <dgm:t>
        <a:bodyPr/>
        <a:lstStyle/>
        <a:p>
          <a:r>
            <a:rPr lang="zh-CN" altLang="en-US" sz="2400" dirty="0">
              <a:latin typeface="腾讯体 W3" panose="020C04030202040F0204" pitchFamily="34" charset="-122"/>
              <a:ea typeface="腾讯体 W3" panose="020C04030202040F0204" pitchFamily="34" charset="-122"/>
            </a:rPr>
            <a:t>重复</a:t>
          </a:r>
        </a:p>
      </dgm:t>
    </dgm:pt>
    <dgm:pt modelId="{4CF7670C-FEEF-4895-9840-8FA4EFBCFD7B}" type="parTrans" cxnId="{99BC2E23-DFBC-4C7C-B629-4AD28F9912F7}">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FAC1C5B9-0035-4BA9-9A64-2083B3FC96FF}" type="sibTrans" cxnId="{99BC2E23-DFBC-4C7C-B629-4AD28F9912F7}">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235D7E05-AA61-4CAF-8C91-0EAA92D72009}">
      <dgm:prSet phldrT="[文本]" custT="1"/>
      <dgm:spPr/>
      <dgm:t>
        <a:bodyPr/>
        <a:lstStyle/>
        <a:p>
          <a:r>
            <a:rPr lang="zh-CN" altLang="en-US" sz="2400">
              <a:latin typeface="腾讯体 W3" panose="020C04030202040F0204" pitchFamily="34" charset="-122"/>
              <a:ea typeface="腾讯体 W3" panose="020C04030202040F0204" pitchFamily="34" charset="-122"/>
            </a:rPr>
            <a:t>可选</a:t>
          </a:r>
          <a:endParaRPr lang="zh-CN" altLang="en-US" sz="2400" dirty="0">
            <a:latin typeface="腾讯体 W3" panose="020C04030202040F0204" pitchFamily="34" charset="-122"/>
            <a:ea typeface="腾讯体 W3" panose="020C04030202040F0204" pitchFamily="34" charset="-122"/>
          </a:endParaRPr>
        </a:p>
      </dgm:t>
    </dgm:pt>
    <dgm:pt modelId="{4EC8250C-C18B-411A-819E-00653C4F245B}" type="parTrans" cxnId="{C97CD732-AE5E-4EB7-8257-D103CE688321}">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23ABF0E4-A98B-49A0-9649-D95E13DD067F}" type="sibTrans" cxnId="{C97CD732-AE5E-4EB7-8257-D103CE688321}">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8B402117-7F39-4EB0-A7F0-2616F86FDC32}" type="pres">
      <dgm:prSet presAssocID="{D69B054E-1B6F-48E7-9A41-83D256A4C686}" presName="hierChild1" presStyleCnt="0">
        <dgm:presLayoutVars>
          <dgm:orgChart val="1"/>
          <dgm:chPref val="1"/>
          <dgm:dir/>
          <dgm:animOne val="branch"/>
          <dgm:animLvl val="lvl"/>
          <dgm:resizeHandles/>
        </dgm:presLayoutVars>
      </dgm:prSet>
      <dgm:spPr/>
    </dgm:pt>
    <dgm:pt modelId="{878DAC2E-B1D9-42B5-9459-6A74742B18CA}" type="pres">
      <dgm:prSet presAssocID="{91D96E28-267F-4091-AE3C-BC7E0CE49790}" presName="hierRoot1" presStyleCnt="0">
        <dgm:presLayoutVars>
          <dgm:hierBranch val="init"/>
        </dgm:presLayoutVars>
      </dgm:prSet>
      <dgm:spPr/>
    </dgm:pt>
    <dgm:pt modelId="{195F0E85-B4F5-4F7F-9C90-4100DFBC96EA}" type="pres">
      <dgm:prSet presAssocID="{91D96E28-267F-4091-AE3C-BC7E0CE49790}" presName="rootComposite1" presStyleCnt="0"/>
      <dgm:spPr/>
    </dgm:pt>
    <dgm:pt modelId="{ECD59984-4BE3-4941-9BA7-469C1658706B}" type="pres">
      <dgm:prSet presAssocID="{91D96E28-267F-4091-AE3C-BC7E0CE49790}" presName="rootText1" presStyleLbl="node0" presStyleIdx="0" presStyleCnt="1" custScaleX="195483">
        <dgm:presLayoutVars>
          <dgm:chPref val="3"/>
        </dgm:presLayoutVars>
      </dgm:prSet>
      <dgm:spPr/>
    </dgm:pt>
    <dgm:pt modelId="{3DDC4DCE-07C4-4462-A89F-2077EB3019BB}" type="pres">
      <dgm:prSet presAssocID="{91D96E28-267F-4091-AE3C-BC7E0CE49790}" presName="rootConnector1" presStyleLbl="node1" presStyleIdx="0" presStyleCnt="0"/>
      <dgm:spPr/>
    </dgm:pt>
    <dgm:pt modelId="{02394F23-CF22-400A-BC3C-CE7B0CB37249}" type="pres">
      <dgm:prSet presAssocID="{91D96E28-267F-4091-AE3C-BC7E0CE49790}" presName="hierChild2" presStyleCnt="0"/>
      <dgm:spPr/>
    </dgm:pt>
    <dgm:pt modelId="{AB6E8F7C-E2C2-436A-8F32-06939E8423E7}" type="pres">
      <dgm:prSet presAssocID="{AB155153-0C4A-470D-A150-D5B14A52B260}" presName="Name37" presStyleLbl="parChTrans1D2" presStyleIdx="0" presStyleCnt="4"/>
      <dgm:spPr/>
    </dgm:pt>
    <dgm:pt modelId="{83125D60-BA26-4DEB-856C-DA00E86E6FC4}" type="pres">
      <dgm:prSet presAssocID="{4642814B-019E-4014-B50C-5799C0479F17}" presName="hierRoot2" presStyleCnt="0">
        <dgm:presLayoutVars>
          <dgm:hierBranch val="init"/>
        </dgm:presLayoutVars>
      </dgm:prSet>
      <dgm:spPr/>
    </dgm:pt>
    <dgm:pt modelId="{985B2268-81CA-4476-B16E-B1A2CD882CCD}" type="pres">
      <dgm:prSet presAssocID="{4642814B-019E-4014-B50C-5799C0479F17}" presName="rootComposite" presStyleCnt="0"/>
      <dgm:spPr/>
    </dgm:pt>
    <dgm:pt modelId="{D8DD62C4-E638-496A-A1FC-4C825C65BE64}" type="pres">
      <dgm:prSet presAssocID="{4642814B-019E-4014-B50C-5799C0479F17}" presName="rootText" presStyleLbl="node2" presStyleIdx="0" presStyleCnt="4">
        <dgm:presLayoutVars>
          <dgm:chPref val="3"/>
        </dgm:presLayoutVars>
      </dgm:prSet>
      <dgm:spPr/>
    </dgm:pt>
    <dgm:pt modelId="{D743EAA8-654C-4C3C-85C3-BE9B2CF82C28}" type="pres">
      <dgm:prSet presAssocID="{4642814B-019E-4014-B50C-5799C0479F17}" presName="rootConnector" presStyleLbl="node2" presStyleIdx="0" presStyleCnt="4"/>
      <dgm:spPr/>
    </dgm:pt>
    <dgm:pt modelId="{1CC72F81-5137-4AB4-B3F4-2916832D5FB1}" type="pres">
      <dgm:prSet presAssocID="{4642814B-019E-4014-B50C-5799C0479F17}" presName="hierChild4" presStyleCnt="0"/>
      <dgm:spPr/>
    </dgm:pt>
    <dgm:pt modelId="{D37E27C9-34D5-4AA8-9947-7C8465D15F5E}" type="pres">
      <dgm:prSet presAssocID="{4642814B-019E-4014-B50C-5799C0479F17}" presName="hierChild5" presStyleCnt="0"/>
      <dgm:spPr/>
    </dgm:pt>
    <dgm:pt modelId="{E909D248-AC0C-4A8E-864D-11246E93B9ED}" type="pres">
      <dgm:prSet presAssocID="{C861A09D-27CC-4EC0-AEDB-A221BE3E0C9B}" presName="Name37" presStyleLbl="parChTrans1D2" presStyleIdx="1" presStyleCnt="4"/>
      <dgm:spPr/>
    </dgm:pt>
    <dgm:pt modelId="{2DFB8730-8411-4478-9C22-34862B15193E}" type="pres">
      <dgm:prSet presAssocID="{944A9202-283D-4228-835F-F647F34C50E7}" presName="hierRoot2" presStyleCnt="0">
        <dgm:presLayoutVars>
          <dgm:hierBranch val="init"/>
        </dgm:presLayoutVars>
      </dgm:prSet>
      <dgm:spPr/>
    </dgm:pt>
    <dgm:pt modelId="{79A0796A-82BA-48EF-9267-25452D844690}" type="pres">
      <dgm:prSet presAssocID="{944A9202-283D-4228-835F-F647F34C50E7}" presName="rootComposite" presStyleCnt="0"/>
      <dgm:spPr/>
    </dgm:pt>
    <dgm:pt modelId="{67083FF4-B1D7-4DE7-8BB4-FCEB6ED959FE}" type="pres">
      <dgm:prSet presAssocID="{944A9202-283D-4228-835F-F647F34C50E7}" presName="rootText" presStyleLbl="node2" presStyleIdx="1" presStyleCnt="4">
        <dgm:presLayoutVars>
          <dgm:chPref val="3"/>
        </dgm:presLayoutVars>
      </dgm:prSet>
      <dgm:spPr/>
    </dgm:pt>
    <dgm:pt modelId="{7119F26C-0D86-4822-8A93-C471203D4C18}" type="pres">
      <dgm:prSet presAssocID="{944A9202-283D-4228-835F-F647F34C50E7}" presName="rootConnector" presStyleLbl="node2" presStyleIdx="1" presStyleCnt="4"/>
      <dgm:spPr/>
    </dgm:pt>
    <dgm:pt modelId="{5F83AB42-FCEF-4CB9-AD20-1FF3766FC1EC}" type="pres">
      <dgm:prSet presAssocID="{944A9202-283D-4228-835F-F647F34C50E7}" presName="hierChild4" presStyleCnt="0"/>
      <dgm:spPr/>
    </dgm:pt>
    <dgm:pt modelId="{ECAF2872-64F2-412B-8AE0-CA6D149E7884}" type="pres">
      <dgm:prSet presAssocID="{944A9202-283D-4228-835F-F647F34C50E7}" presName="hierChild5" presStyleCnt="0"/>
      <dgm:spPr/>
    </dgm:pt>
    <dgm:pt modelId="{A9680EA6-B0FE-4D5B-8723-871CB1DBD1C1}" type="pres">
      <dgm:prSet presAssocID="{4CF7670C-FEEF-4895-9840-8FA4EFBCFD7B}" presName="Name37" presStyleLbl="parChTrans1D2" presStyleIdx="2" presStyleCnt="4"/>
      <dgm:spPr/>
    </dgm:pt>
    <dgm:pt modelId="{EECB5008-9699-4DC6-A3BF-1C2F27B7218D}" type="pres">
      <dgm:prSet presAssocID="{AFBEF770-0349-4476-A6A4-BE324578785C}" presName="hierRoot2" presStyleCnt="0">
        <dgm:presLayoutVars>
          <dgm:hierBranch val="init"/>
        </dgm:presLayoutVars>
      </dgm:prSet>
      <dgm:spPr/>
    </dgm:pt>
    <dgm:pt modelId="{6AC60333-B75B-44F2-ACF9-94AA03B07594}" type="pres">
      <dgm:prSet presAssocID="{AFBEF770-0349-4476-A6A4-BE324578785C}" presName="rootComposite" presStyleCnt="0"/>
      <dgm:spPr/>
    </dgm:pt>
    <dgm:pt modelId="{FB46BA0C-DFC6-4EB2-8C67-C60260703281}" type="pres">
      <dgm:prSet presAssocID="{AFBEF770-0349-4476-A6A4-BE324578785C}" presName="rootText" presStyleLbl="node2" presStyleIdx="2" presStyleCnt="4">
        <dgm:presLayoutVars>
          <dgm:chPref val="3"/>
        </dgm:presLayoutVars>
      </dgm:prSet>
      <dgm:spPr/>
    </dgm:pt>
    <dgm:pt modelId="{50820F7C-4593-43CB-BB8F-CEA18C14B1DC}" type="pres">
      <dgm:prSet presAssocID="{AFBEF770-0349-4476-A6A4-BE324578785C}" presName="rootConnector" presStyleLbl="node2" presStyleIdx="2" presStyleCnt="4"/>
      <dgm:spPr/>
    </dgm:pt>
    <dgm:pt modelId="{FC0D374A-0926-46D8-8132-219C618E9DC1}" type="pres">
      <dgm:prSet presAssocID="{AFBEF770-0349-4476-A6A4-BE324578785C}" presName="hierChild4" presStyleCnt="0"/>
      <dgm:spPr/>
    </dgm:pt>
    <dgm:pt modelId="{2897C837-7D73-4E4B-AD3A-EBB5BB35BA2F}" type="pres">
      <dgm:prSet presAssocID="{AFBEF770-0349-4476-A6A4-BE324578785C}" presName="hierChild5" presStyleCnt="0"/>
      <dgm:spPr/>
    </dgm:pt>
    <dgm:pt modelId="{449B7F14-3250-4F05-ABB8-A57D72913559}" type="pres">
      <dgm:prSet presAssocID="{4EC8250C-C18B-411A-819E-00653C4F245B}" presName="Name37" presStyleLbl="parChTrans1D2" presStyleIdx="3" presStyleCnt="4"/>
      <dgm:spPr/>
    </dgm:pt>
    <dgm:pt modelId="{646F54C1-5C75-4C77-B9ED-CF6857BA82DF}" type="pres">
      <dgm:prSet presAssocID="{235D7E05-AA61-4CAF-8C91-0EAA92D72009}" presName="hierRoot2" presStyleCnt="0">
        <dgm:presLayoutVars>
          <dgm:hierBranch val="init"/>
        </dgm:presLayoutVars>
      </dgm:prSet>
      <dgm:spPr/>
    </dgm:pt>
    <dgm:pt modelId="{5B93A410-3387-4FEB-8850-B4A274E7AB8D}" type="pres">
      <dgm:prSet presAssocID="{235D7E05-AA61-4CAF-8C91-0EAA92D72009}" presName="rootComposite" presStyleCnt="0"/>
      <dgm:spPr/>
    </dgm:pt>
    <dgm:pt modelId="{0E7E682D-A054-44AE-B0A6-3659759589BF}" type="pres">
      <dgm:prSet presAssocID="{235D7E05-AA61-4CAF-8C91-0EAA92D72009}" presName="rootText" presStyleLbl="node2" presStyleIdx="3" presStyleCnt="4">
        <dgm:presLayoutVars>
          <dgm:chPref val="3"/>
        </dgm:presLayoutVars>
      </dgm:prSet>
      <dgm:spPr/>
    </dgm:pt>
    <dgm:pt modelId="{5FE59A94-D8F9-42BA-8967-0C132CF2227F}" type="pres">
      <dgm:prSet presAssocID="{235D7E05-AA61-4CAF-8C91-0EAA92D72009}" presName="rootConnector" presStyleLbl="node2" presStyleIdx="3" presStyleCnt="4"/>
      <dgm:spPr/>
    </dgm:pt>
    <dgm:pt modelId="{9220D56E-5388-4B81-9C87-3AF78EA66253}" type="pres">
      <dgm:prSet presAssocID="{235D7E05-AA61-4CAF-8C91-0EAA92D72009}" presName="hierChild4" presStyleCnt="0"/>
      <dgm:spPr/>
    </dgm:pt>
    <dgm:pt modelId="{EE170E4F-5553-4461-888A-C436F55BD352}" type="pres">
      <dgm:prSet presAssocID="{235D7E05-AA61-4CAF-8C91-0EAA92D72009}" presName="hierChild5" presStyleCnt="0"/>
      <dgm:spPr/>
    </dgm:pt>
    <dgm:pt modelId="{0D0D06CF-EF3F-4101-9421-D5E1163FCFE9}" type="pres">
      <dgm:prSet presAssocID="{91D96E28-267F-4091-AE3C-BC7E0CE49790}" presName="hierChild3" presStyleCnt="0"/>
      <dgm:spPr/>
    </dgm:pt>
  </dgm:ptLst>
  <dgm:cxnLst>
    <dgm:cxn modelId="{60A96E05-A19D-4101-8176-166938C79DA6}" type="presOf" srcId="{235D7E05-AA61-4CAF-8C91-0EAA92D72009}" destId="{5FE59A94-D8F9-42BA-8967-0C132CF2227F}" srcOrd="1" destOrd="0" presId="urn:microsoft.com/office/officeart/2005/8/layout/orgChart1"/>
    <dgm:cxn modelId="{1F89A306-8CD0-4904-A320-D11B71807449}" type="presOf" srcId="{4642814B-019E-4014-B50C-5799C0479F17}" destId="{D8DD62C4-E638-496A-A1FC-4C825C65BE64}" srcOrd="0" destOrd="0" presId="urn:microsoft.com/office/officeart/2005/8/layout/orgChart1"/>
    <dgm:cxn modelId="{281A3114-6F10-464C-8DDF-1B161EEA3CB0}" type="presOf" srcId="{D69B054E-1B6F-48E7-9A41-83D256A4C686}" destId="{8B402117-7F39-4EB0-A7F0-2616F86FDC32}" srcOrd="0" destOrd="0" presId="urn:microsoft.com/office/officeart/2005/8/layout/orgChart1"/>
    <dgm:cxn modelId="{C1D64F21-F30B-45F7-A7BA-7D0EE617CF7C}" type="presOf" srcId="{91D96E28-267F-4091-AE3C-BC7E0CE49790}" destId="{ECD59984-4BE3-4941-9BA7-469C1658706B}" srcOrd="0" destOrd="0" presId="urn:microsoft.com/office/officeart/2005/8/layout/orgChart1"/>
    <dgm:cxn modelId="{A4FF2923-FBD0-4A1F-B1CD-0EFE87D99A03}" type="presOf" srcId="{4EC8250C-C18B-411A-819E-00653C4F245B}" destId="{449B7F14-3250-4F05-ABB8-A57D72913559}" srcOrd="0" destOrd="0" presId="urn:microsoft.com/office/officeart/2005/8/layout/orgChart1"/>
    <dgm:cxn modelId="{99BC2E23-DFBC-4C7C-B629-4AD28F9912F7}" srcId="{91D96E28-267F-4091-AE3C-BC7E0CE49790}" destId="{AFBEF770-0349-4476-A6A4-BE324578785C}" srcOrd="2" destOrd="0" parTransId="{4CF7670C-FEEF-4895-9840-8FA4EFBCFD7B}" sibTransId="{FAC1C5B9-0035-4BA9-9A64-2083B3FC96FF}"/>
    <dgm:cxn modelId="{8FA0142B-2F29-4FE4-8D78-0DA748F3D203}" type="presOf" srcId="{AFBEF770-0349-4476-A6A4-BE324578785C}" destId="{50820F7C-4593-43CB-BB8F-CEA18C14B1DC}" srcOrd="1" destOrd="0" presId="urn:microsoft.com/office/officeart/2005/8/layout/orgChart1"/>
    <dgm:cxn modelId="{C97CD732-AE5E-4EB7-8257-D103CE688321}" srcId="{91D96E28-267F-4091-AE3C-BC7E0CE49790}" destId="{235D7E05-AA61-4CAF-8C91-0EAA92D72009}" srcOrd="3" destOrd="0" parTransId="{4EC8250C-C18B-411A-819E-00653C4F245B}" sibTransId="{23ABF0E4-A98B-49A0-9649-D95E13DD067F}"/>
    <dgm:cxn modelId="{7D246D41-EF3E-4018-BF52-20501A00E836}" srcId="{91D96E28-267F-4091-AE3C-BC7E0CE49790}" destId="{944A9202-283D-4228-835F-F647F34C50E7}" srcOrd="1" destOrd="0" parTransId="{C861A09D-27CC-4EC0-AEDB-A221BE3E0C9B}" sibTransId="{370E8C42-FFA8-43EF-8DE1-14AFD086A58E}"/>
    <dgm:cxn modelId="{50A9EF63-16A7-4EEF-8FBD-F89C80E2F9EE}" srcId="{91D96E28-267F-4091-AE3C-BC7E0CE49790}" destId="{4642814B-019E-4014-B50C-5799C0479F17}" srcOrd="0" destOrd="0" parTransId="{AB155153-0C4A-470D-A150-D5B14A52B260}" sibTransId="{A94F6638-3689-4A4F-8FCC-B781F34E7085}"/>
    <dgm:cxn modelId="{B4BD536D-9096-4EA1-8056-837DAC339F8E}" srcId="{D69B054E-1B6F-48E7-9A41-83D256A4C686}" destId="{91D96E28-267F-4091-AE3C-BC7E0CE49790}" srcOrd="0" destOrd="0" parTransId="{F2D07557-A464-4588-B4B8-95A5A1FE220A}" sibTransId="{64F019A7-D396-433D-892E-433545FC0801}"/>
    <dgm:cxn modelId="{7881F24E-04C8-4A91-8219-1289840452C3}" type="presOf" srcId="{235D7E05-AA61-4CAF-8C91-0EAA92D72009}" destId="{0E7E682D-A054-44AE-B0A6-3659759589BF}" srcOrd="0" destOrd="0" presId="urn:microsoft.com/office/officeart/2005/8/layout/orgChart1"/>
    <dgm:cxn modelId="{91F44E51-3D9E-4F8E-94C9-099C1DF1ACB5}" type="presOf" srcId="{944A9202-283D-4228-835F-F647F34C50E7}" destId="{7119F26C-0D86-4822-8A93-C471203D4C18}" srcOrd="1" destOrd="0" presId="urn:microsoft.com/office/officeart/2005/8/layout/orgChart1"/>
    <dgm:cxn modelId="{45C1A459-BFDC-48B9-B515-14D8DC48347E}" type="presOf" srcId="{4CF7670C-FEEF-4895-9840-8FA4EFBCFD7B}" destId="{A9680EA6-B0FE-4D5B-8723-871CB1DBD1C1}" srcOrd="0" destOrd="0" presId="urn:microsoft.com/office/officeart/2005/8/layout/orgChart1"/>
    <dgm:cxn modelId="{A8A9DE7A-EC3F-49D1-A119-2D81DE9C904C}" type="presOf" srcId="{AB155153-0C4A-470D-A150-D5B14A52B260}" destId="{AB6E8F7C-E2C2-436A-8F32-06939E8423E7}" srcOrd="0" destOrd="0" presId="urn:microsoft.com/office/officeart/2005/8/layout/orgChart1"/>
    <dgm:cxn modelId="{76BE657C-4DF9-4B33-928F-9029D9497633}" type="presOf" srcId="{AFBEF770-0349-4476-A6A4-BE324578785C}" destId="{FB46BA0C-DFC6-4EB2-8C67-C60260703281}" srcOrd="0" destOrd="0" presId="urn:microsoft.com/office/officeart/2005/8/layout/orgChart1"/>
    <dgm:cxn modelId="{793331B2-7DCB-481C-BF99-B35CE658D7EA}" type="presOf" srcId="{91D96E28-267F-4091-AE3C-BC7E0CE49790}" destId="{3DDC4DCE-07C4-4462-A89F-2077EB3019BB}" srcOrd="1" destOrd="0" presId="urn:microsoft.com/office/officeart/2005/8/layout/orgChart1"/>
    <dgm:cxn modelId="{CDC2D8C5-1202-4511-AB33-E73D53BEF6AD}" type="presOf" srcId="{4642814B-019E-4014-B50C-5799C0479F17}" destId="{D743EAA8-654C-4C3C-85C3-BE9B2CF82C28}" srcOrd="1" destOrd="0" presId="urn:microsoft.com/office/officeart/2005/8/layout/orgChart1"/>
    <dgm:cxn modelId="{5234ADC7-7C0F-4699-B278-B4F7D1A05C9F}" type="presOf" srcId="{C861A09D-27CC-4EC0-AEDB-A221BE3E0C9B}" destId="{E909D248-AC0C-4A8E-864D-11246E93B9ED}" srcOrd="0" destOrd="0" presId="urn:microsoft.com/office/officeart/2005/8/layout/orgChart1"/>
    <dgm:cxn modelId="{C0A0C9E7-69EF-4C8E-9B29-4B9BB873E6A7}" type="presOf" srcId="{944A9202-283D-4228-835F-F647F34C50E7}" destId="{67083FF4-B1D7-4DE7-8BB4-FCEB6ED959FE}" srcOrd="0" destOrd="0" presId="urn:microsoft.com/office/officeart/2005/8/layout/orgChart1"/>
    <dgm:cxn modelId="{CA085E11-222A-491F-B605-345FFAC9B758}" type="presParOf" srcId="{8B402117-7F39-4EB0-A7F0-2616F86FDC32}" destId="{878DAC2E-B1D9-42B5-9459-6A74742B18CA}" srcOrd="0" destOrd="0" presId="urn:microsoft.com/office/officeart/2005/8/layout/orgChart1"/>
    <dgm:cxn modelId="{22A43AD4-E622-4A2E-81B6-4E1064CD9D5E}" type="presParOf" srcId="{878DAC2E-B1D9-42B5-9459-6A74742B18CA}" destId="{195F0E85-B4F5-4F7F-9C90-4100DFBC96EA}" srcOrd="0" destOrd="0" presId="urn:microsoft.com/office/officeart/2005/8/layout/orgChart1"/>
    <dgm:cxn modelId="{AF8FDCC9-ED05-47C3-8847-019BB131943D}" type="presParOf" srcId="{195F0E85-B4F5-4F7F-9C90-4100DFBC96EA}" destId="{ECD59984-4BE3-4941-9BA7-469C1658706B}" srcOrd="0" destOrd="0" presId="urn:microsoft.com/office/officeart/2005/8/layout/orgChart1"/>
    <dgm:cxn modelId="{82B193DA-83AE-4EBF-9C5C-AB0FC3732757}" type="presParOf" srcId="{195F0E85-B4F5-4F7F-9C90-4100DFBC96EA}" destId="{3DDC4DCE-07C4-4462-A89F-2077EB3019BB}" srcOrd="1" destOrd="0" presId="urn:microsoft.com/office/officeart/2005/8/layout/orgChart1"/>
    <dgm:cxn modelId="{DD656930-C765-42C4-9B64-229323CDFCF4}" type="presParOf" srcId="{878DAC2E-B1D9-42B5-9459-6A74742B18CA}" destId="{02394F23-CF22-400A-BC3C-CE7B0CB37249}" srcOrd="1" destOrd="0" presId="urn:microsoft.com/office/officeart/2005/8/layout/orgChart1"/>
    <dgm:cxn modelId="{481146B1-6E3A-436A-A2AE-04934FD693D9}" type="presParOf" srcId="{02394F23-CF22-400A-BC3C-CE7B0CB37249}" destId="{AB6E8F7C-E2C2-436A-8F32-06939E8423E7}" srcOrd="0" destOrd="0" presId="urn:microsoft.com/office/officeart/2005/8/layout/orgChart1"/>
    <dgm:cxn modelId="{55403B99-9EBF-4A78-B335-B0DBAD21B57B}" type="presParOf" srcId="{02394F23-CF22-400A-BC3C-CE7B0CB37249}" destId="{83125D60-BA26-4DEB-856C-DA00E86E6FC4}" srcOrd="1" destOrd="0" presId="urn:microsoft.com/office/officeart/2005/8/layout/orgChart1"/>
    <dgm:cxn modelId="{F11D0325-AD33-4715-9439-9916994D1B0E}" type="presParOf" srcId="{83125D60-BA26-4DEB-856C-DA00E86E6FC4}" destId="{985B2268-81CA-4476-B16E-B1A2CD882CCD}" srcOrd="0" destOrd="0" presId="urn:microsoft.com/office/officeart/2005/8/layout/orgChart1"/>
    <dgm:cxn modelId="{010EBB14-BA6D-44D3-9844-DDA025C559D6}" type="presParOf" srcId="{985B2268-81CA-4476-B16E-B1A2CD882CCD}" destId="{D8DD62C4-E638-496A-A1FC-4C825C65BE64}" srcOrd="0" destOrd="0" presId="urn:microsoft.com/office/officeart/2005/8/layout/orgChart1"/>
    <dgm:cxn modelId="{DB54273D-5129-4D08-9359-E92B969EEF0F}" type="presParOf" srcId="{985B2268-81CA-4476-B16E-B1A2CD882CCD}" destId="{D743EAA8-654C-4C3C-85C3-BE9B2CF82C28}" srcOrd="1" destOrd="0" presId="urn:microsoft.com/office/officeart/2005/8/layout/orgChart1"/>
    <dgm:cxn modelId="{BEACD245-EB81-4F8C-8778-C2A73F73EAFB}" type="presParOf" srcId="{83125D60-BA26-4DEB-856C-DA00E86E6FC4}" destId="{1CC72F81-5137-4AB4-B3F4-2916832D5FB1}" srcOrd="1" destOrd="0" presId="urn:microsoft.com/office/officeart/2005/8/layout/orgChart1"/>
    <dgm:cxn modelId="{00715DCA-A237-4B4B-A595-8A333FA6C010}" type="presParOf" srcId="{83125D60-BA26-4DEB-856C-DA00E86E6FC4}" destId="{D37E27C9-34D5-4AA8-9947-7C8465D15F5E}" srcOrd="2" destOrd="0" presId="urn:microsoft.com/office/officeart/2005/8/layout/orgChart1"/>
    <dgm:cxn modelId="{EA9E37F6-2608-41F1-91A7-B0D4272E0E75}" type="presParOf" srcId="{02394F23-CF22-400A-BC3C-CE7B0CB37249}" destId="{E909D248-AC0C-4A8E-864D-11246E93B9ED}" srcOrd="2" destOrd="0" presId="urn:microsoft.com/office/officeart/2005/8/layout/orgChart1"/>
    <dgm:cxn modelId="{258849D3-975D-4A35-A25D-AF9D034BE5A9}" type="presParOf" srcId="{02394F23-CF22-400A-BC3C-CE7B0CB37249}" destId="{2DFB8730-8411-4478-9C22-34862B15193E}" srcOrd="3" destOrd="0" presId="urn:microsoft.com/office/officeart/2005/8/layout/orgChart1"/>
    <dgm:cxn modelId="{4634CE79-7F5C-448B-AEDF-DBACCBCE754D}" type="presParOf" srcId="{2DFB8730-8411-4478-9C22-34862B15193E}" destId="{79A0796A-82BA-48EF-9267-25452D844690}" srcOrd="0" destOrd="0" presId="urn:microsoft.com/office/officeart/2005/8/layout/orgChart1"/>
    <dgm:cxn modelId="{11885DAB-DDB7-4AFE-BAE4-6B550BB0C3F9}" type="presParOf" srcId="{79A0796A-82BA-48EF-9267-25452D844690}" destId="{67083FF4-B1D7-4DE7-8BB4-FCEB6ED959FE}" srcOrd="0" destOrd="0" presId="urn:microsoft.com/office/officeart/2005/8/layout/orgChart1"/>
    <dgm:cxn modelId="{71D3E19E-322B-4461-9680-233604B01CD9}" type="presParOf" srcId="{79A0796A-82BA-48EF-9267-25452D844690}" destId="{7119F26C-0D86-4822-8A93-C471203D4C18}" srcOrd="1" destOrd="0" presId="urn:microsoft.com/office/officeart/2005/8/layout/orgChart1"/>
    <dgm:cxn modelId="{BCD5262F-75DE-413A-A919-4CFCB88EBB0B}" type="presParOf" srcId="{2DFB8730-8411-4478-9C22-34862B15193E}" destId="{5F83AB42-FCEF-4CB9-AD20-1FF3766FC1EC}" srcOrd="1" destOrd="0" presId="urn:microsoft.com/office/officeart/2005/8/layout/orgChart1"/>
    <dgm:cxn modelId="{61ED9F5C-9195-4D22-84A0-707D6D29F77B}" type="presParOf" srcId="{2DFB8730-8411-4478-9C22-34862B15193E}" destId="{ECAF2872-64F2-412B-8AE0-CA6D149E7884}" srcOrd="2" destOrd="0" presId="urn:microsoft.com/office/officeart/2005/8/layout/orgChart1"/>
    <dgm:cxn modelId="{919CCEA8-F45C-4DE4-8B99-114B3BDA6948}" type="presParOf" srcId="{02394F23-CF22-400A-BC3C-CE7B0CB37249}" destId="{A9680EA6-B0FE-4D5B-8723-871CB1DBD1C1}" srcOrd="4" destOrd="0" presId="urn:microsoft.com/office/officeart/2005/8/layout/orgChart1"/>
    <dgm:cxn modelId="{94535978-0087-41B7-B3AF-C778E7D90EE7}" type="presParOf" srcId="{02394F23-CF22-400A-BC3C-CE7B0CB37249}" destId="{EECB5008-9699-4DC6-A3BF-1C2F27B7218D}" srcOrd="5" destOrd="0" presId="urn:microsoft.com/office/officeart/2005/8/layout/orgChart1"/>
    <dgm:cxn modelId="{BCB39869-22A6-4B2D-B72C-A211E7AC3E7C}" type="presParOf" srcId="{EECB5008-9699-4DC6-A3BF-1C2F27B7218D}" destId="{6AC60333-B75B-44F2-ACF9-94AA03B07594}" srcOrd="0" destOrd="0" presId="urn:microsoft.com/office/officeart/2005/8/layout/orgChart1"/>
    <dgm:cxn modelId="{0E3D8C6B-1682-4FDA-8B1C-30F85BD6954C}" type="presParOf" srcId="{6AC60333-B75B-44F2-ACF9-94AA03B07594}" destId="{FB46BA0C-DFC6-4EB2-8C67-C60260703281}" srcOrd="0" destOrd="0" presId="urn:microsoft.com/office/officeart/2005/8/layout/orgChart1"/>
    <dgm:cxn modelId="{B26C2FEE-D966-4153-A4B0-E13C2B4B2B1C}" type="presParOf" srcId="{6AC60333-B75B-44F2-ACF9-94AA03B07594}" destId="{50820F7C-4593-43CB-BB8F-CEA18C14B1DC}" srcOrd="1" destOrd="0" presId="urn:microsoft.com/office/officeart/2005/8/layout/orgChart1"/>
    <dgm:cxn modelId="{7703F297-69C9-4D0C-BE21-297E3FFB9BBE}" type="presParOf" srcId="{EECB5008-9699-4DC6-A3BF-1C2F27B7218D}" destId="{FC0D374A-0926-46D8-8132-219C618E9DC1}" srcOrd="1" destOrd="0" presId="urn:microsoft.com/office/officeart/2005/8/layout/orgChart1"/>
    <dgm:cxn modelId="{FBA668AC-6CF8-47B8-9EBA-8B8AEC8AD54F}" type="presParOf" srcId="{EECB5008-9699-4DC6-A3BF-1C2F27B7218D}" destId="{2897C837-7D73-4E4B-AD3A-EBB5BB35BA2F}" srcOrd="2" destOrd="0" presId="urn:microsoft.com/office/officeart/2005/8/layout/orgChart1"/>
    <dgm:cxn modelId="{86E4FECE-28A3-4837-A64A-813ED7F1C733}" type="presParOf" srcId="{02394F23-CF22-400A-BC3C-CE7B0CB37249}" destId="{449B7F14-3250-4F05-ABB8-A57D72913559}" srcOrd="6" destOrd="0" presId="urn:microsoft.com/office/officeart/2005/8/layout/orgChart1"/>
    <dgm:cxn modelId="{D28FFFF1-842F-41A4-B034-9AD72485121C}" type="presParOf" srcId="{02394F23-CF22-400A-BC3C-CE7B0CB37249}" destId="{646F54C1-5C75-4C77-B9ED-CF6857BA82DF}" srcOrd="7" destOrd="0" presId="urn:microsoft.com/office/officeart/2005/8/layout/orgChart1"/>
    <dgm:cxn modelId="{F417C409-1067-4C8B-B244-959D273F34C0}" type="presParOf" srcId="{646F54C1-5C75-4C77-B9ED-CF6857BA82DF}" destId="{5B93A410-3387-4FEB-8850-B4A274E7AB8D}" srcOrd="0" destOrd="0" presId="urn:microsoft.com/office/officeart/2005/8/layout/orgChart1"/>
    <dgm:cxn modelId="{24D521C3-68BF-4930-BA25-8BFCB551E5BB}" type="presParOf" srcId="{5B93A410-3387-4FEB-8850-B4A274E7AB8D}" destId="{0E7E682D-A054-44AE-B0A6-3659759589BF}" srcOrd="0" destOrd="0" presId="urn:microsoft.com/office/officeart/2005/8/layout/orgChart1"/>
    <dgm:cxn modelId="{436A420B-064B-465B-B38B-49995948A8D7}" type="presParOf" srcId="{5B93A410-3387-4FEB-8850-B4A274E7AB8D}" destId="{5FE59A94-D8F9-42BA-8967-0C132CF2227F}" srcOrd="1" destOrd="0" presId="urn:microsoft.com/office/officeart/2005/8/layout/orgChart1"/>
    <dgm:cxn modelId="{58B40F66-92BF-409A-9EFC-6B866BEB2257}" type="presParOf" srcId="{646F54C1-5C75-4C77-B9ED-CF6857BA82DF}" destId="{9220D56E-5388-4B81-9C87-3AF78EA66253}" srcOrd="1" destOrd="0" presId="urn:microsoft.com/office/officeart/2005/8/layout/orgChart1"/>
    <dgm:cxn modelId="{C324ECBF-ABB9-418F-9B6F-6123D2CE8A23}" type="presParOf" srcId="{646F54C1-5C75-4C77-B9ED-CF6857BA82DF}" destId="{EE170E4F-5553-4461-888A-C436F55BD352}" srcOrd="2" destOrd="0" presId="urn:microsoft.com/office/officeart/2005/8/layout/orgChart1"/>
    <dgm:cxn modelId="{F038E589-04C3-4EA9-8E02-FEF9BCCF851C}" type="presParOf" srcId="{878DAC2E-B1D9-42B5-9459-6A74742B18CA}" destId="{0D0D06CF-EF3F-4101-9421-D5E1163FCFE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FC806-9C14-4F1A-B78D-3791C0F79EF5}" type="doc">
      <dgm:prSet loTypeId="urn:microsoft.com/office/officeart/2005/8/layout/chevron1" loCatId="process" qsTypeId="urn:microsoft.com/office/officeart/2005/8/quickstyle/simple1" qsCatId="simple" csTypeId="urn:microsoft.com/office/officeart/2005/8/colors/colorful2" csCatId="colorful" phldr="1"/>
      <dgm:spPr/>
    </dgm:pt>
    <dgm:pt modelId="{D811F25B-DE83-4DC0-9131-F1151E32B99A}">
      <dgm:prSet phldrT="[文本]"/>
      <dgm:spPr/>
      <dgm:t>
        <a:bodyPr/>
        <a:lstStyle/>
        <a:p>
          <a:r>
            <a:rPr lang="zh-CN" altLang="en-US" dirty="0">
              <a:latin typeface="腾讯体 W3" panose="020C04030202040F0204" pitchFamily="34" charset="-122"/>
              <a:ea typeface="腾讯体 W3" panose="020C04030202040F0204" pitchFamily="34" charset="-122"/>
            </a:rPr>
            <a:t>处理</a:t>
          </a:r>
        </a:p>
      </dgm:t>
    </dgm:pt>
    <dgm:pt modelId="{5B803215-EECE-40EE-A7E6-CD3797A75D14}" type="parTrans" cxnId="{4C75E40A-FC49-4D85-9843-74DBEAED573A}">
      <dgm:prSet/>
      <dgm:spPr/>
      <dgm:t>
        <a:bodyPr/>
        <a:lstStyle/>
        <a:p>
          <a:endParaRPr lang="zh-CN" altLang="en-US">
            <a:latin typeface="腾讯体 W3" panose="020C04030202040F0204" pitchFamily="34" charset="-122"/>
            <a:ea typeface="腾讯体 W3" panose="020C04030202040F0204" pitchFamily="34" charset="-122"/>
          </a:endParaRPr>
        </a:p>
      </dgm:t>
    </dgm:pt>
    <dgm:pt modelId="{67576F3F-650F-4C74-A409-38EE76D5FEB0}" type="sibTrans" cxnId="{4C75E40A-FC49-4D85-9843-74DBEAED573A}">
      <dgm:prSet/>
      <dgm:spPr/>
      <dgm:t>
        <a:bodyPr/>
        <a:lstStyle/>
        <a:p>
          <a:endParaRPr lang="zh-CN" altLang="en-US">
            <a:latin typeface="腾讯体 W3" panose="020C04030202040F0204" pitchFamily="34" charset="-122"/>
            <a:ea typeface="腾讯体 W3" panose="020C04030202040F0204" pitchFamily="34" charset="-122"/>
          </a:endParaRPr>
        </a:p>
      </dgm:t>
    </dgm:pt>
    <dgm:pt modelId="{99F991F5-66DE-4BBE-B425-364F1424E21C}">
      <dgm:prSet phldrT="[文本]"/>
      <dgm:spPr/>
      <dgm:t>
        <a:bodyPr/>
        <a:lstStyle/>
        <a:p>
          <a:r>
            <a:rPr lang="zh-CN" altLang="en-US" dirty="0">
              <a:latin typeface="腾讯体 W3" panose="020C04030202040F0204" pitchFamily="34" charset="-122"/>
              <a:ea typeface="腾讯体 W3" panose="020C04030202040F0204" pitchFamily="34" charset="-122"/>
            </a:rPr>
            <a:t>处理对象</a:t>
          </a:r>
        </a:p>
      </dgm:t>
    </dgm:pt>
    <dgm:pt modelId="{85EAB476-7A7E-4852-AD83-B79B9DD36ED7}" type="parTrans" cxnId="{B2FA82E1-5A55-4ACD-ADA5-4A36738F6747}">
      <dgm:prSet/>
      <dgm:spPr/>
      <dgm:t>
        <a:bodyPr/>
        <a:lstStyle/>
        <a:p>
          <a:endParaRPr lang="zh-CN" altLang="en-US">
            <a:latin typeface="腾讯体 W3" panose="020C04030202040F0204" pitchFamily="34" charset="-122"/>
            <a:ea typeface="腾讯体 W3" panose="020C04030202040F0204" pitchFamily="34" charset="-122"/>
          </a:endParaRPr>
        </a:p>
      </dgm:t>
    </dgm:pt>
    <dgm:pt modelId="{58F4E0A8-0A5B-4C77-9EC2-FA71B37F2517}" type="sibTrans" cxnId="{B2FA82E1-5A55-4ACD-ADA5-4A36738F6747}">
      <dgm:prSet/>
      <dgm:spPr/>
      <dgm:t>
        <a:bodyPr/>
        <a:lstStyle/>
        <a:p>
          <a:endParaRPr lang="zh-CN" altLang="en-US">
            <a:latin typeface="腾讯体 W3" panose="020C04030202040F0204" pitchFamily="34" charset="-122"/>
            <a:ea typeface="腾讯体 W3" panose="020C04030202040F0204" pitchFamily="34" charset="-122"/>
          </a:endParaRPr>
        </a:p>
      </dgm:t>
    </dgm:pt>
    <dgm:pt modelId="{642A9716-28DC-40F8-BDF1-82756F55B46A}">
      <dgm:prSet phldrT="[文本]"/>
      <dgm:spPr/>
      <dgm:t>
        <a:bodyPr/>
        <a:lstStyle/>
        <a:p>
          <a:r>
            <a:rPr lang="zh-CN" altLang="en-US" dirty="0">
              <a:latin typeface="腾讯体 W3" panose="020C04030202040F0204" pitchFamily="34" charset="-122"/>
              <a:ea typeface="腾讯体 W3" panose="020C04030202040F0204" pitchFamily="34" charset="-122"/>
            </a:rPr>
            <a:t>处理的次序</a:t>
          </a:r>
        </a:p>
      </dgm:t>
    </dgm:pt>
    <dgm:pt modelId="{71F91344-05E6-41A1-9435-899C86E670A1}" type="parTrans" cxnId="{E85135C6-E93D-4B26-AF78-C2A73B42479A}">
      <dgm:prSet/>
      <dgm:spPr/>
      <dgm:t>
        <a:bodyPr/>
        <a:lstStyle/>
        <a:p>
          <a:endParaRPr lang="zh-CN" altLang="en-US">
            <a:latin typeface="腾讯体 W3" panose="020C04030202040F0204" pitchFamily="34" charset="-122"/>
            <a:ea typeface="腾讯体 W3" panose="020C04030202040F0204" pitchFamily="34" charset="-122"/>
          </a:endParaRPr>
        </a:p>
      </dgm:t>
    </dgm:pt>
    <dgm:pt modelId="{24211D8D-B820-4DE2-83CE-C876659C34D5}" type="sibTrans" cxnId="{E85135C6-E93D-4B26-AF78-C2A73B42479A}">
      <dgm:prSet/>
      <dgm:spPr/>
      <dgm:t>
        <a:bodyPr/>
        <a:lstStyle/>
        <a:p>
          <a:endParaRPr lang="zh-CN" altLang="en-US">
            <a:latin typeface="腾讯体 W3" panose="020C04030202040F0204" pitchFamily="34" charset="-122"/>
            <a:ea typeface="腾讯体 W3" panose="020C04030202040F0204" pitchFamily="34" charset="-122"/>
          </a:endParaRPr>
        </a:p>
      </dgm:t>
    </dgm:pt>
    <dgm:pt modelId="{E0ED40AE-D03F-4395-8CE1-34545991CEDB}">
      <dgm:prSet phldrT="[文本]"/>
      <dgm:spPr/>
      <dgm:t>
        <a:bodyPr/>
        <a:lstStyle/>
        <a:p>
          <a:r>
            <a:rPr lang="zh-CN" altLang="en-US" dirty="0">
              <a:latin typeface="腾讯体 W3" panose="020C04030202040F0204" pitchFamily="34" charset="-122"/>
              <a:ea typeface="腾讯体 W3" panose="020C04030202040F0204" pitchFamily="34" charset="-122"/>
            </a:rPr>
            <a:t>处理的先后关系</a:t>
          </a:r>
        </a:p>
      </dgm:t>
    </dgm:pt>
    <dgm:pt modelId="{4EB4B39C-541F-41A3-935B-7701562CF2A4}" type="parTrans" cxnId="{1A96F4B4-319B-46BA-8E77-6F3D5B66EEC0}">
      <dgm:prSet/>
      <dgm:spPr/>
      <dgm:t>
        <a:bodyPr/>
        <a:lstStyle/>
        <a:p>
          <a:endParaRPr lang="zh-CN" altLang="en-US">
            <a:latin typeface="腾讯体 W3" panose="020C04030202040F0204" pitchFamily="34" charset="-122"/>
            <a:ea typeface="腾讯体 W3" panose="020C04030202040F0204" pitchFamily="34" charset="-122"/>
          </a:endParaRPr>
        </a:p>
      </dgm:t>
    </dgm:pt>
    <dgm:pt modelId="{A2C7045B-635A-4A84-AB7C-EAA17342C847}" type="sibTrans" cxnId="{1A96F4B4-319B-46BA-8E77-6F3D5B66EEC0}">
      <dgm:prSet/>
      <dgm:spPr/>
      <dgm:t>
        <a:bodyPr/>
        <a:lstStyle/>
        <a:p>
          <a:endParaRPr lang="zh-CN" altLang="en-US">
            <a:latin typeface="腾讯体 W3" panose="020C04030202040F0204" pitchFamily="34" charset="-122"/>
            <a:ea typeface="腾讯体 W3" panose="020C04030202040F0204" pitchFamily="34" charset="-122"/>
          </a:endParaRPr>
        </a:p>
      </dgm:t>
    </dgm:pt>
    <dgm:pt modelId="{B2961AFB-B4D9-4EB2-875B-51F2E9D4C827}" type="pres">
      <dgm:prSet presAssocID="{3FFFC806-9C14-4F1A-B78D-3791C0F79EF5}" presName="Name0" presStyleCnt="0">
        <dgm:presLayoutVars>
          <dgm:dir/>
          <dgm:animLvl val="lvl"/>
          <dgm:resizeHandles val="exact"/>
        </dgm:presLayoutVars>
      </dgm:prSet>
      <dgm:spPr/>
    </dgm:pt>
    <dgm:pt modelId="{373A5324-44FC-4B85-8E63-97DB5A5F3B44}" type="pres">
      <dgm:prSet presAssocID="{D811F25B-DE83-4DC0-9131-F1151E32B99A}" presName="parTxOnly" presStyleLbl="node1" presStyleIdx="0" presStyleCnt="4">
        <dgm:presLayoutVars>
          <dgm:chMax val="0"/>
          <dgm:chPref val="0"/>
          <dgm:bulletEnabled val="1"/>
        </dgm:presLayoutVars>
      </dgm:prSet>
      <dgm:spPr/>
    </dgm:pt>
    <dgm:pt modelId="{CB9EC6B0-ED71-4B57-9ED7-C3D569BFE2E1}" type="pres">
      <dgm:prSet presAssocID="{67576F3F-650F-4C74-A409-38EE76D5FEB0}" presName="parTxOnlySpace" presStyleCnt="0"/>
      <dgm:spPr/>
    </dgm:pt>
    <dgm:pt modelId="{F9BAA1E4-CE45-414D-8364-CFF6646456C4}" type="pres">
      <dgm:prSet presAssocID="{99F991F5-66DE-4BBE-B425-364F1424E21C}" presName="parTxOnly" presStyleLbl="node1" presStyleIdx="1" presStyleCnt="4">
        <dgm:presLayoutVars>
          <dgm:chMax val="0"/>
          <dgm:chPref val="0"/>
          <dgm:bulletEnabled val="1"/>
        </dgm:presLayoutVars>
      </dgm:prSet>
      <dgm:spPr/>
    </dgm:pt>
    <dgm:pt modelId="{F123CD2E-B8C7-44E5-BCA7-1D710084EDAF}" type="pres">
      <dgm:prSet presAssocID="{58F4E0A8-0A5B-4C77-9EC2-FA71B37F2517}" presName="parTxOnlySpace" presStyleCnt="0"/>
      <dgm:spPr/>
    </dgm:pt>
    <dgm:pt modelId="{93EA273E-6BFE-4D64-BD9A-C49C7FB2569A}" type="pres">
      <dgm:prSet presAssocID="{642A9716-28DC-40F8-BDF1-82756F55B46A}" presName="parTxOnly" presStyleLbl="node1" presStyleIdx="2" presStyleCnt="4">
        <dgm:presLayoutVars>
          <dgm:chMax val="0"/>
          <dgm:chPref val="0"/>
          <dgm:bulletEnabled val="1"/>
        </dgm:presLayoutVars>
      </dgm:prSet>
      <dgm:spPr/>
    </dgm:pt>
    <dgm:pt modelId="{85A0FB81-521F-47C3-9BA1-5447E4658462}" type="pres">
      <dgm:prSet presAssocID="{24211D8D-B820-4DE2-83CE-C876659C34D5}" presName="parTxOnlySpace" presStyleCnt="0"/>
      <dgm:spPr/>
    </dgm:pt>
    <dgm:pt modelId="{B846DFBA-7976-453A-B2C4-261586CF453D}" type="pres">
      <dgm:prSet presAssocID="{E0ED40AE-D03F-4395-8CE1-34545991CEDB}" presName="parTxOnly" presStyleLbl="node1" presStyleIdx="3" presStyleCnt="4">
        <dgm:presLayoutVars>
          <dgm:chMax val="0"/>
          <dgm:chPref val="0"/>
          <dgm:bulletEnabled val="1"/>
        </dgm:presLayoutVars>
      </dgm:prSet>
      <dgm:spPr/>
    </dgm:pt>
  </dgm:ptLst>
  <dgm:cxnLst>
    <dgm:cxn modelId="{4C75E40A-FC49-4D85-9843-74DBEAED573A}" srcId="{3FFFC806-9C14-4F1A-B78D-3791C0F79EF5}" destId="{D811F25B-DE83-4DC0-9131-F1151E32B99A}" srcOrd="0" destOrd="0" parTransId="{5B803215-EECE-40EE-A7E6-CD3797A75D14}" sibTransId="{67576F3F-650F-4C74-A409-38EE76D5FEB0}"/>
    <dgm:cxn modelId="{B29C8679-6F66-4C86-AD83-90896EF2BECB}" type="presOf" srcId="{3FFFC806-9C14-4F1A-B78D-3791C0F79EF5}" destId="{B2961AFB-B4D9-4EB2-875B-51F2E9D4C827}" srcOrd="0" destOrd="0" presId="urn:microsoft.com/office/officeart/2005/8/layout/chevron1"/>
    <dgm:cxn modelId="{DA56E799-91BE-4E58-861B-408E20B6AB2B}" type="presOf" srcId="{D811F25B-DE83-4DC0-9131-F1151E32B99A}" destId="{373A5324-44FC-4B85-8E63-97DB5A5F3B44}" srcOrd="0" destOrd="0" presId="urn:microsoft.com/office/officeart/2005/8/layout/chevron1"/>
    <dgm:cxn modelId="{1A96F4B4-319B-46BA-8E77-6F3D5B66EEC0}" srcId="{3FFFC806-9C14-4F1A-B78D-3791C0F79EF5}" destId="{E0ED40AE-D03F-4395-8CE1-34545991CEDB}" srcOrd="3" destOrd="0" parTransId="{4EB4B39C-541F-41A3-935B-7701562CF2A4}" sibTransId="{A2C7045B-635A-4A84-AB7C-EAA17342C847}"/>
    <dgm:cxn modelId="{E85135C6-E93D-4B26-AF78-C2A73B42479A}" srcId="{3FFFC806-9C14-4F1A-B78D-3791C0F79EF5}" destId="{642A9716-28DC-40F8-BDF1-82756F55B46A}" srcOrd="2" destOrd="0" parTransId="{71F91344-05E6-41A1-9435-899C86E670A1}" sibTransId="{24211D8D-B820-4DE2-83CE-C876659C34D5}"/>
    <dgm:cxn modelId="{95A815D4-079E-47F1-A2F8-36455A92FD3B}" type="presOf" srcId="{E0ED40AE-D03F-4395-8CE1-34545991CEDB}" destId="{B846DFBA-7976-453A-B2C4-261586CF453D}" srcOrd="0" destOrd="0" presId="urn:microsoft.com/office/officeart/2005/8/layout/chevron1"/>
    <dgm:cxn modelId="{4EEFE1DA-12E5-4829-A71C-7DE7575F5204}" type="presOf" srcId="{99F991F5-66DE-4BBE-B425-364F1424E21C}" destId="{F9BAA1E4-CE45-414D-8364-CFF6646456C4}" srcOrd="0" destOrd="0" presId="urn:microsoft.com/office/officeart/2005/8/layout/chevron1"/>
    <dgm:cxn modelId="{B2FA82E1-5A55-4ACD-ADA5-4A36738F6747}" srcId="{3FFFC806-9C14-4F1A-B78D-3791C0F79EF5}" destId="{99F991F5-66DE-4BBE-B425-364F1424E21C}" srcOrd="1" destOrd="0" parTransId="{85EAB476-7A7E-4852-AD83-B79B9DD36ED7}" sibTransId="{58F4E0A8-0A5B-4C77-9EC2-FA71B37F2517}"/>
    <dgm:cxn modelId="{675C0AE7-7168-454F-9790-E7006658BF2A}" type="presOf" srcId="{642A9716-28DC-40F8-BDF1-82756F55B46A}" destId="{93EA273E-6BFE-4D64-BD9A-C49C7FB2569A}" srcOrd="0" destOrd="0" presId="urn:microsoft.com/office/officeart/2005/8/layout/chevron1"/>
    <dgm:cxn modelId="{6221CCC3-F643-4E64-A7B0-72FA836F0E1F}" type="presParOf" srcId="{B2961AFB-B4D9-4EB2-875B-51F2E9D4C827}" destId="{373A5324-44FC-4B85-8E63-97DB5A5F3B44}" srcOrd="0" destOrd="0" presId="urn:microsoft.com/office/officeart/2005/8/layout/chevron1"/>
    <dgm:cxn modelId="{45B1FD96-EA2F-42EB-8950-891FBEA5C540}" type="presParOf" srcId="{B2961AFB-B4D9-4EB2-875B-51F2E9D4C827}" destId="{CB9EC6B0-ED71-4B57-9ED7-C3D569BFE2E1}" srcOrd="1" destOrd="0" presId="urn:microsoft.com/office/officeart/2005/8/layout/chevron1"/>
    <dgm:cxn modelId="{C4C3757A-CDE1-4F3D-8CA8-96FD0323E03D}" type="presParOf" srcId="{B2961AFB-B4D9-4EB2-875B-51F2E9D4C827}" destId="{F9BAA1E4-CE45-414D-8364-CFF6646456C4}" srcOrd="2" destOrd="0" presId="urn:microsoft.com/office/officeart/2005/8/layout/chevron1"/>
    <dgm:cxn modelId="{898A3849-B585-4D43-9551-D24613882A96}" type="presParOf" srcId="{B2961AFB-B4D9-4EB2-875B-51F2E9D4C827}" destId="{F123CD2E-B8C7-44E5-BCA7-1D710084EDAF}" srcOrd="3" destOrd="0" presId="urn:microsoft.com/office/officeart/2005/8/layout/chevron1"/>
    <dgm:cxn modelId="{4281B900-1463-44DF-A24D-F64CAC65BD07}" type="presParOf" srcId="{B2961AFB-B4D9-4EB2-875B-51F2E9D4C827}" destId="{93EA273E-6BFE-4D64-BD9A-C49C7FB2569A}" srcOrd="4" destOrd="0" presId="urn:microsoft.com/office/officeart/2005/8/layout/chevron1"/>
    <dgm:cxn modelId="{53FD3483-53DD-41EA-ABE9-7BF0990BE3F9}" type="presParOf" srcId="{B2961AFB-B4D9-4EB2-875B-51F2E9D4C827}" destId="{85A0FB81-521F-47C3-9BA1-5447E4658462}" srcOrd="5" destOrd="0" presId="urn:microsoft.com/office/officeart/2005/8/layout/chevron1"/>
    <dgm:cxn modelId="{5012E5FC-455C-43EC-8FFF-C9CDE1C3E702}" type="presParOf" srcId="{B2961AFB-B4D9-4EB2-875B-51F2E9D4C827}" destId="{B846DFBA-7976-453A-B2C4-261586CF453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176541-CCAA-4E09-ADD1-520401BCA12D}"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472A4486-B361-4D69-BC64-41B552823219}">
      <dgm:prSet phldrT="[文本]" custT="1"/>
      <dgm:spPr/>
      <dgm:t>
        <a:bodyPr/>
        <a:lstStyle/>
        <a:p>
          <a:r>
            <a:rPr lang="zh-CN" altLang="en-US" sz="2000" dirty="0">
              <a:latin typeface="腾讯体 W3" panose="020C04030202040F0204" pitchFamily="34" charset="-122"/>
              <a:ea typeface="腾讯体 W3" panose="020C04030202040F0204" pitchFamily="34" charset="-122"/>
            </a:rPr>
            <a:t>用户身份信息</a:t>
          </a:r>
        </a:p>
      </dgm:t>
    </dgm:pt>
    <dgm:pt modelId="{BECA8028-E2E8-4FFC-9926-14A6C7EA740E}" type="parTrans" cxnId="{B2DC1308-DB15-4FEC-A2CB-FC87AF52731B}">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70C2D775-AE80-4985-AFA2-1D8AD2A0AE10}" type="sibTrans" cxnId="{B2DC1308-DB15-4FEC-A2CB-FC87AF52731B}">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FA1D75C0-0642-4307-A569-C65E8CA77CCB}">
      <dgm:prSet phldrT="[文本]" custT="1"/>
      <dgm:spPr/>
      <dgm:t>
        <a:bodyPr/>
        <a:lstStyle/>
        <a:p>
          <a:r>
            <a:rPr lang="zh-CN" altLang="en-US" sz="2000" dirty="0">
              <a:latin typeface="腾讯体 W3" panose="020C04030202040F0204" pitchFamily="34" charset="-122"/>
              <a:ea typeface="腾讯体 W3" panose="020C04030202040F0204" pitchFamily="34" charset="-122"/>
            </a:rPr>
            <a:t>姓名</a:t>
          </a:r>
        </a:p>
      </dgm:t>
    </dgm:pt>
    <dgm:pt modelId="{615D1781-525C-4E10-ABDF-0B611917FE46}" type="parTrans" cxnId="{B8F32BB0-230A-48B2-A870-815A0FF98466}">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AB71CEE9-AE5A-410C-90BE-FBA55D2045D4}" type="sibTrans" cxnId="{B8F32BB0-230A-48B2-A870-815A0FF98466}">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B173C09D-85B1-43FC-B176-06387721AC4C}">
      <dgm:prSet phldrT="[文本]" custT="1"/>
      <dgm:spPr/>
      <dgm:t>
        <a:bodyPr/>
        <a:lstStyle/>
        <a:p>
          <a:r>
            <a:rPr lang="zh-CN" altLang="en-US" sz="2000" dirty="0">
              <a:latin typeface="腾讯体 W3" panose="020C04030202040F0204" pitchFamily="34" charset="-122"/>
              <a:ea typeface="腾讯体 W3" panose="020C04030202040F0204" pitchFamily="34" charset="-122"/>
            </a:rPr>
            <a:t>出生日期</a:t>
          </a:r>
        </a:p>
      </dgm:t>
    </dgm:pt>
    <dgm:pt modelId="{7DC3224E-1FE5-479D-B34D-8F48F063CF71}" type="parTrans" cxnId="{57E2F8E1-6CF8-4DFE-8B26-D071C899C5FB}">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49C4D055-FC80-42A7-A97D-DD8B13CDFFB1}" type="sibTrans" cxnId="{57E2F8E1-6CF8-4DFE-8B26-D071C899C5FB}">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4F2CB506-8B20-4F17-B7F9-BF0003DDC10D}">
      <dgm:prSet phldrT="[文本]" custT="1"/>
      <dgm:spPr/>
      <dgm:t>
        <a:bodyPr/>
        <a:lstStyle/>
        <a:p>
          <a:r>
            <a:rPr lang="zh-CN" altLang="en-US" sz="2000" dirty="0">
              <a:latin typeface="腾讯体 W3" panose="020C04030202040F0204" pitchFamily="34" charset="-122"/>
              <a:ea typeface="腾讯体 W3" panose="020C04030202040F0204" pitchFamily="34" charset="-122"/>
            </a:rPr>
            <a:t>性别</a:t>
          </a:r>
        </a:p>
      </dgm:t>
    </dgm:pt>
    <dgm:pt modelId="{7CEFD9C1-93B0-4ED5-997B-4A6DD7980FA4}" type="parTrans" cxnId="{3E247185-F51C-4828-AAE5-8BEA36F362A4}">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182C20E5-4639-4463-BEEA-A0A82C1103FF}" type="sibTrans" cxnId="{3E247185-F51C-4828-AAE5-8BEA36F362A4}">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03AB976C-EF8D-4F99-ADF1-C8C3F5438F86}">
      <dgm:prSet phldrT="[文本]" custT="1"/>
      <dgm:spPr/>
      <dgm:t>
        <a:bodyPr/>
        <a:lstStyle/>
        <a:p>
          <a:r>
            <a:rPr lang="zh-CN" altLang="en-US" sz="2000" dirty="0">
              <a:latin typeface="腾讯体 W3" panose="020C04030202040F0204" pitchFamily="34" charset="-122"/>
              <a:ea typeface="腾讯体 W3" panose="020C04030202040F0204" pitchFamily="34" charset="-122"/>
            </a:rPr>
            <a:t>身份证号</a:t>
          </a:r>
        </a:p>
      </dgm:t>
    </dgm:pt>
    <dgm:pt modelId="{BC0B1732-4813-44BD-B1E1-88125D0EF79E}" type="parTrans" cxnId="{BAFFD357-3E39-4CE6-B1BC-7D9B2FC03EE3}">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27197204-E2F0-41AE-8B80-530C83F5FF31}" type="sibTrans" cxnId="{BAFFD357-3E39-4CE6-B1BC-7D9B2FC03EE3}">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0F2E1B22-1CC9-495B-89F7-9EA1CFCD815D}">
      <dgm:prSet phldrT="[文本]" custT="1"/>
      <dgm:spPr/>
      <dgm:t>
        <a:bodyPr/>
        <a:lstStyle/>
        <a:p>
          <a:r>
            <a:rPr lang="zh-CN" altLang="en-US" sz="2000" dirty="0">
              <a:latin typeface="腾讯体 W3" panose="020C04030202040F0204" pitchFamily="34" charset="-122"/>
              <a:ea typeface="腾讯体 W3" panose="020C04030202040F0204" pitchFamily="34" charset="-122"/>
            </a:rPr>
            <a:t>用户名</a:t>
          </a:r>
        </a:p>
      </dgm:t>
    </dgm:pt>
    <dgm:pt modelId="{74FE3044-712C-4602-AF7B-CBC3E2585788}" type="parTrans" cxnId="{ABF894C7-5217-49B8-823B-DC657D867EF5}">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6B4BC659-2104-48B6-B7F4-73D903423F87}" type="sibTrans" cxnId="{ABF894C7-5217-49B8-823B-DC657D867EF5}">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AC6F4763-FFF5-40D1-A643-6AD6C3E98E39}">
      <dgm:prSet phldrT="[文本]" custT="1"/>
      <dgm:spPr/>
      <dgm:t>
        <a:bodyPr/>
        <a:lstStyle/>
        <a:p>
          <a:r>
            <a:rPr lang="zh-CN" altLang="en-US" sz="2000">
              <a:latin typeface="腾讯体 W3" panose="020C04030202040F0204" pitchFamily="34" charset="-122"/>
              <a:ea typeface="腾讯体 W3" panose="020C04030202040F0204" pitchFamily="34" charset="-122"/>
            </a:rPr>
            <a:t>密码</a:t>
          </a:r>
          <a:endParaRPr lang="zh-CN" altLang="en-US" sz="2000" dirty="0">
            <a:latin typeface="腾讯体 W3" panose="020C04030202040F0204" pitchFamily="34" charset="-122"/>
            <a:ea typeface="腾讯体 W3" panose="020C04030202040F0204" pitchFamily="34" charset="-122"/>
          </a:endParaRPr>
        </a:p>
      </dgm:t>
    </dgm:pt>
    <dgm:pt modelId="{2B4A7C9C-F3AD-44BA-AD5A-5D492C8D63BE}" type="parTrans" cxnId="{279A59A1-5280-458A-9056-FF8D525CD7E3}">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746323FC-CAD1-4921-A027-0967C6D68EC3}" type="sibTrans" cxnId="{279A59A1-5280-458A-9056-FF8D525CD7E3}">
      <dgm:prSet/>
      <dgm:spPr/>
      <dgm:t>
        <a:bodyPr/>
        <a:lstStyle/>
        <a:p>
          <a:endParaRPr lang="zh-CN" altLang="en-US" sz="1400">
            <a:latin typeface="腾讯体 W3" panose="020C04030202040F0204" pitchFamily="34" charset="-122"/>
            <a:ea typeface="腾讯体 W3" panose="020C04030202040F0204" pitchFamily="34" charset="-122"/>
          </a:endParaRPr>
        </a:p>
      </dgm:t>
    </dgm:pt>
    <dgm:pt modelId="{E9EA459B-7EAC-4B1D-88F6-B973FE10CDBE}" type="pres">
      <dgm:prSet presAssocID="{63176541-CCAA-4E09-ADD1-520401BCA12D}" presName="hierChild1" presStyleCnt="0">
        <dgm:presLayoutVars>
          <dgm:orgChart val="1"/>
          <dgm:chPref val="1"/>
          <dgm:dir/>
          <dgm:animOne val="branch"/>
          <dgm:animLvl val="lvl"/>
          <dgm:resizeHandles/>
        </dgm:presLayoutVars>
      </dgm:prSet>
      <dgm:spPr/>
    </dgm:pt>
    <dgm:pt modelId="{E2AC915D-7857-4658-BA4A-36398EC87F38}" type="pres">
      <dgm:prSet presAssocID="{472A4486-B361-4D69-BC64-41B552823219}" presName="hierRoot1" presStyleCnt="0">
        <dgm:presLayoutVars>
          <dgm:hierBranch val="init"/>
        </dgm:presLayoutVars>
      </dgm:prSet>
      <dgm:spPr/>
    </dgm:pt>
    <dgm:pt modelId="{15406725-E20C-4CFE-8408-E455ECAECF66}" type="pres">
      <dgm:prSet presAssocID="{472A4486-B361-4D69-BC64-41B552823219}" presName="rootComposite1" presStyleCnt="0"/>
      <dgm:spPr/>
    </dgm:pt>
    <dgm:pt modelId="{FD5B323F-21DF-4459-ACD6-23DF12B857AB}" type="pres">
      <dgm:prSet presAssocID="{472A4486-B361-4D69-BC64-41B552823219}" presName="rootText1" presStyleLbl="node0" presStyleIdx="0" presStyleCnt="1" custScaleX="153059">
        <dgm:presLayoutVars>
          <dgm:chPref val="3"/>
        </dgm:presLayoutVars>
      </dgm:prSet>
      <dgm:spPr/>
    </dgm:pt>
    <dgm:pt modelId="{88D085E3-2543-45BF-8E20-C6AD1ECF644C}" type="pres">
      <dgm:prSet presAssocID="{472A4486-B361-4D69-BC64-41B552823219}" presName="rootConnector1" presStyleLbl="node1" presStyleIdx="0" presStyleCnt="0"/>
      <dgm:spPr/>
    </dgm:pt>
    <dgm:pt modelId="{444BFA59-198B-4345-947D-12FDED930E90}" type="pres">
      <dgm:prSet presAssocID="{472A4486-B361-4D69-BC64-41B552823219}" presName="hierChild2" presStyleCnt="0"/>
      <dgm:spPr/>
    </dgm:pt>
    <dgm:pt modelId="{C4B0DF60-FFD3-42E3-B247-B778031F7A16}" type="pres">
      <dgm:prSet presAssocID="{615D1781-525C-4E10-ABDF-0B611917FE46}" presName="Name37" presStyleLbl="parChTrans1D2" presStyleIdx="0" presStyleCnt="6"/>
      <dgm:spPr/>
    </dgm:pt>
    <dgm:pt modelId="{18641C3C-5265-415C-9975-9809A788DA69}" type="pres">
      <dgm:prSet presAssocID="{FA1D75C0-0642-4307-A569-C65E8CA77CCB}" presName="hierRoot2" presStyleCnt="0">
        <dgm:presLayoutVars>
          <dgm:hierBranch val="init"/>
        </dgm:presLayoutVars>
      </dgm:prSet>
      <dgm:spPr/>
    </dgm:pt>
    <dgm:pt modelId="{8FEF16FA-B958-4924-AD2B-B25D981ABB34}" type="pres">
      <dgm:prSet presAssocID="{FA1D75C0-0642-4307-A569-C65E8CA77CCB}" presName="rootComposite" presStyleCnt="0"/>
      <dgm:spPr/>
    </dgm:pt>
    <dgm:pt modelId="{9501226C-FEC4-4D5B-A084-5A4A81EA1568}" type="pres">
      <dgm:prSet presAssocID="{FA1D75C0-0642-4307-A569-C65E8CA77CCB}" presName="rootText" presStyleLbl="node2" presStyleIdx="0" presStyleCnt="6">
        <dgm:presLayoutVars>
          <dgm:chPref val="3"/>
        </dgm:presLayoutVars>
      </dgm:prSet>
      <dgm:spPr/>
    </dgm:pt>
    <dgm:pt modelId="{458E1C31-2C72-4301-BABC-598546988D10}" type="pres">
      <dgm:prSet presAssocID="{FA1D75C0-0642-4307-A569-C65E8CA77CCB}" presName="rootConnector" presStyleLbl="node2" presStyleIdx="0" presStyleCnt="6"/>
      <dgm:spPr/>
    </dgm:pt>
    <dgm:pt modelId="{F7D7B6B7-A79A-4FC4-8E65-8831CE579707}" type="pres">
      <dgm:prSet presAssocID="{FA1D75C0-0642-4307-A569-C65E8CA77CCB}" presName="hierChild4" presStyleCnt="0"/>
      <dgm:spPr/>
    </dgm:pt>
    <dgm:pt modelId="{698E57B8-A410-4C2B-A635-ECD206BE3BA7}" type="pres">
      <dgm:prSet presAssocID="{FA1D75C0-0642-4307-A569-C65E8CA77CCB}" presName="hierChild5" presStyleCnt="0"/>
      <dgm:spPr/>
    </dgm:pt>
    <dgm:pt modelId="{AF194A4D-A5FD-438F-B306-36BA1610BC42}" type="pres">
      <dgm:prSet presAssocID="{7DC3224E-1FE5-479D-B34D-8F48F063CF71}" presName="Name37" presStyleLbl="parChTrans1D2" presStyleIdx="1" presStyleCnt="6"/>
      <dgm:spPr/>
    </dgm:pt>
    <dgm:pt modelId="{CB7FAA07-E106-4600-A6C4-416DAF24C4CD}" type="pres">
      <dgm:prSet presAssocID="{B173C09D-85B1-43FC-B176-06387721AC4C}" presName="hierRoot2" presStyleCnt="0">
        <dgm:presLayoutVars>
          <dgm:hierBranch val="init"/>
        </dgm:presLayoutVars>
      </dgm:prSet>
      <dgm:spPr/>
    </dgm:pt>
    <dgm:pt modelId="{42ED63B5-7C35-4939-805F-5099190C970B}" type="pres">
      <dgm:prSet presAssocID="{B173C09D-85B1-43FC-B176-06387721AC4C}" presName="rootComposite" presStyleCnt="0"/>
      <dgm:spPr/>
    </dgm:pt>
    <dgm:pt modelId="{701D2FA6-F619-4F62-AA90-44F945AABD79}" type="pres">
      <dgm:prSet presAssocID="{B173C09D-85B1-43FC-B176-06387721AC4C}" presName="rootText" presStyleLbl="node2" presStyleIdx="1" presStyleCnt="6">
        <dgm:presLayoutVars>
          <dgm:chPref val="3"/>
        </dgm:presLayoutVars>
      </dgm:prSet>
      <dgm:spPr/>
    </dgm:pt>
    <dgm:pt modelId="{86BC2F34-730D-43A7-83BE-5C3C9E648A0E}" type="pres">
      <dgm:prSet presAssocID="{B173C09D-85B1-43FC-B176-06387721AC4C}" presName="rootConnector" presStyleLbl="node2" presStyleIdx="1" presStyleCnt="6"/>
      <dgm:spPr/>
    </dgm:pt>
    <dgm:pt modelId="{07D2BE21-23FA-4E3C-A31A-BFB558466FB3}" type="pres">
      <dgm:prSet presAssocID="{B173C09D-85B1-43FC-B176-06387721AC4C}" presName="hierChild4" presStyleCnt="0"/>
      <dgm:spPr/>
    </dgm:pt>
    <dgm:pt modelId="{38D9E707-45CF-4334-AD44-BE74B2F16905}" type="pres">
      <dgm:prSet presAssocID="{B173C09D-85B1-43FC-B176-06387721AC4C}" presName="hierChild5" presStyleCnt="0"/>
      <dgm:spPr/>
    </dgm:pt>
    <dgm:pt modelId="{377DE872-6E4D-43F2-999D-E79CE3308840}" type="pres">
      <dgm:prSet presAssocID="{7CEFD9C1-93B0-4ED5-997B-4A6DD7980FA4}" presName="Name37" presStyleLbl="parChTrans1D2" presStyleIdx="2" presStyleCnt="6"/>
      <dgm:spPr/>
    </dgm:pt>
    <dgm:pt modelId="{57C68B3F-0192-46CB-B5F4-A07544E165F1}" type="pres">
      <dgm:prSet presAssocID="{4F2CB506-8B20-4F17-B7F9-BF0003DDC10D}" presName="hierRoot2" presStyleCnt="0">
        <dgm:presLayoutVars>
          <dgm:hierBranch val="init"/>
        </dgm:presLayoutVars>
      </dgm:prSet>
      <dgm:spPr/>
    </dgm:pt>
    <dgm:pt modelId="{ED464C6C-E06A-43A2-9206-1850132CCD41}" type="pres">
      <dgm:prSet presAssocID="{4F2CB506-8B20-4F17-B7F9-BF0003DDC10D}" presName="rootComposite" presStyleCnt="0"/>
      <dgm:spPr/>
    </dgm:pt>
    <dgm:pt modelId="{D999B195-80B9-4C52-8201-58BF2EA82A71}" type="pres">
      <dgm:prSet presAssocID="{4F2CB506-8B20-4F17-B7F9-BF0003DDC10D}" presName="rootText" presStyleLbl="node2" presStyleIdx="2" presStyleCnt="6">
        <dgm:presLayoutVars>
          <dgm:chPref val="3"/>
        </dgm:presLayoutVars>
      </dgm:prSet>
      <dgm:spPr/>
    </dgm:pt>
    <dgm:pt modelId="{4635637E-37C1-4843-BB51-578C672FB0B8}" type="pres">
      <dgm:prSet presAssocID="{4F2CB506-8B20-4F17-B7F9-BF0003DDC10D}" presName="rootConnector" presStyleLbl="node2" presStyleIdx="2" presStyleCnt="6"/>
      <dgm:spPr/>
    </dgm:pt>
    <dgm:pt modelId="{E1C7655D-889B-4220-99BE-55D6158F4BC2}" type="pres">
      <dgm:prSet presAssocID="{4F2CB506-8B20-4F17-B7F9-BF0003DDC10D}" presName="hierChild4" presStyleCnt="0"/>
      <dgm:spPr/>
    </dgm:pt>
    <dgm:pt modelId="{8AF3C297-37F0-4B35-A567-169508115807}" type="pres">
      <dgm:prSet presAssocID="{4F2CB506-8B20-4F17-B7F9-BF0003DDC10D}" presName="hierChild5" presStyleCnt="0"/>
      <dgm:spPr/>
    </dgm:pt>
    <dgm:pt modelId="{66884B88-DEFE-4C68-84C2-3E6A7F4F0208}" type="pres">
      <dgm:prSet presAssocID="{BC0B1732-4813-44BD-B1E1-88125D0EF79E}" presName="Name37" presStyleLbl="parChTrans1D2" presStyleIdx="3" presStyleCnt="6"/>
      <dgm:spPr/>
    </dgm:pt>
    <dgm:pt modelId="{B14D4D46-ED1A-407F-8C58-76C056D19DAA}" type="pres">
      <dgm:prSet presAssocID="{03AB976C-EF8D-4F99-ADF1-C8C3F5438F86}" presName="hierRoot2" presStyleCnt="0">
        <dgm:presLayoutVars>
          <dgm:hierBranch val="init"/>
        </dgm:presLayoutVars>
      </dgm:prSet>
      <dgm:spPr/>
    </dgm:pt>
    <dgm:pt modelId="{CF9C3BF8-F5F3-49C5-AD14-6C70CA1EA363}" type="pres">
      <dgm:prSet presAssocID="{03AB976C-EF8D-4F99-ADF1-C8C3F5438F86}" presName="rootComposite" presStyleCnt="0"/>
      <dgm:spPr/>
    </dgm:pt>
    <dgm:pt modelId="{5A1FDA40-BE85-4863-9638-7A595AC33A80}" type="pres">
      <dgm:prSet presAssocID="{03AB976C-EF8D-4F99-ADF1-C8C3F5438F86}" presName="rootText" presStyleLbl="node2" presStyleIdx="3" presStyleCnt="6">
        <dgm:presLayoutVars>
          <dgm:chPref val="3"/>
        </dgm:presLayoutVars>
      </dgm:prSet>
      <dgm:spPr/>
    </dgm:pt>
    <dgm:pt modelId="{0668CA26-A228-4C46-8626-6E83960C2AD8}" type="pres">
      <dgm:prSet presAssocID="{03AB976C-EF8D-4F99-ADF1-C8C3F5438F86}" presName="rootConnector" presStyleLbl="node2" presStyleIdx="3" presStyleCnt="6"/>
      <dgm:spPr/>
    </dgm:pt>
    <dgm:pt modelId="{928304F3-772A-4EB9-8412-141BBED72A15}" type="pres">
      <dgm:prSet presAssocID="{03AB976C-EF8D-4F99-ADF1-C8C3F5438F86}" presName="hierChild4" presStyleCnt="0"/>
      <dgm:spPr/>
    </dgm:pt>
    <dgm:pt modelId="{3C05A4EB-CD45-4C59-BF72-C0362A6F19BD}" type="pres">
      <dgm:prSet presAssocID="{03AB976C-EF8D-4F99-ADF1-C8C3F5438F86}" presName="hierChild5" presStyleCnt="0"/>
      <dgm:spPr/>
    </dgm:pt>
    <dgm:pt modelId="{7A45B699-84B9-4ED1-9553-489D9C7D4949}" type="pres">
      <dgm:prSet presAssocID="{74FE3044-712C-4602-AF7B-CBC3E2585788}" presName="Name37" presStyleLbl="parChTrans1D2" presStyleIdx="4" presStyleCnt="6"/>
      <dgm:spPr/>
    </dgm:pt>
    <dgm:pt modelId="{6144B37D-AB78-42F6-BCFB-1142F53B049F}" type="pres">
      <dgm:prSet presAssocID="{0F2E1B22-1CC9-495B-89F7-9EA1CFCD815D}" presName="hierRoot2" presStyleCnt="0">
        <dgm:presLayoutVars>
          <dgm:hierBranch val="init"/>
        </dgm:presLayoutVars>
      </dgm:prSet>
      <dgm:spPr/>
    </dgm:pt>
    <dgm:pt modelId="{3037F95C-6045-4BD1-90B7-E602E4E1112A}" type="pres">
      <dgm:prSet presAssocID="{0F2E1B22-1CC9-495B-89F7-9EA1CFCD815D}" presName="rootComposite" presStyleCnt="0"/>
      <dgm:spPr/>
    </dgm:pt>
    <dgm:pt modelId="{78F71CB2-5EDB-4374-B9D4-A18B9C5F146E}" type="pres">
      <dgm:prSet presAssocID="{0F2E1B22-1CC9-495B-89F7-9EA1CFCD815D}" presName="rootText" presStyleLbl="node2" presStyleIdx="4" presStyleCnt="6">
        <dgm:presLayoutVars>
          <dgm:chPref val="3"/>
        </dgm:presLayoutVars>
      </dgm:prSet>
      <dgm:spPr/>
    </dgm:pt>
    <dgm:pt modelId="{F82F692E-7C4B-4A15-8998-5A5FD97688BE}" type="pres">
      <dgm:prSet presAssocID="{0F2E1B22-1CC9-495B-89F7-9EA1CFCD815D}" presName="rootConnector" presStyleLbl="node2" presStyleIdx="4" presStyleCnt="6"/>
      <dgm:spPr/>
    </dgm:pt>
    <dgm:pt modelId="{63281C44-CB82-4154-A55A-2130FC80B95F}" type="pres">
      <dgm:prSet presAssocID="{0F2E1B22-1CC9-495B-89F7-9EA1CFCD815D}" presName="hierChild4" presStyleCnt="0"/>
      <dgm:spPr/>
    </dgm:pt>
    <dgm:pt modelId="{945D1129-34DA-4783-9C57-BC0E4A54A1AD}" type="pres">
      <dgm:prSet presAssocID="{0F2E1B22-1CC9-495B-89F7-9EA1CFCD815D}" presName="hierChild5" presStyleCnt="0"/>
      <dgm:spPr/>
    </dgm:pt>
    <dgm:pt modelId="{529C6CCA-3B8D-44EE-B685-684A210D5024}" type="pres">
      <dgm:prSet presAssocID="{2B4A7C9C-F3AD-44BA-AD5A-5D492C8D63BE}" presName="Name37" presStyleLbl="parChTrans1D2" presStyleIdx="5" presStyleCnt="6"/>
      <dgm:spPr/>
    </dgm:pt>
    <dgm:pt modelId="{5AD768B0-C34C-4011-9BBF-95169954FCC7}" type="pres">
      <dgm:prSet presAssocID="{AC6F4763-FFF5-40D1-A643-6AD6C3E98E39}" presName="hierRoot2" presStyleCnt="0">
        <dgm:presLayoutVars>
          <dgm:hierBranch val="init"/>
        </dgm:presLayoutVars>
      </dgm:prSet>
      <dgm:spPr/>
    </dgm:pt>
    <dgm:pt modelId="{7D335863-8076-4B3F-99FB-E488B1CA62B4}" type="pres">
      <dgm:prSet presAssocID="{AC6F4763-FFF5-40D1-A643-6AD6C3E98E39}" presName="rootComposite" presStyleCnt="0"/>
      <dgm:spPr/>
    </dgm:pt>
    <dgm:pt modelId="{0673D5C2-CD15-49E1-B6E9-211883B502A0}" type="pres">
      <dgm:prSet presAssocID="{AC6F4763-FFF5-40D1-A643-6AD6C3E98E39}" presName="rootText" presStyleLbl="node2" presStyleIdx="5" presStyleCnt="6">
        <dgm:presLayoutVars>
          <dgm:chPref val="3"/>
        </dgm:presLayoutVars>
      </dgm:prSet>
      <dgm:spPr/>
    </dgm:pt>
    <dgm:pt modelId="{D89805BE-34AD-4214-BA77-FF4917F31476}" type="pres">
      <dgm:prSet presAssocID="{AC6F4763-FFF5-40D1-A643-6AD6C3E98E39}" presName="rootConnector" presStyleLbl="node2" presStyleIdx="5" presStyleCnt="6"/>
      <dgm:spPr/>
    </dgm:pt>
    <dgm:pt modelId="{0D5FFDFC-06E3-482F-B90A-737A31F95007}" type="pres">
      <dgm:prSet presAssocID="{AC6F4763-FFF5-40D1-A643-6AD6C3E98E39}" presName="hierChild4" presStyleCnt="0"/>
      <dgm:spPr/>
    </dgm:pt>
    <dgm:pt modelId="{DEEE1503-0C1A-4967-9354-4C33B88C6410}" type="pres">
      <dgm:prSet presAssocID="{AC6F4763-FFF5-40D1-A643-6AD6C3E98E39}" presName="hierChild5" presStyleCnt="0"/>
      <dgm:spPr/>
    </dgm:pt>
    <dgm:pt modelId="{29373AB7-DC5B-46F7-908E-9D5A2F9D8D83}" type="pres">
      <dgm:prSet presAssocID="{472A4486-B361-4D69-BC64-41B552823219}" presName="hierChild3" presStyleCnt="0"/>
      <dgm:spPr/>
    </dgm:pt>
  </dgm:ptLst>
  <dgm:cxnLst>
    <dgm:cxn modelId="{B2DC1308-DB15-4FEC-A2CB-FC87AF52731B}" srcId="{63176541-CCAA-4E09-ADD1-520401BCA12D}" destId="{472A4486-B361-4D69-BC64-41B552823219}" srcOrd="0" destOrd="0" parTransId="{BECA8028-E2E8-4FFC-9926-14A6C7EA740E}" sibTransId="{70C2D775-AE80-4985-AFA2-1D8AD2A0AE10}"/>
    <dgm:cxn modelId="{84492210-5B86-463C-A537-DDEF5BAC0087}" type="presOf" srcId="{03AB976C-EF8D-4F99-ADF1-C8C3F5438F86}" destId="{0668CA26-A228-4C46-8626-6E83960C2AD8}" srcOrd="1" destOrd="0" presId="urn:microsoft.com/office/officeart/2005/8/layout/orgChart1"/>
    <dgm:cxn modelId="{3D324817-DF0C-4768-A09E-5D8C62CCB318}" type="presOf" srcId="{AC6F4763-FFF5-40D1-A643-6AD6C3E98E39}" destId="{D89805BE-34AD-4214-BA77-FF4917F31476}" srcOrd="1" destOrd="0" presId="urn:microsoft.com/office/officeart/2005/8/layout/orgChart1"/>
    <dgm:cxn modelId="{09D2FB1B-092E-43D9-BC4B-C3B8AE6EA045}" type="presOf" srcId="{03AB976C-EF8D-4F99-ADF1-C8C3F5438F86}" destId="{5A1FDA40-BE85-4863-9638-7A595AC33A80}" srcOrd="0" destOrd="0" presId="urn:microsoft.com/office/officeart/2005/8/layout/orgChart1"/>
    <dgm:cxn modelId="{D221E52B-80DB-427B-B9A2-391CC38E8362}" type="presOf" srcId="{472A4486-B361-4D69-BC64-41B552823219}" destId="{88D085E3-2543-45BF-8E20-C6AD1ECF644C}" srcOrd="1" destOrd="0" presId="urn:microsoft.com/office/officeart/2005/8/layout/orgChart1"/>
    <dgm:cxn modelId="{F0312C2C-0547-4C64-8B9E-B36FA9636D9F}" type="presOf" srcId="{4F2CB506-8B20-4F17-B7F9-BF0003DDC10D}" destId="{4635637E-37C1-4843-BB51-578C672FB0B8}" srcOrd="1" destOrd="0" presId="urn:microsoft.com/office/officeart/2005/8/layout/orgChart1"/>
    <dgm:cxn modelId="{BCC42D30-F01B-4905-971E-14C3FF206075}" type="presOf" srcId="{B173C09D-85B1-43FC-B176-06387721AC4C}" destId="{86BC2F34-730D-43A7-83BE-5C3C9E648A0E}" srcOrd="1" destOrd="0" presId="urn:microsoft.com/office/officeart/2005/8/layout/orgChart1"/>
    <dgm:cxn modelId="{30F2203E-F2EA-4E07-9059-D92B7F25CD8F}" type="presOf" srcId="{63176541-CCAA-4E09-ADD1-520401BCA12D}" destId="{E9EA459B-7EAC-4B1D-88F6-B973FE10CDBE}" srcOrd="0" destOrd="0" presId="urn:microsoft.com/office/officeart/2005/8/layout/orgChart1"/>
    <dgm:cxn modelId="{ED301547-6C84-4031-B2E2-C7B191B24686}" type="presOf" srcId="{7CEFD9C1-93B0-4ED5-997B-4A6DD7980FA4}" destId="{377DE872-6E4D-43F2-999D-E79CE3308840}" srcOrd="0" destOrd="0" presId="urn:microsoft.com/office/officeart/2005/8/layout/orgChart1"/>
    <dgm:cxn modelId="{3BC37F6D-445C-4A5C-8BD8-D3D04EF8FEB6}" type="presOf" srcId="{B173C09D-85B1-43FC-B176-06387721AC4C}" destId="{701D2FA6-F619-4F62-AA90-44F945AABD79}" srcOrd="0" destOrd="0" presId="urn:microsoft.com/office/officeart/2005/8/layout/orgChart1"/>
    <dgm:cxn modelId="{A3C3236F-3C1B-4252-9662-0659C24E47BA}" type="presOf" srcId="{FA1D75C0-0642-4307-A569-C65E8CA77CCB}" destId="{9501226C-FEC4-4D5B-A084-5A4A81EA1568}" srcOrd="0" destOrd="0" presId="urn:microsoft.com/office/officeart/2005/8/layout/orgChart1"/>
    <dgm:cxn modelId="{D6063A51-83AE-42E2-89E3-78C1F04FD769}" type="presOf" srcId="{472A4486-B361-4D69-BC64-41B552823219}" destId="{FD5B323F-21DF-4459-ACD6-23DF12B857AB}" srcOrd="0" destOrd="0" presId="urn:microsoft.com/office/officeart/2005/8/layout/orgChart1"/>
    <dgm:cxn modelId="{33033F71-2C81-4371-B788-F8BDC57E28B8}" type="presOf" srcId="{BC0B1732-4813-44BD-B1E1-88125D0EF79E}" destId="{66884B88-DEFE-4C68-84C2-3E6A7F4F0208}" srcOrd="0" destOrd="0" presId="urn:microsoft.com/office/officeart/2005/8/layout/orgChart1"/>
    <dgm:cxn modelId="{BAFFD357-3E39-4CE6-B1BC-7D9B2FC03EE3}" srcId="{472A4486-B361-4D69-BC64-41B552823219}" destId="{03AB976C-EF8D-4F99-ADF1-C8C3F5438F86}" srcOrd="3" destOrd="0" parTransId="{BC0B1732-4813-44BD-B1E1-88125D0EF79E}" sibTransId="{27197204-E2F0-41AE-8B80-530C83F5FF31}"/>
    <dgm:cxn modelId="{3E247185-F51C-4828-AAE5-8BEA36F362A4}" srcId="{472A4486-B361-4D69-BC64-41B552823219}" destId="{4F2CB506-8B20-4F17-B7F9-BF0003DDC10D}" srcOrd="2" destOrd="0" parTransId="{7CEFD9C1-93B0-4ED5-997B-4A6DD7980FA4}" sibTransId="{182C20E5-4639-4463-BEEA-A0A82C1103FF}"/>
    <dgm:cxn modelId="{B7E82596-E75D-4BD8-AACB-C91DA4AE7982}" type="presOf" srcId="{7DC3224E-1FE5-479D-B34D-8F48F063CF71}" destId="{AF194A4D-A5FD-438F-B306-36BA1610BC42}" srcOrd="0" destOrd="0" presId="urn:microsoft.com/office/officeart/2005/8/layout/orgChart1"/>
    <dgm:cxn modelId="{6B154F9B-4B7D-48C3-8BA2-B1C8329F679F}" type="presOf" srcId="{615D1781-525C-4E10-ABDF-0B611917FE46}" destId="{C4B0DF60-FFD3-42E3-B247-B778031F7A16}" srcOrd="0" destOrd="0" presId="urn:microsoft.com/office/officeart/2005/8/layout/orgChart1"/>
    <dgm:cxn modelId="{8EA4DD9E-9EC0-4168-8CEC-439B0D11CCED}" type="presOf" srcId="{AC6F4763-FFF5-40D1-A643-6AD6C3E98E39}" destId="{0673D5C2-CD15-49E1-B6E9-211883B502A0}" srcOrd="0" destOrd="0" presId="urn:microsoft.com/office/officeart/2005/8/layout/orgChart1"/>
    <dgm:cxn modelId="{279A59A1-5280-458A-9056-FF8D525CD7E3}" srcId="{472A4486-B361-4D69-BC64-41B552823219}" destId="{AC6F4763-FFF5-40D1-A643-6AD6C3E98E39}" srcOrd="5" destOrd="0" parTransId="{2B4A7C9C-F3AD-44BA-AD5A-5D492C8D63BE}" sibTransId="{746323FC-CAD1-4921-A027-0967C6D68EC3}"/>
    <dgm:cxn modelId="{B8F32BB0-230A-48B2-A870-815A0FF98466}" srcId="{472A4486-B361-4D69-BC64-41B552823219}" destId="{FA1D75C0-0642-4307-A569-C65E8CA77CCB}" srcOrd="0" destOrd="0" parTransId="{615D1781-525C-4E10-ABDF-0B611917FE46}" sibTransId="{AB71CEE9-AE5A-410C-90BE-FBA55D2045D4}"/>
    <dgm:cxn modelId="{09D8BEB3-4094-4CB2-9464-924FC3390B05}" type="presOf" srcId="{0F2E1B22-1CC9-495B-89F7-9EA1CFCD815D}" destId="{F82F692E-7C4B-4A15-8998-5A5FD97688BE}" srcOrd="1" destOrd="0" presId="urn:microsoft.com/office/officeart/2005/8/layout/orgChart1"/>
    <dgm:cxn modelId="{42C1A8B8-1CC9-40D2-A9C5-D07D401FB4E2}" type="presOf" srcId="{2B4A7C9C-F3AD-44BA-AD5A-5D492C8D63BE}" destId="{529C6CCA-3B8D-44EE-B685-684A210D5024}" srcOrd="0" destOrd="0" presId="urn:microsoft.com/office/officeart/2005/8/layout/orgChart1"/>
    <dgm:cxn modelId="{4113ECC2-70E7-49E5-890F-5DBB992D3EAA}" type="presOf" srcId="{FA1D75C0-0642-4307-A569-C65E8CA77CCB}" destId="{458E1C31-2C72-4301-BABC-598546988D10}" srcOrd="1" destOrd="0" presId="urn:microsoft.com/office/officeart/2005/8/layout/orgChart1"/>
    <dgm:cxn modelId="{56C436C6-7EAD-4275-B3D0-0E80A1C4F932}" type="presOf" srcId="{0F2E1B22-1CC9-495B-89F7-9EA1CFCD815D}" destId="{78F71CB2-5EDB-4374-B9D4-A18B9C5F146E}" srcOrd="0" destOrd="0" presId="urn:microsoft.com/office/officeart/2005/8/layout/orgChart1"/>
    <dgm:cxn modelId="{ABF894C7-5217-49B8-823B-DC657D867EF5}" srcId="{472A4486-B361-4D69-BC64-41B552823219}" destId="{0F2E1B22-1CC9-495B-89F7-9EA1CFCD815D}" srcOrd="4" destOrd="0" parTransId="{74FE3044-712C-4602-AF7B-CBC3E2585788}" sibTransId="{6B4BC659-2104-48B6-B7F4-73D903423F87}"/>
    <dgm:cxn modelId="{97022DDD-A90B-4E45-8E6A-ACD9DC7FA1C7}" type="presOf" srcId="{74FE3044-712C-4602-AF7B-CBC3E2585788}" destId="{7A45B699-84B9-4ED1-9553-489D9C7D4949}" srcOrd="0" destOrd="0" presId="urn:microsoft.com/office/officeart/2005/8/layout/orgChart1"/>
    <dgm:cxn modelId="{57E2F8E1-6CF8-4DFE-8B26-D071C899C5FB}" srcId="{472A4486-B361-4D69-BC64-41B552823219}" destId="{B173C09D-85B1-43FC-B176-06387721AC4C}" srcOrd="1" destOrd="0" parTransId="{7DC3224E-1FE5-479D-B34D-8F48F063CF71}" sibTransId="{49C4D055-FC80-42A7-A97D-DD8B13CDFFB1}"/>
    <dgm:cxn modelId="{3C69FFF4-A7C4-42F0-9AE8-E83D30CDEC02}" type="presOf" srcId="{4F2CB506-8B20-4F17-B7F9-BF0003DDC10D}" destId="{D999B195-80B9-4C52-8201-58BF2EA82A71}" srcOrd="0" destOrd="0" presId="urn:microsoft.com/office/officeart/2005/8/layout/orgChart1"/>
    <dgm:cxn modelId="{64B77192-B33E-4B36-A38D-948D357E0F9D}" type="presParOf" srcId="{E9EA459B-7EAC-4B1D-88F6-B973FE10CDBE}" destId="{E2AC915D-7857-4658-BA4A-36398EC87F38}" srcOrd="0" destOrd="0" presId="urn:microsoft.com/office/officeart/2005/8/layout/orgChart1"/>
    <dgm:cxn modelId="{FD981A23-065D-410B-85E0-6374A8AA5313}" type="presParOf" srcId="{E2AC915D-7857-4658-BA4A-36398EC87F38}" destId="{15406725-E20C-4CFE-8408-E455ECAECF66}" srcOrd="0" destOrd="0" presId="urn:microsoft.com/office/officeart/2005/8/layout/orgChart1"/>
    <dgm:cxn modelId="{890C7F9A-53B2-43D9-A188-D179A68B18FC}" type="presParOf" srcId="{15406725-E20C-4CFE-8408-E455ECAECF66}" destId="{FD5B323F-21DF-4459-ACD6-23DF12B857AB}" srcOrd="0" destOrd="0" presId="urn:microsoft.com/office/officeart/2005/8/layout/orgChart1"/>
    <dgm:cxn modelId="{17901FA7-2FA7-4CDF-AEBE-56BACBBDFBAE}" type="presParOf" srcId="{15406725-E20C-4CFE-8408-E455ECAECF66}" destId="{88D085E3-2543-45BF-8E20-C6AD1ECF644C}" srcOrd="1" destOrd="0" presId="urn:microsoft.com/office/officeart/2005/8/layout/orgChart1"/>
    <dgm:cxn modelId="{8D0CBAEB-266A-47D5-A3D8-D21E1A065714}" type="presParOf" srcId="{E2AC915D-7857-4658-BA4A-36398EC87F38}" destId="{444BFA59-198B-4345-947D-12FDED930E90}" srcOrd="1" destOrd="0" presId="urn:microsoft.com/office/officeart/2005/8/layout/orgChart1"/>
    <dgm:cxn modelId="{464FB004-658B-4C9B-AEE4-0408E74F2B66}" type="presParOf" srcId="{444BFA59-198B-4345-947D-12FDED930E90}" destId="{C4B0DF60-FFD3-42E3-B247-B778031F7A16}" srcOrd="0" destOrd="0" presId="urn:microsoft.com/office/officeart/2005/8/layout/orgChart1"/>
    <dgm:cxn modelId="{E8196629-1955-4413-B88A-13075AF71F67}" type="presParOf" srcId="{444BFA59-198B-4345-947D-12FDED930E90}" destId="{18641C3C-5265-415C-9975-9809A788DA69}" srcOrd="1" destOrd="0" presId="urn:microsoft.com/office/officeart/2005/8/layout/orgChart1"/>
    <dgm:cxn modelId="{11238DBA-8BDB-49DB-9A15-B5642B124B17}" type="presParOf" srcId="{18641C3C-5265-415C-9975-9809A788DA69}" destId="{8FEF16FA-B958-4924-AD2B-B25D981ABB34}" srcOrd="0" destOrd="0" presId="urn:microsoft.com/office/officeart/2005/8/layout/orgChart1"/>
    <dgm:cxn modelId="{4C38AE69-300A-4250-A3A3-0E429E7CCA24}" type="presParOf" srcId="{8FEF16FA-B958-4924-AD2B-B25D981ABB34}" destId="{9501226C-FEC4-4D5B-A084-5A4A81EA1568}" srcOrd="0" destOrd="0" presId="urn:microsoft.com/office/officeart/2005/8/layout/orgChart1"/>
    <dgm:cxn modelId="{D74E6FA1-C515-4256-804F-7C1E2808F13F}" type="presParOf" srcId="{8FEF16FA-B958-4924-AD2B-B25D981ABB34}" destId="{458E1C31-2C72-4301-BABC-598546988D10}" srcOrd="1" destOrd="0" presId="urn:microsoft.com/office/officeart/2005/8/layout/orgChart1"/>
    <dgm:cxn modelId="{A61B0AFC-3CA1-4776-AEFB-B90D014E1816}" type="presParOf" srcId="{18641C3C-5265-415C-9975-9809A788DA69}" destId="{F7D7B6B7-A79A-4FC4-8E65-8831CE579707}" srcOrd="1" destOrd="0" presId="urn:microsoft.com/office/officeart/2005/8/layout/orgChart1"/>
    <dgm:cxn modelId="{E806F5A1-4337-4F67-AC9C-DB8039251A72}" type="presParOf" srcId="{18641C3C-5265-415C-9975-9809A788DA69}" destId="{698E57B8-A410-4C2B-A635-ECD206BE3BA7}" srcOrd="2" destOrd="0" presId="urn:microsoft.com/office/officeart/2005/8/layout/orgChart1"/>
    <dgm:cxn modelId="{E26F0146-1865-4AD8-B432-D492CABFDF6A}" type="presParOf" srcId="{444BFA59-198B-4345-947D-12FDED930E90}" destId="{AF194A4D-A5FD-438F-B306-36BA1610BC42}" srcOrd="2" destOrd="0" presId="urn:microsoft.com/office/officeart/2005/8/layout/orgChart1"/>
    <dgm:cxn modelId="{4D10B214-6E5F-44FA-8C83-BA73ED57E70E}" type="presParOf" srcId="{444BFA59-198B-4345-947D-12FDED930E90}" destId="{CB7FAA07-E106-4600-A6C4-416DAF24C4CD}" srcOrd="3" destOrd="0" presId="urn:microsoft.com/office/officeart/2005/8/layout/orgChart1"/>
    <dgm:cxn modelId="{0DDAA9F9-92D8-4720-9655-3B1E6CEE14DB}" type="presParOf" srcId="{CB7FAA07-E106-4600-A6C4-416DAF24C4CD}" destId="{42ED63B5-7C35-4939-805F-5099190C970B}" srcOrd="0" destOrd="0" presId="urn:microsoft.com/office/officeart/2005/8/layout/orgChart1"/>
    <dgm:cxn modelId="{B0DA7043-8544-4B1E-AAD9-C58FF4990837}" type="presParOf" srcId="{42ED63B5-7C35-4939-805F-5099190C970B}" destId="{701D2FA6-F619-4F62-AA90-44F945AABD79}" srcOrd="0" destOrd="0" presId="urn:microsoft.com/office/officeart/2005/8/layout/orgChart1"/>
    <dgm:cxn modelId="{5431C292-B036-4C30-A569-887F8CB25BBE}" type="presParOf" srcId="{42ED63B5-7C35-4939-805F-5099190C970B}" destId="{86BC2F34-730D-43A7-83BE-5C3C9E648A0E}" srcOrd="1" destOrd="0" presId="urn:microsoft.com/office/officeart/2005/8/layout/orgChart1"/>
    <dgm:cxn modelId="{2D57B06B-E50A-48C7-A5EB-F465167689BE}" type="presParOf" srcId="{CB7FAA07-E106-4600-A6C4-416DAF24C4CD}" destId="{07D2BE21-23FA-4E3C-A31A-BFB558466FB3}" srcOrd="1" destOrd="0" presId="urn:microsoft.com/office/officeart/2005/8/layout/orgChart1"/>
    <dgm:cxn modelId="{F45F1FF9-CD4E-4142-A550-C39419ABEA53}" type="presParOf" srcId="{CB7FAA07-E106-4600-A6C4-416DAF24C4CD}" destId="{38D9E707-45CF-4334-AD44-BE74B2F16905}" srcOrd="2" destOrd="0" presId="urn:microsoft.com/office/officeart/2005/8/layout/orgChart1"/>
    <dgm:cxn modelId="{C1D41593-0DAA-415B-9687-331D8DA0AD2D}" type="presParOf" srcId="{444BFA59-198B-4345-947D-12FDED930E90}" destId="{377DE872-6E4D-43F2-999D-E79CE3308840}" srcOrd="4" destOrd="0" presId="urn:microsoft.com/office/officeart/2005/8/layout/orgChart1"/>
    <dgm:cxn modelId="{45DB9B40-41BB-44B0-AC0B-EF9DD8EEECD5}" type="presParOf" srcId="{444BFA59-198B-4345-947D-12FDED930E90}" destId="{57C68B3F-0192-46CB-B5F4-A07544E165F1}" srcOrd="5" destOrd="0" presId="urn:microsoft.com/office/officeart/2005/8/layout/orgChart1"/>
    <dgm:cxn modelId="{EBDDD0B0-7746-4789-B922-096CCA832949}" type="presParOf" srcId="{57C68B3F-0192-46CB-B5F4-A07544E165F1}" destId="{ED464C6C-E06A-43A2-9206-1850132CCD41}" srcOrd="0" destOrd="0" presId="urn:microsoft.com/office/officeart/2005/8/layout/orgChart1"/>
    <dgm:cxn modelId="{79819737-CFD3-4383-8A61-D1B72554A9BD}" type="presParOf" srcId="{ED464C6C-E06A-43A2-9206-1850132CCD41}" destId="{D999B195-80B9-4C52-8201-58BF2EA82A71}" srcOrd="0" destOrd="0" presId="urn:microsoft.com/office/officeart/2005/8/layout/orgChart1"/>
    <dgm:cxn modelId="{314E6E4B-DEC8-4B11-A921-AF6DC02616B7}" type="presParOf" srcId="{ED464C6C-E06A-43A2-9206-1850132CCD41}" destId="{4635637E-37C1-4843-BB51-578C672FB0B8}" srcOrd="1" destOrd="0" presId="urn:microsoft.com/office/officeart/2005/8/layout/orgChart1"/>
    <dgm:cxn modelId="{A5090A24-1B93-4D04-8A64-F262BDE7BF6A}" type="presParOf" srcId="{57C68B3F-0192-46CB-B5F4-A07544E165F1}" destId="{E1C7655D-889B-4220-99BE-55D6158F4BC2}" srcOrd="1" destOrd="0" presId="urn:microsoft.com/office/officeart/2005/8/layout/orgChart1"/>
    <dgm:cxn modelId="{AEC957EC-86C7-4944-97CF-AA1F31B64EDE}" type="presParOf" srcId="{57C68B3F-0192-46CB-B5F4-A07544E165F1}" destId="{8AF3C297-37F0-4B35-A567-169508115807}" srcOrd="2" destOrd="0" presId="urn:microsoft.com/office/officeart/2005/8/layout/orgChart1"/>
    <dgm:cxn modelId="{8330B54C-93E7-4E4A-B08D-FF7F28CC3BB4}" type="presParOf" srcId="{444BFA59-198B-4345-947D-12FDED930E90}" destId="{66884B88-DEFE-4C68-84C2-3E6A7F4F0208}" srcOrd="6" destOrd="0" presId="urn:microsoft.com/office/officeart/2005/8/layout/orgChart1"/>
    <dgm:cxn modelId="{99C43243-EAF8-4B48-92EC-E7AA85A3E18A}" type="presParOf" srcId="{444BFA59-198B-4345-947D-12FDED930E90}" destId="{B14D4D46-ED1A-407F-8C58-76C056D19DAA}" srcOrd="7" destOrd="0" presId="urn:microsoft.com/office/officeart/2005/8/layout/orgChart1"/>
    <dgm:cxn modelId="{5EC49B6C-B047-40D6-907A-617E2E02E454}" type="presParOf" srcId="{B14D4D46-ED1A-407F-8C58-76C056D19DAA}" destId="{CF9C3BF8-F5F3-49C5-AD14-6C70CA1EA363}" srcOrd="0" destOrd="0" presId="urn:microsoft.com/office/officeart/2005/8/layout/orgChart1"/>
    <dgm:cxn modelId="{33DF44D9-E942-4673-B78B-212B0B060D57}" type="presParOf" srcId="{CF9C3BF8-F5F3-49C5-AD14-6C70CA1EA363}" destId="{5A1FDA40-BE85-4863-9638-7A595AC33A80}" srcOrd="0" destOrd="0" presId="urn:microsoft.com/office/officeart/2005/8/layout/orgChart1"/>
    <dgm:cxn modelId="{2979DB0A-5090-4C86-BF31-FC33EF21D968}" type="presParOf" srcId="{CF9C3BF8-F5F3-49C5-AD14-6C70CA1EA363}" destId="{0668CA26-A228-4C46-8626-6E83960C2AD8}" srcOrd="1" destOrd="0" presId="urn:microsoft.com/office/officeart/2005/8/layout/orgChart1"/>
    <dgm:cxn modelId="{9A54F3C8-C0F1-457D-B9C3-66727FA72747}" type="presParOf" srcId="{B14D4D46-ED1A-407F-8C58-76C056D19DAA}" destId="{928304F3-772A-4EB9-8412-141BBED72A15}" srcOrd="1" destOrd="0" presId="urn:microsoft.com/office/officeart/2005/8/layout/orgChart1"/>
    <dgm:cxn modelId="{C453BBEB-793B-4EFD-B6A6-27D74059DAC1}" type="presParOf" srcId="{B14D4D46-ED1A-407F-8C58-76C056D19DAA}" destId="{3C05A4EB-CD45-4C59-BF72-C0362A6F19BD}" srcOrd="2" destOrd="0" presId="urn:microsoft.com/office/officeart/2005/8/layout/orgChart1"/>
    <dgm:cxn modelId="{D18E7B96-B8E6-4547-9158-50D343EEE90E}" type="presParOf" srcId="{444BFA59-198B-4345-947D-12FDED930E90}" destId="{7A45B699-84B9-4ED1-9553-489D9C7D4949}" srcOrd="8" destOrd="0" presId="urn:microsoft.com/office/officeart/2005/8/layout/orgChart1"/>
    <dgm:cxn modelId="{1ED0FBCD-72EF-4DDB-AF69-40BE9F2DCC4F}" type="presParOf" srcId="{444BFA59-198B-4345-947D-12FDED930E90}" destId="{6144B37D-AB78-42F6-BCFB-1142F53B049F}" srcOrd="9" destOrd="0" presId="urn:microsoft.com/office/officeart/2005/8/layout/orgChart1"/>
    <dgm:cxn modelId="{D6E553EE-01AC-4B02-A027-4BDD7F80BA9B}" type="presParOf" srcId="{6144B37D-AB78-42F6-BCFB-1142F53B049F}" destId="{3037F95C-6045-4BD1-90B7-E602E4E1112A}" srcOrd="0" destOrd="0" presId="urn:microsoft.com/office/officeart/2005/8/layout/orgChart1"/>
    <dgm:cxn modelId="{2907C76F-E45C-4035-891C-E017385548A6}" type="presParOf" srcId="{3037F95C-6045-4BD1-90B7-E602E4E1112A}" destId="{78F71CB2-5EDB-4374-B9D4-A18B9C5F146E}" srcOrd="0" destOrd="0" presId="urn:microsoft.com/office/officeart/2005/8/layout/orgChart1"/>
    <dgm:cxn modelId="{C5B34C2F-4D79-476E-A190-B9E004C72433}" type="presParOf" srcId="{3037F95C-6045-4BD1-90B7-E602E4E1112A}" destId="{F82F692E-7C4B-4A15-8998-5A5FD97688BE}" srcOrd="1" destOrd="0" presId="urn:microsoft.com/office/officeart/2005/8/layout/orgChart1"/>
    <dgm:cxn modelId="{C72BBE28-F7A4-42B2-9F16-A40F31344C93}" type="presParOf" srcId="{6144B37D-AB78-42F6-BCFB-1142F53B049F}" destId="{63281C44-CB82-4154-A55A-2130FC80B95F}" srcOrd="1" destOrd="0" presId="urn:microsoft.com/office/officeart/2005/8/layout/orgChart1"/>
    <dgm:cxn modelId="{7464DAB6-E350-4C7F-8293-743C78BB833B}" type="presParOf" srcId="{6144B37D-AB78-42F6-BCFB-1142F53B049F}" destId="{945D1129-34DA-4783-9C57-BC0E4A54A1AD}" srcOrd="2" destOrd="0" presId="urn:microsoft.com/office/officeart/2005/8/layout/orgChart1"/>
    <dgm:cxn modelId="{D3F8EF86-E254-4C99-A680-B7B8B23DAA6F}" type="presParOf" srcId="{444BFA59-198B-4345-947D-12FDED930E90}" destId="{529C6CCA-3B8D-44EE-B685-684A210D5024}" srcOrd="10" destOrd="0" presId="urn:microsoft.com/office/officeart/2005/8/layout/orgChart1"/>
    <dgm:cxn modelId="{0459147B-A5F6-4B2A-B70A-B4FEF2A2A2F6}" type="presParOf" srcId="{444BFA59-198B-4345-947D-12FDED930E90}" destId="{5AD768B0-C34C-4011-9BBF-95169954FCC7}" srcOrd="11" destOrd="0" presId="urn:microsoft.com/office/officeart/2005/8/layout/orgChart1"/>
    <dgm:cxn modelId="{04CB5248-839D-44F7-B88F-0D432FB6AFB3}" type="presParOf" srcId="{5AD768B0-C34C-4011-9BBF-95169954FCC7}" destId="{7D335863-8076-4B3F-99FB-E488B1CA62B4}" srcOrd="0" destOrd="0" presId="urn:microsoft.com/office/officeart/2005/8/layout/orgChart1"/>
    <dgm:cxn modelId="{5B3D31EC-02F9-4B53-BF35-F9684A4561F2}" type="presParOf" srcId="{7D335863-8076-4B3F-99FB-E488B1CA62B4}" destId="{0673D5C2-CD15-49E1-B6E9-211883B502A0}" srcOrd="0" destOrd="0" presId="urn:microsoft.com/office/officeart/2005/8/layout/orgChart1"/>
    <dgm:cxn modelId="{77D57231-6157-430C-9456-AB01B8B21200}" type="presParOf" srcId="{7D335863-8076-4B3F-99FB-E488B1CA62B4}" destId="{D89805BE-34AD-4214-BA77-FF4917F31476}" srcOrd="1" destOrd="0" presId="urn:microsoft.com/office/officeart/2005/8/layout/orgChart1"/>
    <dgm:cxn modelId="{5FC61986-3913-4AEF-96CD-7F9038556D22}" type="presParOf" srcId="{5AD768B0-C34C-4011-9BBF-95169954FCC7}" destId="{0D5FFDFC-06E3-482F-B90A-737A31F95007}" srcOrd="1" destOrd="0" presId="urn:microsoft.com/office/officeart/2005/8/layout/orgChart1"/>
    <dgm:cxn modelId="{CF2BF4A2-22CB-4CC7-8504-B8648491447C}" type="presParOf" srcId="{5AD768B0-C34C-4011-9BBF-95169954FCC7}" destId="{DEEE1503-0C1A-4967-9354-4C33B88C6410}" srcOrd="2" destOrd="0" presId="urn:microsoft.com/office/officeart/2005/8/layout/orgChart1"/>
    <dgm:cxn modelId="{52427E56-4799-48E4-B4D0-6BDBDBE97DEA}" type="presParOf" srcId="{E2AC915D-7857-4658-BA4A-36398EC87F38}" destId="{29373AB7-DC5B-46F7-908E-9D5A2F9D8D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C0B48-A3B0-467A-829C-833638FBFB86}" type="doc">
      <dgm:prSet loTypeId="urn:microsoft.com/office/officeart/2005/8/layout/arrow1" loCatId="relationship" qsTypeId="urn:microsoft.com/office/officeart/2005/8/quickstyle/simple1" qsCatId="simple" csTypeId="urn:microsoft.com/office/officeart/2005/8/colors/colorful2" csCatId="colorful" phldr="1"/>
      <dgm:spPr/>
      <dgm:t>
        <a:bodyPr/>
        <a:lstStyle/>
        <a:p>
          <a:endParaRPr lang="zh-CN" altLang="en-US"/>
        </a:p>
      </dgm:t>
    </dgm:pt>
    <dgm:pt modelId="{EFEE9F82-0764-43AB-8033-9F98AA8AB24F}">
      <dgm:prSet phldrT="[文本]"/>
      <dgm:spPr/>
      <dgm:t>
        <a:bodyPr/>
        <a:lstStyle/>
        <a:p>
          <a:r>
            <a:rPr lang="zh-CN" altLang="en-US" dirty="0">
              <a:latin typeface="腾讯体 W3" panose="020C04030202040F0204" pitchFamily="34" charset="-122"/>
              <a:ea typeface="腾讯体 W3" panose="020C04030202040F0204" pitchFamily="34" charset="-122"/>
            </a:rPr>
            <a:t>有余票</a:t>
          </a:r>
        </a:p>
      </dgm:t>
    </dgm:pt>
    <dgm:pt modelId="{9307C5BD-B998-410A-96EA-3A6E8C628E9D}" type="parTrans" cxnId="{766DD41D-B421-4A44-91D2-62469A78363F}">
      <dgm:prSet/>
      <dgm:spPr/>
      <dgm:t>
        <a:bodyPr/>
        <a:lstStyle/>
        <a:p>
          <a:endParaRPr lang="zh-CN" altLang="en-US">
            <a:latin typeface="腾讯体 W3" panose="020C04030202040F0204" pitchFamily="34" charset="-122"/>
            <a:ea typeface="腾讯体 W3" panose="020C04030202040F0204" pitchFamily="34" charset="-122"/>
          </a:endParaRPr>
        </a:p>
      </dgm:t>
    </dgm:pt>
    <dgm:pt modelId="{04F06E59-B7A6-4D43-B0A6-D2939CF90E71}" type="sibTrans" cxnId="{766DD41D-B421-4A44-91D2-62469A78363F}">
      <dgm:prSet/>
      <dgm:spPr/>
      <dgm:t>
        <a:bodyPr/>
        <a:lstStyle/>
        <a:p>
          <a:endParaRPr lang="zh-CN" altLang="en-US">
            <a:latin typeface="腾讯体 W3" panose="020C04030202040F0204" pitchFamily="34" charset="-122"/>
            <a:ea typeface="腾讯体 W3" panose="020C04030202040F0204" pitchFamily="34" charset="-122"/>
          </a:endParaRPr>
        </a:p>
      </dgm:t>
    </dgm:pt>
    <dgm:pt modelId="{94679635-9EFA-4DE6-AA75-CAFAF3DBB411}">
      <dgm:prSet phldrT="[文本]"/>
      <dgm:spPr/>
      <dgm:t>
        <a:bodyPr/>
        <a:lstStyle/>
        <a:p>
          <a:r>
            <a:rPr lang="zh-CN" altLang="en-US" dirty="0">
              <a:latin typeface="腾讯体 W3" panose="020C04030202040F0204" pitchFamily="34" charset="-122"/>
              <a:ea typeface="腾讯体 W3" panose="020C04030202040F0204" pitchFamily="34" charset="-122"/>
            </a:rPr>
            <a:t>没有余票</a:t>
          </a:r>
        </a:p>
      </dgm:t>
    </dgm:pt>
    <dgm:pt modelId="{CF20B625-1856-4955-B67A-838945182A5C}" type="parTrans" cxnId="{996554DE-E9CF-465C-A2A9-1ADCC5C3407E}">
      <dgm:prSet/>
      <dgm:spPr/>
      <dgm:t>
        <a:bodyPr/>
        <a:lstStyle/>
        <a:p>
          <a:endParaRPr lang="zh-CN" altLang="en-US">
            <a:latin typeface="腾讯体 W3" panose="020C04030202040F0204" pitchFamily="34" charset="-122"/>
            <a:ea typeface="腾讯体 W3" panose="020C04030202040F0204" pitchFamily="34" charset="-122"/>
          </a:endParaRPr>
        </a:p>
      </dgm:t>
    </dgm:pt>
    <dgm:pt modelId="{BF8FB65E-3A24-41B5-BE58-3830AF8EC4E5}" type="sibTrans" cxnId="{996554DE-E9CF-465C-A2A9-1ADCC5C3407E}">
      <dgm:prSet/>
      <dgm:spPr/>
      <dgm:t>
        <a:bodyPr/>
        <a:lstStyle/>
        <a:p>
          <a:endParaRPr lang="zh-CN" altLang="en-US">
            <a:latin typeface="腾讯体 W3" panose="020C04030202040F0204" pitchFamily="34" charset="-122"/>
            <a:ea typeface="腾讯体 W3" panose="020C04030202040F0204" pitchFamily="34" charset="-122"/>
          </a:endParaRPr>
        </a:p>
      </dgm:t>
    </dgm:pt>
    <dgm:pt modelId="{29AFD049-01C7-4A70-8284-7660064DD962}" type="pres">
      <dgm:prSet presAssocID="{CD8C0B48-A3B0-467A-829C-833638FBFB86}" presName="cycle" presStyleCnt="0">
        <dgm:presLayoutVars>
          <dgm:dir/>
          <dgm:resizeHandles val="exact"/>
        </dgm:presLayoutVars>
      </dgm:prSet>
      <dgm:spPr/>
    </dgm:pt>
    <dgm:pt modelId="{4BE7B5A1-7836-4567-99CA-E5FA0EFE91B8}" type="pres">
      <dgm:prSet presAssocID="{EFEE9F82-0764-43AB-8033-9F98AA8AB24F}" presName="arrow" presStyleLbl="node1" presStyleIdx="0" presStyleCnt="2">
        <dgm:presLayoutVars>
          <dgm:bulletEnabled val="1"/>
        </dgm:presLayoutVars>
      </dgm:prSet>
      <dgm:spPr/>
    </dgm:pt>
    <dgm:pt modelId="{CF194E8F-8130-49A0-8B65-8780DB69D220}" type="pres">
      <dgm:prSet presAssocID="{94679635-9EFA-4DE6-AA75-CAFAF3DBB411}" presName="arrow" presStyleLbl="node1" presStyleIdx="1" presStyleCnt="2">
        <dgm:presLayoutVars>
          <dgm:bulletEnabled val="1"/>
        </dgm:presLayoutVars>
      </dgm:prSet>
      <dgm:spPr/>
    </dgm:pt>
  </dgm:ptLst>
  <dgm:cxnLst>
    <dgm:cxn modelId="{766DD41D-B421-4A44-91D2-62469A78363F}" srcId="{CD8C0B48-A3B0-467A-829C-833638FBFB86}" destId="{EFEE9F82-0764-43AB-8033-9F98AA8AB24F}" srcOrd="0" destOrd="0" parTransId="{9307C5BD-B998-410A-96EA-3A6E8C628E9D}" sibTransId="{04F06E59-B7A6-4D43-B0A6-D2939CF90E71}"/>
    <dgm:cxn modelId="{EBEE4180-4951-41C6-9919-94275CF293B0}" type="presOf" srcId="{CD8C0B48-A3B0-467A-829C-833638FBFB86}" destId="{29AFD049-01C7-4A70-8284-7660064DD962}" srcOrd="0" destOrd="0" presId="urn:microsoft.com/office/officeart/2005/8/layout/arrow1"/>
    <dgm:cxn modelId="{5CA09D85-053F-4551-A873-1DE0A86ADC2D}" type="presOf" srcId="{94679635-9EFA-4DE6-AA75-CAFAF3DBB411}" destId="{CF194E8F-8130-49A0-8B65-8780DB69D220}" srcOrd="0" destOrd="0" presId="urn:microsoft.com/office/officeart/2005/8/layout/arrow1"/>
    <dgm:cxn modelId="{EBDAF6AE-1832-4605-8C6E-537C056164E9}" type="presOf" srcId="{EFEE9F82-0764-43AB-8033-9F98AA8AB24F}" destId="{4BE7B5A1-7836-4567-99CA-E5FA0EFE91B8}" srcOrd="0" destOrd="0" presId="urn:microsoft.com/office/officeart/2005/8/layout/arrow1"/>
    <dgm:cxn modelId="{996554DE-E9CF-465C-A2A9-1ADCC5C3407E}" srcId="{CD8C0B48-A3B0-467A-829C-833638FBFB86}" destId="{94679635-9EFA-4DE6-AA75-CAFAF3DBB411}" srcOrd="1" destOrd="0" parTransId="{CF20B625-1856-4955-B67A-838945182A5C}" sibTransId="{BF8FB65E-3A24-41B5-BE58-3830AF8EC4E5}"/>
    <dgm:cxn modelId="{27DACAE5-3676-4FBA-94C5-B5E8EF91D6AC}" type="presParOf" srcId="{29AFD049-01C7-4A70-8284-7660064DD962}" destId="{4BE7B5A1-7836-4567-99CA-E5FA0EFE91B8}" srcOrd="0" destOrd="0" presId="urn:microsoft.com/office/officeart/2005/8/layout/arrow1"/>
    <dgm:cxn modelId="{1B9FCE4E-E69F-482E-967A-EBB4C5347EE4}" type="presParOf" srcId="{29AFD049-01C7-4A70-8284-7660064DD962}" destId="{CF194E8F-8130-49A0-8B65-8780DB69D220}"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23D137-300F-4FB3-BBA4-0CE7B145DE3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95A74630-E22D-4B6C-B2F1-225E7D18D591}">
      <dgm:prSet phldrT="[文本]"/>
      <dgm:spPr>
        <a:solidFill>
          <a:srgbClr val="7030A0"/>
        </a:solidFill>
      </dgm:spPr>
      <dgm:t>
        <a:bodyPr/>
        <a:lstStyle/>
        <a:p>
          <a:r>
            <a:rPr lang="zh-CN" altLang="en-US" dirty="0">
              <a:latin typeface="腾讯体 W3" panose="020C04030202040F0204" pitchFamily="34" charset="-122"/>
              <a:ea typeface="腾讯体 W3" panose="020C04030202040F0204" pitchFamily="34" charset="-122"/>
            </a:rPr>
            <a:t>结构化需求描述涉及的内容</a:t>
          </a:r>
        </a:p>
      </dgm:t>
    </dgm:pt>
    <dgm:pt modelId="{3D3E9232-F09D-4E68-816F-9644CDC61225}" type="parTrans" cxnId="{1FEA5C7D-47A3-4A11-873D-3639C33B89AC}">
      <dgm:prSet/>
      <dgm:spPr/>
      <dgm:t>
        <a:bodyPr/>
        <a:lstStyle/>
        <a:p>
          <a:endParaRPr lang="zh-CN" altLang="en-US">
            <a:latin typeface="腾讯体 W3" panose="020C04030202040F0204" pitchFamily="34" charset="-122"/>
            <a:ea typeface="腾讯体 W3" panose="020C04030202040F0204" pitchFamily="34" charset="-122"/>
          </a:endParaRPr>
        </a:p>
      </dgm:t>
    </dgm:pt>
    <dgm:pt modelId="{D698242D-90A7-4F90-B281-3FF003913F96}" type="sibTrans" cxnId="{1FEA5C7D-47A3-4A11-873D-3639C33B89AC}">
      <dgm:prSet/>
      <dgm:spPr/>
      <dgm:t>
        <a:bodyPr/>
        <a:lstStyle/>
        <a:p>
          <a:endParaRPr lang="zh-CN" altLang="en-US">
            <a:latin typeface="腾讯体 W3" panose="020C04030202040F0204" pitchFamily="34" charset="-122"/>
            <a:ea typeface="腾讯体 W3" panose="020C04030202040F0204" pitchFamily="34" charset="-122"/>
          </a:endParaRPr>
        </a:p>
      </dgm:t>
    </dgm:pt>
    <dgm:pt modelId="{0A553128-935E-4495-BD02-505D255C7CEF}">
      <dgm:prSet phldrT="[文本]"/>
      <dgm:spPr/>
      <dgm:t>
        <a:bodyPr/>
        <a:lstStyle/>
        <a:p>
          <a:r>
            <a:rPr lang="zh-CN" altLang="en-US" dirty="0">
              <a:latin typeface="腾讯体 W3" panose="020C04030202040F0204" pitchFamily="34" charset="-122"/>
              <a:ea typeface="腾讯体 W3" panose="020C04030202040F0204" pitchFamily="34" charset="-122"/>
            </a:rPr>
            <a:t>动词短语</a:t>
          </a:r>
        </a:p>
      </dgm:t>
    </dgm:pt>
    <dgm:pt modelId="{ABDE20C7-D13E-4658-B628-BE3F0C741E51}" type="parTrans" cxnId="{B804A434-93C1-4970-9EAB-B087A6B9B204}">
      <dgm:prSet/>
      <dgm:spPr/>
      <dgm:t>
        <a:bodyPr/>
        <a:lstStyle/>
        <a:p>
          <a:endParaRPr lang="zh-CN" altLang="en-US">
            <a:latin typeface="腾讯体 W3" panose="020C04030202040F0204" pitchFamily="34" charset="-122"/>
            <a:ea typeface="腾讯体 W3" panose="020C04030202040F0204" pitchFamily="34" charset="-122"/>
          </a:endParaRPr>
        </a:p>
      </dgm:t>
    </dgm:pt>
    <dgm:pt modelId="{2D88F6AA-A1C4-4517-98AF-5B940853B7F5}" type="sibTrans" cxnId="{B804A434-93C1-4970-9EAB-B087A6B9B204}">
      <dgm:prSet/>
      <dgm:spPr/>
      <dgm:t>
        <a:bodyPr/>
        <a:lstStyle/>
        <a:p>
          <a:endParaRPr lang="zh-CN" altLang="en-US">
            <a:latin typeface="腾讯体 W3" panose="020C04030202040F0204" pitchFamily="34" charset="-122"/>
            <a:ea typeface="腾讯体 W3" panose="020C04030202040F0204" pitchFamily="34" charset="-122"/>
          </a:endParaRPr>
        </a:p>
      </dgm:t>
    </dgm:pt>
    <dgm:pt modelId="{85B40D81-A368-4E92-9CB0-1E6370631AC4}">
      <dgm:prSet phldrT="[文本]" custT="1"/>
      <dgm:spPr/>
      <dgm:t>
        <a:bodyPr/>
        <a:lstStyle/>
        <a:p>
          <a:r>
            <a:rPr lang="zh-CN" altLang="en-US" sz="2000" dirty="0">
              <a:latin typeface="腾讯体 W3" panose="020C04030202040F0204" pitchFamily="34" charset="-122"/>
              <a:ea typeface="腾讯体 W3" panose="020C04030202040F0204" pitchFamily="34" charset="-122"/>
            </a:rPr>
            <a:t>宾语的内容及组成</a:t>
          </a:r>
        </a:p>
      </dgm:t>
    </dgm:pt>
    <dgm:pt modelId="{617102DC-BC0E-46E1-8784-9E7C1DA877C3}" type="parTrans" cxnId="{06371D04-CF6D-4219-B3D7-7050F7093419}">
      <dgm:prSet/>
      <dgm:spPr/>
      <dgm:t>
        <a:bodyPr/>
        <a:lstStyle/>
        <a:p>
          <a:endParaRPr lang="zh-CN" altLang="en-US">
            <a:latin typeface="腾讯体 W3" panose="020C04030202040F0204" pitchFamily="34" charset="-122"/>
            <a:ea typeface="腾讯体 W3" panose="020C04030202040F0204" pitchFamily="34" charset="-122"/>
          </a:endParaRPr>
        </a:p>
      </dgm:t>
    </dgm:pt>
    <dgm:pt modelId="{F7A33611-7081-4180-8E49-B9FC2631E340}" type="sibTrans" cxnId="{06371D04-CF6D-4219-B3D7-7050F7093419}">
      <dgm:prSet/>
      <dgm:spPr/>
      <dgm:t>
        <a:bodyPr/>
        <a:lstStyle/>
        <a:p>
          <a:endParaRPr lang="zh-CN" altLang="en-US">
            <a:latin typeface="腾讯体 W3" panose="020C04030202040F0204" pitchFamily="34" charset="-122"/>
            <a:ea typeface="腾讯体 W3" panose="020C04030202040F0204" pitchFamily="34" charset="-122"/>
          </a:endParaRPr>
        </a:p>
      </dgm:t>
    </dgm:pt>
    <dgm:pt modelId="{45F63D57-9328-4B4D-88C0-33D094C48F98}">
      <dgm:prSet phldrT="[文本]"/>
      <dgm:spPr/>
      <dgm:t>
        <a:bodyPr/>
        <a:lstStyle/>
        <a:p>
          <a:r>
            <a:rPr lang="zh-CN" altLang="en-US" dirty="0">
              <a:latin typeface="腾讯体 W3" panose="020C04030202040F0204" pitchFamily="34" charset="-122"/>
              <a:ea typeface="腾讯体 W3" panose="020C04030202040F0204" pitchFamily="34" charset="-122"/>
            </a:rPr>
            <a:t>动词的处理顺序</a:t>
          </a:r>
        </a:p>
      </dgm:t>
    </dgm:pt>
    <dgm:pt modelId="{C151736F-9970-4A64-B78B-F29DC02AF60C}" type="parTrans" cxnId="{EE5515FC-EF22-435F-9DA0-FD0919EBFCE0}">
      <dgm:prSet/>
      <dgm:spPr/>
      <dgm:t>
        <a:bodyPr/>
        <a:lstStyle/>
        <a:p>
          <a:endParaRPr lang="zh-CN" altLang="en-US">
            <a:latin typeface="腾讯体 W3" panose="020C04030202040F0204" pitchFamily="34" charset="-122"/>
            <a:ea typeface="腾讯体 W3" panose="020C04030202040F0204" pitchFamily="34" charset="-122"/>
          </a:endParaRPr>
        </a:p>
      </dgm:t>
    </dgm:pt>
    <dgm:pt modelId="{B7C93A09-9D8E-45F0-8EAF-B5903EBB3A6B}" type="sibTrans" cxnId="{EE5515FC-EF22-435F-9DA0-FD0919EBFCE0}">
      <dgm:prSet/>
      <dgm:spPr/>
      <dgm:t>
        <a:bodyPr/>
        <a:lstStyle/>
        <a:p>
          <a:endParaRPr lang="zh-CN" altLang="en-US">
            <a:latin typeface="腾讯体 W3" panose="020C04030202040F0204" pitchFamily="34" charset="-122"/>
            <a:ea typeface="腾讯体 W3" panose="020C04030202040F0204" pitchFamily="34" charset="-122"/>
          </a:endParaRPr>
        </a:p>
      </dgm:t>
    </dgm:pt>
    <dgm:pt modelId="{1B4EC9E8-E962-481F-9427-0949A090BB5B}">
      <dgm:prSet phldrT="[文本]"/>
      <dgm:spPr/>
      <dgm:t>
        <a:bodyPr/>
        <a:lstStyle/>
        <a:p>
          <a:r>
            <a:rPr lang="zh-CN" altLang="en-US">
              <a:latin typeface="腾讯体 W3" panose="020C04030202040F0204" pitchFamily="34" charset="-122"/>
              <a:ea typeface="腾讯体 W3" panose="020C04030202040F0204" pitchFamily="34" charset="-122"/>
            </a:rPr>
            <a:t>系统状态</a:t>
          </a:r>
          <a:endParaRPr lang="zh-CN" altLang="en-US" dirty="0">
            <a:latin typeface="腾讯体 W3" panose="020C04030202040F0204" pitchFamily="34" charset="-122"/>
            <a:ea typeface="腾讯体 W3" panose="020C04030202040F0204" pitchFamily="34" charset="-122"/>
          </a:endParaRPr>
        </a:p>
      </dgm:t>
    </dgm:pt>
    <dgm:pt modelId="{C0951055-4AB3-412B-8577-36704FDA5651}" type="parTrans" cxnId="{66C2A07F-32E4-4376-B081-0AFE1A530810}">
      <dgm:prSet/>
      <dgm:spPr/>
      <dgm:t>
        <a:bodyPr/>
        <a:lstStyle/>
        <a:p>
          <a:endParaRPr lang="zh-CN" altLang="en-US">
            <a:latin typeface="腾讯体 W3" panose="020C04030202040F0204" pitchFamily="34" charset="-122"/>
            <a:ea typeface="腾讯体 W3" panose="020C04030202040F0204" pitchFamily="34" charset="-122"/>
          </a:endParaRPr>
        </a:p>
      </dgm:t>
    </dgm:pt>
    <dgm:pt modelId="{5F0D7AD7-BBFE-41FA-A277-E104BD3BD28A}" type="sibTrans" cxnId="{66C2A07F-32E4-4376-B081-0AFE1A530810}">
      <dgm:prSet/>
      <dgm:spPr/>
      <dgm:t>
        <a:bodyPr/>
        <a:lstStyle/>
        <a:p>
          <a:endParaRPr lang="zh-CN" altLang="en-US">
            <a:latin typeface="腾讯体 W3" panose="020C04030202040F0204" pitchFamily="34" charset="-122"/>
            <a:ea typeface="腾讯体 W3" panose="020C04030202040F0204" pitchFamily="34" charset="-122"/>
          </a:endParaRPr>
        </a:p>
      </dgm:t>
    </dgm:pt>
    <dgm:pt modelId="{1BB0FFAA-F618-4641-A2AB-FA7A35517082}" type="pres">
      <dgm:prSet presAssocID="{9023D137-300F-4FB3-BBA4-0CE7B145DE36}" presName="hierChild1" presStyleCnt="0">
        <dgm:presLayoutVars>
          <dgm:orgChart val="1"/>
          <dgm:chPref val="1"/>
          <dgm:dir/>
          <dgm:animOne val="branch"/>
          <dgm:animLvl val="lvl"/>
          <dgm:resizeHandles/>
        </dgm:presLayoutVars>
      </dgm:prSet>
      <dgm:spPr/>
    </dgm:pt>
    <dgm:pt modelId="{E7037A39-71E2-41D8-8FD7-F19E94B6715B}" type="pres">
      <dgm:prSet presAssocID="{95A74630-E22D-4B6C-B2F1-225E7D18D591}" presName="hierRoot1" presStyleCnt="0">
        <dgm:presLayoutVars>
          <dgm:hierBranch val="init"/>
        </dgm:presLayoutVars>
      </dgm:prSet>
      <dgm:spPr/>
    </dgm:pt>
    <dgm:pt modelId="{1B5B7D78-B10A-4951-B078-5AC1C18059EB}" type="pres">
      <dgm:prSet presAssocID="{95A74630-E22D-4B6C-B2F1-225E7D18D591}" presName="rootComposite1" presStyleCnt="0"/>
      <dgm:spPr/>
    </dgm:pt>
    <dgm:pt modelId="{3F2C082F-184B-404D-B94A-F2B99DB0B6AA}" type="pres">
      <dgm:prSet presAssocID="{95A74630-E22D-4B6C-B2F1-225E7D18D591}" presName="rootText1" presStyleLbl="node0" presStyleIdx="0" presStyleCnt="1" custScaleX="258535">
        <dgm:presLayoutVars>
          <dgm:chPref val="3"/>
        </dgm:presLayoutVars>
      </dgm:prSet>
      <dgm:spPr/>
    </dgm:pt>
    <dgm:pt modelId="{9EDABE6C-DB83-479E-8702-505D55C71529}" type="pres">
      <dgm:prSet presAssocID="{95A74630-E22D-4B6C-B2F1-225E7D18D591}" presName="rootConnector1" presStyleLbl="node1" presStyleIdx="0" presStyleCnt="0"/>
      <dgm:spPr/>
    </dgm:pt>
    <dgm:pt modelId="{DF44766C-912F-48A0-B172-B93C571F6E73}" type="pres">
      <dgm:prSet presAssocID="{95A74630-E22D-4B6C-B2F1-225E7D18D591}" presName="hierChild2" presStyleCnt="0"/>
      <dgm:spPr/>
    </dgm:pt>
    <dgm:pt modelId="{CE83232C-13B0-4226-9BF4-785D1482D779}" type="pres">
      <dgm:prSet presAssocID="{ABDE20C7-D13E-4658-B628-BE3F0C741E51}" presName="Name37" presStyleLbl="parChTrans1D2" presStyleIdx="0" presStyleCnt="4"/>
      <dgm:spPr/>
    </dgm:pt>
    <dgm:pt modelId="{73FA64EE-F80E-40F9-9536-D621E04B2ED5}" type="pres">
      <dgm:prSet presAssocID="{0A553128-935E-4495-BD02-505D255C7CEF}" presName="hierRoot2" presStyleCnt="0">
        <dgm:presLayoutVars>
          <dgm:hierBranch val="init"/>
        </dgm:presLayoutVars>
      </dgm:prSet>
      <dgm:spPr/>
    </dgm:pt>
    <dgm:pt modelId="{F1AFC7C4-A042-438A-B9A4-D23360422FE2}" type="pres">
      <dgm:prSet presAssocID="{0A553128-935E-4495-BD02-505D255C7CEF}" presName="rootComposite" presStyleCnt="0"/>
      <dgm:spPr/>
    </dgm:pt>
    <dgm:pt modelId="{C9820BCC-9372-43CE-B4C5-A5FE31678B1F}" type="pres">
      <dgm:prSet presAssocID="{0A553128-935E-4495-BD02-505D255C7CEF}" presName="rootText" presStyleLbl="node2" presStyleIdx="0" presStyleCnt="4">
        <dgm:presLayoutVars>
          <dgm:chPref val="3"/>
        </dgm:presLayoutVars>
      </dgm:prSet>
      <dgm:spPr/>
    </dgm:pt>
    <dgm:pt modelId="{35E3D0DB-EDD0-4EF3-841F-84BE993C824C}" type="pres">
      <dgm:prSet presAssocID="{0A553128-935E-4495-BD02-505D255C7CEF}" presName="rootConnector" presStyleLbl="node2" presStyleIdx="0" presStyleCnt="4"/>
      <dgm:spPr/>
    </dgm:pt>
    <dgm:pt modelId="{AE51A5DB-F2FB-4D50-B391-1F345653F59C}" type="pres">
      <dgm:prSet presAssocID="{0A553128-935E-4495-BD02-505D255C7CEF}" presName="hierChild4" presStyleCnt="0"/>
      <dgm:spPr/>
    </dgm:pt>
    <dgm:pt modelId="{9373C7A3-D160-4824-9302-FC9C7C0297E1}" type="pres">
      <dgm:prSet presAssocID="{0A553128-935E-4495-BD02-505D255C7CEF}" presName="hierChild5" presStyleCnt="0"/>
      <dgm:spPr/>
    </dgm:pt>
    <dgm:pt modelId="{16DBDC0E-DFE6-49DF-8542-D3CB5661C036}" type="pres">
      <dgm:prSet presAssocID="{617102DC-BC0E-46E1-8784-9E7C1DA877C3}" presName="Name37" presStyleLbl="parChTrans1D2" presStyleIdx="1" presStyleCnt="4"/>
      <dgm:spPr/>
    </dgm:pt>
    <dgm:pt modelId="{FBE46BC2-89E2-4F2C-8124-ED1BDD9A02EF}" type="pres">
      <dgm:prSet presAssocID="{85B40D81-A368-4E92-9CB0-1E6370631AC4}" presName="hierRoot2" presStyleCnt="0">
        <dgm:presLayoutVars>
          <dgm:hierBranch val="init"/>
        </dgm:presLayoutVars>
      </dgm:prSet>
      <dgm:spPr/>
    </dgm:pt>
    <dgm:pt modelId="{F2A7F8CE-235B-4E20-82BB-E6ADD0E82033}" type="pres">
      <dgm:prSet presAssocID="{85B40D81-A368-4E92-9CB0-1E6370631AC4}" presName="rootComposite" presStyleCnt="0"/>
      <dgm:spPr/>
    </dgm:pt>
    <dgm:pt modelId="{3AEA6355-0C95-4872-B043-3E149DAC23AF}" type="pres">
      <dgm:prSet presAssocID="{85B40D81-A368-4E92-9CB0-1E6370631AC4}" presName="rootText" presStyleLbl="node2" presStyleIdx="1" presStyleCnt="4">
        <dgm:presLayoutVars>
          <dgm:chPref val="3"/>
        </dgm:presLayoutVars>
      </dgm:prSet>
      <dgm:spPr/>
    </dgm:pt>
    <dgm:pt modelId="{230B773C-6C9B-4395-98A3-2059168B5975}" type="pres">
      <dgm:prSet presAssocID="{85B40D81-A368-4E92-9CB0-1E6370631AC4}" presName="rootConnector" presStyleLbl="node2" presStyleIdx="1" presStyleCnt="4"/>
      <dgm:spPr/>
    </dgm:pt>
    <dgm:pt modelId="{F673634D-5696-4F9E-9DAB-AF7B50DB57A9}" type="pres">
      <dgm:prSet presAssocID="{85B40D81-A368-4E92-9CB0-1E6370631AC4}" presName="hierChild4" presStyleCnt="0"/>
      <dgm:spPr/>
    </dgm:pt>
    <dgm:pt modelId="{85834057-C40A-4F49-B20D-2DB63A60069E}" type="pres">
      <dgm:prSet presAssocID="{85B40D81-A368-4E92-9CB0-1E6370631AC4}" presName="hierChild5" presStyleCnt="0"/>
      <dgm:spPr/>
    </dgm:pt>
    <dgm:pt modelId="{8988A6C2-DAC4-4B63-85F4-8EBFF6F6EC77}" type="pres">
      <dgm:prSet presAssocID="{C151736F-9970-4A64-B78B-F29DC02AF60C}" presName="Name37" presStyleLbl="parChTrans1D2" presStyleIdx="2" presStyleCnt="4"/>
      <dgm:spPr/>
    </dgm:pt>
    <dgm:pt modelId="{ABCF5666-BA93-4F4D-9EF7-E230DEEE04DC}" type="pres">
      <dgm:prSet presAssocID="{45F63D57-9328-4B4D-88C0-33D094C48F98}" presName="hierRoot2" presStyleCnt="0">
        <dgm:presLayoutVars>
          <dgm:hierBranch val="init"/>
        </dgm:presLayoutVars>
      </dgm:prSet>
      <dgm:spPr/>
    </dgm:pt>
    <dgm:pt modelId="{2CFA739F-80BF-4F50-A4C1-D9C5130E68D3}" type="pres">
      <dgm:prSet presAssocID="{45F63D57-9328-4B4D-88C0-33D094C48F98}" presName="rootComposite" presStyleCnt="0"/>
      <dgm:spPr/>
    </dgm:pt>
    <dgm:pt modelId="{F92A4BB9-7544-4EBF-B453-B2D3D5CDC43B}" type="pres">
      <dgm:prSet presAssocID="{45F63D57-9328-4B4D-88C0-33D094C48F98}" presName="rootText" presStyleLbl="node2" presStyleIdx="2" presStyleCnt="4">
        <dgm:presLayoutVars>
          <dgm:chPref val="3"/>
        </dgm:presLayoutVars>
      </dgm:prSet>
      <dgm:spPr/>
    </dgm:pt>
    <dgm:pt modelId="{000982B8-85BD-4792-98F6-9BD76FB6CD6F}" type="pres">
      <dgm:prSet presAssocID="{45F63D57-9328-4B4D-88C0-33D094C48F98}" presName="rootConnector" presStyleLbl="node2" presStyleIdx="2" presStyleCnt="4"/>
      <dgm:spPr/>
    </dgm:pt>
    <dgm:pt modelId="{973470A1-EB31-44FC-81A5-1DF4A1C290BD}" type="pres">
      <dgm:prSet presAssocID="{45F63D57-9328-4B4D-88C0-33D094C48F98}" presName="hierChild4" presStyleCnt="0"/>
      <dgm:spPr/>
    </dgm:pt>
    <dgm:pt modelId="{7929FAF2-852E-4328-A9B0-74D4A4B7DC0E}" type="pres">
      <dgm:prSet presAssocID="{45F63D57-9328-4B4D-88C0-33D094C48F98}" presName="hierChild5" presStyleCnt="0"/>
      <dgm:spPr/>
    </dgm:pt>
    <dgm:pt modelId="{520D3A56-E407-4E3A-9CBE-A2A6CC59ED06}" type="pres">
      <dgm:prSet presAssocID="{C0951055-4AB3-412B-8577-36704FDA5651}" presName="Name37" presStyleLbl="parChTrans1D2" presStyleIdx="3" presStyleCnt="4"/>
      <dgm:spPr/>
    </dgm:pt>
    <dgm:pt modelId="{E312A53E-6BE9-4D5F-A2E8-FB17249F3E9B}" type="pres">
      <dgm:prSet presAssocID="{1B4EC9E8-E962-481F-9427-0949A090BB5B}" presName="hierRoot2" presStyleCnt="0">
        <dgm:presLayoutVars>
          <dgm:hierBranch val="init"/>
        </dgm:presLayoutVars>
      </dgm:prSet>
      <dgm:spPr/>
    </dgm:pt>
    <dgm:pt modelId="{321ECB6A-7075-4A81-8437-30DD5958D4BD}" type="pres">
      <dgm:prSet presAssocID="{1B4EC9E8-E962-481F-9427-0949A090BB5B}" presName="rootComposite" presStyleCnt="0"/>
      <dgm:spPr/>
    </dgm:pt>
    <dgm:pt modelId="{173F37ED-B80A-4378-9FD1-4285D4143D22}" type="pres">
      <dgm:prSet presAssocID="{1B4EC9E8-E962-481F-9427-0949A090BB5B}" presName="rootText" presStyleLbl="node2" presStyleIdx="3" presStyleCnt="4">
        <dgm:presLayoutVars>
          <dgm:chPref val="3"/>
        </dgm:presLayoutVars>
      </dgm:prSet>
      <dgm:spPr/>
    </dgm:pt>
    <dgm:pt modelId="{A4E75620-8F89-41C7-AFB1-6BE7C1CD97EF}" type="pres">
      <dgm:prSet presAssocID="{1B4EC9E8-E962-481F-9427-0949A090BB5B}" presName="rootConnector" presStyleLbl="node2" presStyleIdx="3" presStyleCnt="4"/>
      <dgm:spPr/>
    </dgm:pt>
    <dgm:pt modelId="{AFE07686-6A36-4C6F-A2B1-B9D205B08D13}" type="pres">
      <dgm:prSet presAssocID="{1B4EC9E8-E962-481F-9427-0949A090BB5B}" presName="hierChild4" presStyleCnt="0"/>
      <dgm:spPr/>
    </dgm:pt>
    <dgm:pt modelId="{4CB7980B-9D7B-46AD-9682-8CD3B0002C6D}" type="pres">
      <dgm:prSet presAssocID="{1B4EC9E8-E962-481F-9427-0949A090BB5B}" presName="hierChild5" presStyleCnt="0"/>
      <dgm:spPr/>
    </dgm:pt>
    <dgm:pt modelId="{CE5F3F57-E05D-44D4-B735-9023F62DA72E}" type="pres">
      <dgm:prSet presAssocID="{95A74630-E22D-4B6C-B2F1-225E7D18D591}" presName="hierChild3" presStyleCnt="0"/>
      <dgm:spPr/>
    </dgm:pt>
  </dgm:ptLst>
  <dgm:cxnLst>
    <dgm:cxn modelId="{06371D04-CF6D-4219-B3D7-7050F7093419}" srcId="{95A74630-E22D-4B6C-B2F1-225E7D18D591}" destId="{85B40D81-A368-4E92-9CB0-1E6370631AC4}" srcOrd="1" destOrd="0" parTransId="{617102DC-BC0E-46E1-8784-9E7C1DA877C3}" sibTransId="{F7A33611-7081-4180-8E49-B9FC2631E340}"/>
    <dgm:cxn modelId="{182E6E2B-43A2-4D63-BBFE-60A0CF6184EE}" type="presOf" srcId="{0A553128-935E-4495-BD02-505D255C7CEF}" destId="{C9820BCC-9372-43CE-B4C5-A5FE31678B1F}" srcOrd="0" destOrd="0" presId="urn:microsoft.com/office/officeart/2005/8/layout/orgChart1"/>
    <dgm:cxn modelId="{FF4C8B2B-B271-4475-AC24-A0B9114E1203}" type="presOf" srcId="{C151736F-9970-4A64-B78B-F29DC02AF60C}" destId="{8988A6C2-DAC4-4B63-85F4-8EBFF6F6EC77}" srcOrd="0" destOrd="0" presId="urn:microsoft.com/office/officeart/2005/8/layout/orgChart1"/>
    <dgm:cxn modelId="{B804A434-93C1-4970-9EAB-B087A6B9B204}" srcId="{95A74630-E22D-4B6C-B2F1-225E7D18D591}" destId="{0A553128-935E-4495-BD02-505D255C7CEF}" srcOrd="0" destOrd="0" parTransId="{ABDE20C7-D13E-4658-B628-BE3F0C741E51}" sibTransId="{2D88F6AA-A1C4-4517-98AF-5B940853B7F5}"/>
    <dgm:cxn modelId="{08F5C65A-B7F7-47CC-BB5F-4A5348C5072E}" type="presOf" srcId="{0A553128-935E-4495-BD02-505D255C7CEF}" destId="{35E3D0DB-EDD0-4EF3-841F-84BE993C824C}" srcOrd="1" destOrd="0" presId="urn:microsoft.com/office/officeart/2005/8/layout/orgChart1"/>
    <dgm:cxn modelId="{1FEA5C7D-47A3-4A11-873D-3639C33B89AC}" srcId="{9023D137-300F-4FB3-BBA4-0CE7B145DE36}" destId="{95A74630-E22D-4B6C-B2F1-225E7D18D591}" srcOrd="0" destOrd="0" parTransId="{3D3E9232-F09D-4E68-816F-9644CDC61225}" sibTransId="{D698242D-90A7-4F90-B281-3FF003913F96}"/>
    <dgm:cxn modelId="{66C2A07F-32E4-4376-B081-0AFE1A530810}" srcId="{95A74630-E22D-4B6C-B2F1-225E7D18D591}" destId="{1B4EC9E8-E962-481F-9427-0949A090BB5B}" srcOrd="3" destOrd="0" parTransId="{C0951055-4AB3-412B-8577-36704FDA5651}" sibTransId="{5F0D7AD7-BBFE-41FA-A277-E104BD3BD28A}"/>
    <dgm:cxn modelId="{D7B0DF83-84EC-48DF-B490-319D7B5106ED}" type="presOf" srcId="{95A74630-E22D-4B6C-B2F1-225E7D18D591}" destId="{3F2C082F-184B-404D-B94A-F2B99DB0B6AA}" srcOrd="0" destOrd="0" presId="urn:microsoft.com/office/officeart/2005/8/layout/orgChart1"/>
    <dgm:cxn modelId="{D259BE87-CFD5-48B2-9683-FE3FE7B1614D}" type="presOf" srcId="{45F63D57-9328-4B4D-88C0-33D094C48F98}" destId="{F92A4BB9-7544-4EBF-B453-B2D3D5CDC43B}" srcOrd="0" destOrd="0" presId="urn:microsoft.com/office/officeart/2005/8/layout/orgChart1"/>
    <dgm:cxn modelId="{1E09048A-C3D3-4D9A-B70E-A8A345CCCF6C}" type="presOf" srcId="{C0951055-4AB3-412B-8577-36704FDA5651}" destId="{520D3A56-E407-4E3A-9CBE-A2A6CC59ED06}" srcOrd="0" destOrd="0" presId="urn:microsoft.com/office/officeart/2005/8/layout/orgChart1"/>
    <dgm:cxn modelId="{7440AD92-DDDA-4CC5-949C-2FAB3C9ADAD1}" type="presOf" srcId="{617102DC-BC0E-46E1-8784-9E7C1DA877C3}" destId="{16DBDC0E-DFE6-49DF-8542-D3CB5661C036}" srcOrd="0" destOrd="0" presId="urn:microsoft.com/office/officeart/2005/8/layout/orgChart1"/>
    <dgm:cxn modelId="{AEE6F698-AB77-4ECA-95E2-6A7DFC6CCFA9}" type="presOf" srcId="{45F63D57-9328-4B4D-88C0-33D094C48F98}" destId="{000982B8-85BD-4792-98F6-9BD76FB6CD6F}" srcOrd="1" destOrd="0" presId="urn:microsoft.com/office/officeart/2005/8/layout/orgChart1"/>
    <dgm:cxn modelId="{690D08BA-2ED6-48C4-AB9F-B84985AAFCB7}" type="presOf" srcId="{95A74630-E22D-4B6C-B2F1-225E7D18D591}" destId="{9EDABE6C-DB83-479E-8702-505D55C71529}" srcOrd="1" destOrd="0" presId="urn:microsoft.com/office/officeart/2005/8/layout/orgChart1"/>
    <dgm:cxn modelId="{1BEA9BC5-ABB3-4976-BF5F-4ED44CBD9858}" type="presOf" srcId="{9023D137-300F-4FB3-BBA4-0CE7B145DE36}" destId="{1BB0FFAA-F618-4641-A2AB-FA7A35517082}" srcOrd="0" destOrd="0" presId="urn:microsoft.com/office/officeart/2005/8/layout/orgChart1"/>
    <dgm:cxn modelId="{FBC375CB-2567-43D2-8D1A-E35AAB8BD8C6}" type="presOf" srcId="{85B40D81-A368-4E92-9CB0-1E6370631AC4}" destId="{230B773C-6C9B-4395-98A3-2059168B5975}" srcOrd="1" destOrd="0" presId="urn:microsoft.com/office/officeart/2005/8/layout/orgChart1"/>
    <dgm:cxn modelId="{51F757D7-3A62-4262-8B8D-120D4D5799F7}" type="presOf" srcId="{85B40D81-A368-4E92-9CB0-1E6370631AC4}" destId="{3AEA6355-0C95-4872-B043-3E149DAC23AF}" srcOrd="0" destOrd="0" presId="urn:microsoft.com/office/officeart/2005/8/layout/orgChart1"/>
    <dgm:cxn modelId="{C5BFD5EF-DAD5-4D9A-8957-88709223ECBC}" type="presOf" srcId="{1B4EC9E8-E962-481F-9427-0949A090BB5B}" destId="{A4E75620-8F89-41C7-AFB1-6BE7C1CD97EF}" srcOrd="1" destOrd="0" presId="urn:microsoft.com/office/officeart/2005/8/layout/orgChart1"/>
    <dgm:cxn modelId="{D97B4FFB-22F3-48BD-98B8-23A16F35188B}" type="presOf" srcId="{1B4EC9E8-E962-481F-9427-0949A090BB5B}" destId="{173F37ED-B80A-4378-9FD1-4285D4143D22}" srcOrd="0" destOrd="0" presId="urn:microsoft.com/office/officeart/2005/8/layout/orgChart1"/>
    <dgm:cxn modelId="{EE5515FC-EF22-435F-9DA0-FD0919EBFCE0}" srcId="{95A74630-E22D-4B6C-B2F1-225E7D18D591}" destId="{45F63D57-9328-4B4D-88C0-33D094C48F98}" srcOrd="2" destOrd="0" parTransId="{C151736F-9970-4A64-B78B-F29DC02AF60C}" sibTransId="{B7C93A09-9D8E-45F0-8EAF-B5903EBB3A6B}"/>
    <dgm:cxn modelId="{6A26F2FD-1E7A-44CE-BD66-0D02DBD7FF49}" type="presOf" srcId="{ABDE20C7-D13E-4658-B628-BE3F0C741E51}" destId="{CE83232C-13B0-4226-9BF4-785D1482D779}" srcOrd="0" destOrd="0" presId="urn:microsoft.com/office/officeart/2005/8/layout/orgChart1"/>
    <dgm:cxn modelId="{FDC41DC1-8DA6-4A9F-BF7D-8E870027FA8C}" type="presParOf" srcId="{1BB0FFAA-F618-4641-A2AB-FA7A35517082}" destId="{E7037A39-71E2-41D8-8FD7-F19E94B6715B}" srcOrd="0" destOrd="0" presId="urn:microsoft.com/office/officeart/2005/8/layout/orgChart1"/>
    <dgm:cxn modelId="{30BF7BBC-B631-4B30-99AC-575C30C45DB7}" type="presParOf" srcId="{E7037A39-71E2-41D8-8FD7-F19E94B6715B}" destId="{1B5B7D78-B10A-4951-B078-5AC1C18059EB}" srcOrd="0" destOrd="0" presId="urn:microsoft.com/office/officeart/2005/8/layout/orgChart1"/>
    <dgm:cxn modelId="{4AFA526C-EFD9-44BB-93D5-9613BD3EFDC6}" type="presParOf" srcId="{1B5B7D78-B10A-4951-B078-5AC1C18059EB}" destId="{3F2C082F-184B-404D-B94A-F2B99DB0B6AA}" srcOrd="0" destOrd="0" presId="urn:microsoft.com/office/officeart/2005/8/layout/orgChart1"/>
    <dgm:cxn modelId="{22E3446E-8ACC-4C36-8CF2-9E9A7354176E}" type="presParOf" srcId="{1B5B7D78-B10A-4951-B078-5AC1C18059EB}" destId="{9EDABE6C-DB83-479E-8702-505D55C71529}" srcOrd="1" destOrd="0" presId="urn:microsoft.com/office/officeart/2005/8/layout/orgChart1"/>
    <dgm:cxn modelId="{5532DCE3-51C1-45C1-BEA7-BA5D3C184E0A}" type="presParOf" srcId="{E7037A39-71E2-41D8-8FD7-F19E94B6715B}" destId="{DF44766C-912F-48A0-B172-B93C571F6E73}" srcOrd="1" destOrd="0" presId="urn:microsoft.com/office/officeart/2005/8/layout/orgChart1"/>
    <dgm:cxn modelId="{71530B5E-3A22-4D3B-8DBE-749CEA033D58}" type="presParOf" srcId="{DF44766C-912F-48A0-B172-B93C571F6E73}" destId="{CE83232C-13B0-4226-9BF4-785D1482D779}" srcOrd="0" destOrd="0" presId="urn:microsoft.com/office/officeart/2005/8/layout/orgChart1"/>
    <dgm:cxn modelId="{2426625E-D1EE-4C5C-8207-8511F7D105A8}" type="presParOf" srcId="{DF44766C-912F-48A0-B172-B93C571F6E73}" destId="{73FA64EE-F80E-40F9-9536-D621E04B2ED5}" srcOrd="1" destOrd="0" presId="urn:microsoft.com/office/officeart/2005/8/layout/orgChart1"/>
    <dgm:cxn modelId="{1FBCC52B-F2AA-4224-8418-C6D7BE4A2B46}" type="presParOf" srcId="{73FA64EE-F80E-40F9-9536-D621E04B2ED5}" destId="{F1AFC7C4-A042-438A-B9A4-D23360422FE2}" srcOrd="0" destOrd="0" presId="urn:microsoft.com/office/officeart/2005/8/layout/orgChart1"/>
    <dgm:cxn modelId="{3CE3C322-9E50-46C0-A625-F6F12F6F3FE2}" type="presParOf" srcId="{F1AFC7C4-A042-438A-B9A4-D23360422FE2}" destId="{C9820BCC-9372-43CE-B4C5-A5FE31678B1F}" srcOrd="0" destOrd="0" presId="urn:microsoft.com/office/officeart/2005/8/layout/orgChart1"/>
    <dgm:cxn modelId="{94972D42-C432-4C4C-8CA7-8D3D3BA9C1FB}" type="presParOf" srcId="{F1AFC7C4-A042-438A-B9A4-D23360422FE2}" destId="{35E3D0DB-EDD0-4EF3-841F-84BE993C824C}" srcOrd="1" destOrd="0" presId="urn:microsoft.com/office/officeart/2005/8/layout/orgChart1"/>
    <dgm:cxn modelId="{74D6A400-1E84-4C10-ADAE-9A360BBFDE00}" type="presParOf" srcId="{73FA64EE-F80E-40F9-9536-D621E04B2ED5}" destId="{AE51A5DB-F2FB-4D50-B391-1F345653F59C}" srcOrd="1" destOrd="0" presId="urn:microsoft.com/office/officeart/2005/8/layout/orgChart1"/>
    <dgm:cxn modelId="{10F84B70-836D-4832-9F95-48C2BC9416C0}" type="presParOf" srcId="{73FA64EE-F80E-40F9-9536-D621E04B2ED5}" destId="{9373C7A3-D160-4824-9302-FC9C7C0297E1}" srcOrd="2" destOrd="0" presId="urn:microsoft.com/office/officeart/2005/8/layout/orgChart1"/>
    <dgm:cxn modelId="{EEF639B0-4646-48DD-B571-F75792531BCF}" type="presParOf" srcId="{DF44766C-912F-48A0-B172-B93C571F6E73}" destId="{16DBDC0E-DFE6-49DF-8542-D3CB5661C036}" srcOrd="2" destOrd="0" presId="urn:microsoft.com/office/officeart/2005/8/layout/orgChart1"/>
    <dgm:cxn modelId="{029E9660-7123-4A66-B3AD-A4E06EB44337}" type="presParOf" srcId="{DF44766C-912F-48A0-B172-B93C571F6E73}" destId="{FBE46BC2-89E2-4F2C-8124-ED1BDD9A02EF}" srcOrd="3" destOrd="0" presId="urn:microsoft.com/office/officeart/2005/8/layout/orgChart1"/>
    <dgm:cxn modelId="{E6D42DBA-B4B3-42EB-87EF-5CD0516B0B1F}" type="presParOf" srcId="{FBE46BC2-89E2-4F2C-8124-ED1BDD9A02EF}" destId="{F2A7F8CE-235B-4E20-82BB-E6ADD0E82033}" srcOrd="0" destOrd="0" presId="urn:microsoft.com/office/officeart/2005/8/layout/orgChart1"/>
    <dgm:cxn modelId="{90236B9A-D8D4-47D3-9E91-0C6C9F75B016}" type="presParOf" srcId="{F2A7F8CE-235B-4E20-82BB-E6ADD0E82033}" destId="{3AEA6355-0C95-4872-B043-3E149DAC23AF}" srcOrd="0" destOrd="0" presId="urn:microsoft.com/office/officeart/2005/8/layout/orgChart1"/>
    <dgm:cxn modelId="{C3EC6538-BB28-4DA4-A9AE-B2AC72AC7CFB}" type="presParOf" srcId="{F2A7F8CE-235B-4E20-82BB-E6ADD0E82033}" destId="{230B773C-6C9B-4395-98A3-2059168B5975}" srcOrd="1" destOrd="0" presId="urn:microsoft.com/office/officeart/2005/8/layout/orgChart1"/>
    <dgm:cxn modelId="{A61F9F12-A2AF-462D-83C4-5496AA3810BE}" type="presParOf" srcId="{FBE46BC2-89E2-4F2C-8124-ED1BDD9A02EF}" destId="{F673634D-5696-4F9E-9DAB-AF7B50DB57A9}" srcOrd="1" destOrd="0" presId="urn:microsoft.com/office/officeart/2005/8/layout/orgChart1"/>
    <dgm:cxn modelId="{F831DEDF-97C5-4C5B-B05B-7F243C75F160}" type="presParOf" srcId="{FBE46BC2-89E2-4F2C-8124-ED1BDD9A02EF}" destId="{85834057-C40A-4F49-B20D-2DB63A60069E}" srcOrd="2" destOrd="0" presId="urn:microsoft.com/office/officeart/2005/8/layout/orgChart1"/>
    <dgm:cxn modelId="{4CF4C2A1-E6BE-4466-A1CD-A68F4C949B79}" type="presParOf" srcId="{DF44766C-912F-48A0-B172-B93C571F6E73}" destId="{8988A6C2-DAC4-4B63-85F4-8EBFF6F6EC77}" srcOrd="4" destOrd="0" presId="urn:microsoft.com/office/officeart/2005/8/layout/orgChart1"/>
    <dgm:cxn modelId="{9E59158F-B256-44FA-9593-BE541FDE6F69}" type="presParOf" srcId="{DF44766C-912F-48A0-B172-B93C571F6E73}" destId="{ABCF5666-BA93-4F4D-9EF7-E230DEEE04DC}" srcOrd="5" destOrd="0" presId="urn:microsoft.com/office/officeart/2005/8/layout/orgChart1"/>
    <dgm:cxn modelId="{55760D7E-8410-40A0-B227-5C607EF501EF}" type="presParOf" srcId="{ABCF5666-BA93-4F4D-9EF7-E230DEEE04DC}" destId="{2CFA739F-80BF-4F50-A4C1-D9C5130E68D3}" srcOrd="0" destOrd="0" presId="urn:microsoft.com/office/officeart/2005/8/layout/orgChart1"/>
    <dgm:cxn modelId="{8248D1A2-2351-427E-A5EB-E17D434989F1}" type="presParOf" srcId="{2CFA739F-80BF-4F50-A4C1-D9C5130E68D3}" destId="{F92A4BB9-7544-4EBF-B453-B2D3D5CDC43B}" srcOrd="0" destOrd="0" presId="urn:microsoft.com/office/officeart/2005/8/layout/orgChart1"/>
    <dgm:cxn modelId="{0B09CE8D-FD1A-4E46-ACEF-053443F3FEB7}" type="presParOf" srcId="{2CFA739F-80BF-4F50-A4C1-D9C5130E68D3}" destId="{000982B8-85BD-4792-98F6-9BD76FB6CD6F}" srcOrd="1" destOrd="0" presId="urn:microsoft.com/office/officeart/2005/8/layout/orgChart1"/>
    <dgm:cxn modelId="{CA95255A-56CA-4B6C-9257-D39F4DFB7F5E}" type="presParOf" srcId="{ABCF5666-BA93-4F4D-9EF7-E230DEEE04DC}" destId="{973470A1-EB31-44FC-81A5-1DF4A1C290BD}" srcOrd="1" destOrd="0" presId="urn:microsoft.com/office/officeart/2005/8/layout/orgChart1"/>
    <dgm:cxn modelId="{C242668B-40B7-475E-96FB-D4D1C7A3B25D}" type="presParOf" srcId="{ABCF5666-BA93-4F4D-9EF7-E230DEEE04DC}" destId="{7929FAF2-852E-4328-A9B0-74D4A4B7DC0E}" srcOrd="2" destOrd="0" presId="urn:microsoft.com/office/officeart/2005/8/layout/orgChart1"/>
    <dgm:cxn modelId="{627DCC12-86BC-4CC9-BE8D-CC4A9AB6571A}" type="presParOf" srcId="{DF44766C-912F-48A0-B172-B93C571F6E73}" destId="{520D3A56-E407-4E3A-9CBE-A2A6CC59ED06}" srcOrd="6" destOrd="0" presId="urn:microsoft.com/office/officeart/2005/8/layout/orgChart1"/>
    <dgm:cxn modelId="{A014A229-2307-4869-8A30-2A4910C52EE9}" type="presParOf" srcId="{DF44766C-912F-48A0-B172-B93C571F6E73}" destId="{E312A53E-6BE9-4D5F-A2E8-FB17249F3E9B}" srcOrd="7" destOrd="0" presId="urn:microsoft.com/office/officeart/2005/8/layout/orgChart1"/>
    <dgm:cxn modelId="{A0BF7598-3D53-47EF-B5AE-8F36637DDA24}" type="presParOf" srcId="{E312A53E-6BE9-4D5F-A2E8-FB17249F3E9B}" destId="{321ECB6A-7075-4A81-8437-30DD5958D4BD}" srcOrd="0" destOrd="0" presId="urn:microsoft.com/office/officeart/2005/8/layout/orgChart1"/>
    <dgm:cxn modelId="{5B8DEB30-AF5A-4022-88E2-E5CF408DE136}" type="presParOf" srcId="{321ECB6A-7075-4A81-8437-30DD5958D4BD}" destId="{173F37ED-B80A-4378-9FD1-4285D4143D22}" srcOrd="0" destOrd="0" presId="urn:microsoft.com/office/officeart/2005/8/layout/orgChart1"/>
    <dgm:cxn modelId="{3BBD5C50-189B-435B-894C-95CB7DD9EE69}" type="presParOf" srcId="{321ECB6A-7075-4A81-8437-30DD5958D4BD}" destId="{A4E75620-8F89-41C7-AFB1-6BE7C1CD97EF}" srcOrd="1" destOrd="0" presId="urn:microsoft.com/office/officeart/2005/8/layout/orgChart1"/>
    <dgm:cxn modelId="{C23BDDDE-B315-4555-8EA8-36238F927A03}" type="presParOf" srcId="{E312A53E-6BE9-4D5F-A2E8-FB17249F3E9B}" destId="{AFE07686-6A36-4C6F-A2B1-B9D205B08D13}" srcOrd="1" destOrd="0" presId="urn:microsoft.com/office/officeart/2005/8/layout/orgChart1"/>
    <dgm:cxn modelId="{D895BB3F-5077-4662-B50A-89697135A7E0}" type="presParOf" srcId="{E312A53E-6BE9-4D5F-A2E8-FB17249F3E9B}" destId="{4CB7980B-9D7B-46AD-9682-8CD3B0002C6D}" srcOrd="2" destOrd="0" presId="urn:microsoft.com/office/officeart/2005/8/layout/orgChart1"/>
    <dgm:cxn modelId="{37D20BC7-6AEB-420E-9C44-15F43FDF0506}" type="presParOf" srcId="{E7037A39-71E2-41D8-8FD7-F19E94B6715B}" destId="{CE5F3F57-E05D-44D4-B735-9023F62DA72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931419-CFA4-4F02-A1A5-52A3BA8A47DC}" type="doc">
      <dgm:prSet loTypeId="urn:microsoft.com/office/officeart/2005/8/layout/radial1" loCatId="cycle" qsTypeId="urn:microsoft.com/office/officeart/2005/8/quickstyle/simple1" qsCatId="simple" csTypeId="urn:microsoft.com/office/officeart/2005/8/colors/colorful2" csCatId="colorful" phldr="1"/>
      <dgm:spPr/>
      <dgm:t>
        <a:bodyPr/>
        <a:lstStyle/>
        <a:p>
          <a:endParaRPr lang="zh-CN" altLang="en-US"/>
        </a:p>
      </dgm:t>
    </dgm:pt>
    <dgm:pt modelId="{ADD2B564-1D96-4792-AF35-A5ED6E8100BE}">
      <dgm:prSet phldrT="[文本]" custT="1"/>
      <dgm:spPr>
        <a:solidFill>
          <a:srgbClr val="FF0000"/>
        </a:solidFill>
      </dgm:spPr>
      <dgm:t>
        <a:bodyPr/>
        <a:lstStyle/>
        <a:p>
          <a:r>
            <a:rPr lang="zh-CN" altLang="en-US" sz="2800" dirty="0">
              <a:latin typeface="腾讯体 W3" panose="020C04030202040F0204" pitchFamily="34" charset="-122"/>
              <a:ea typeface="腾讯体 W3" panose="020C04030202040F0204" pitchFamily="34" charset="-122"/>
            </a:rPr>
            <a:t>数据字典</a:t>
          </a:r>
        </a:p>
      </dgm:t>
    </dgm:pt>
    <dgm:pt modelId="{4E90FC71-E789-41CB-B43F-671E313D958C}" type="parTrans" cxnId="{1A5FE3DC-D5E4-4A29-A806-EB8FEBC7C61C}">
      <dgm:prSet/>
      <dgm:spPr/>
      <dgm:t>
        <a:bodyPr/>
        <a:lstStyle/>
        <a:p>
          <a:endParaRPr lang="zh-CN" altLang="en-US">
            <a:latin typeface="腾讯体 W3" panose="020C04030202040F0204" pitchFamily="34" charset="-122"/>
            <a:ea typeface="腾讯体 W3" panose="020C04030202040F0204" pitchFamily="34" charset="-122"/>
          </a:endParaRPr>
        </a:p>
      </dgm:t>
    </dgm:pt>
    <dgm:pt modelId="{5EFBA3F8-A10A-4D89-ADA7-53A8A1EDAE38}" type="sibTrans" cxnId="{1A5FE3DC-D5E4-4A29-A806-EB8FEBC7C61C}">
      <dgm:prSet/>
      <dgm:spPr/>
      <dgm:t>
        <a:bodyPr/>
        <a:lstStyle/>
        <a:p>
          <a:endParaRPr lang="zh-CN" altLang="en-US">
            <a:latin typeface="腾讯体 W3" panose="020C04030202040F0204" pitchFamily="34" charset="-122"/>
            <a:ea typeface="腾讯体 W3" panose="020C04030202040F0204" pitchFamily="34" charset="-122"/>
          </a:endParaRPr>
        </a:p>
      </dgm:t>
    </dgm:pt>
    <dgm:pt modelId="{B6853067-AEEB-4339-8F50-286C3D9A2D63}">
      <dgm:prSet phldrT="[文本]"/>
      <dgm:spPr/>
      <dgm:t>
        <a:bodyPr/>
        <a:lstStyle/>
        <a:p>
          <a:r>
            <a:rPr lang="zh-CN" altLang="en-US" dirty="0">
              <a:latin typeface="腾讯体 W3" panose="020C04030202040F0204" pitchFamily="34" charset="-122"/>
              <a:ea typeface="腾讯体 W3" panose="020C04030202040F0204" pitchFamily="34" charset="-122"/>
            </a:rPr>
            <a:t>数据流图</a:t>
          </a:r>
        </a:p>
      </dgm:t>
    </dgm:pt>
    <dgm:pt modelId="{7BFF3A92-0962-432A-B6F8-2ECFC730CE05}" type="parTrans" cxnId="{4ED29DBC-25ED-4799-A95A-1834F37CFD3C}">
      <dgm:prSet/>
      <dgm:spPr/>
      <dgm:t>
        <a:bodyPr/>
        <a:lstStyle/>
        <a:p>
          <a:endParaRPr lang="zh-CN" altLang="en-US">
            <a:latin typeface="腾讯体 W3" panose="020C04030202040F0204" pitchFamily="34" charset="-122"/>
            <a:ea typeface="腾讯体 W3" panose="020C04030202040F0204" pitchFamily="34" charset="-122"/>
          </a:endParaRPr>
        </a:p>
      </dgm:t>
    </dgm:pt>
    <dgm:pt modelId="{8D1CEB07-188A-4778-A6DB-CCEFB385E339}" type="sibTrans" cxnId="{4ED29DBC-25ED-4799-A95A-1834F37CFD3C}">
      <dgm:prSet/>
      <dgm:spPr/>
      <dgm:t>
        <a:bodyPr/>
        <a:lstStyle/>
        <a:p>
          <a:endParaRPr lang="zh-CN" altLang="en-US">
            <a:latin typeface="腾讯体 W3" panose="020C04030202040F0204" pitchFamily="34" charset="-122"/>
            <a:ea typeface="腾讯体 W3" panose="020C04030202040F0204" pitchFamily="34" charset="-122"/>
          </a:endParaRPr>
        </a:p>
      </dgm:t>
    </dgm:pt>
    <dgm:pt modelId="{EFCEC5A4-4C8E-4812-8BC7-D55F7FB47B3D}">
      <dgm:prSet phldrT="[文本]"/>
      <dgm:spPr/>
      <dgm:t>
        <a:bodyPr/>
        <a:lstStyle/>
        <a:p>
          <a:r>
            <a:rPr lang="zh-CN" altLang="en-US" dirty="0">
              <a:latin typeface="腾讯体 W3" panose="020C04030202040F0204" pitchFamily="34" charset="-122"/>
              <a:ea typeface="腾讯体 W3" panose="020C04030202040F0204" pitchFamily="34" charset="-122"/>
            </a:rPr>
            <a:t>处理</a:t>
          </a:r>
          <a:r>
            <a:rPr lang="en-US" altLang="zh-CN" dirty="0">
              <a:latin typeface="腾讯体 W3" panose="020C04030202040F0204" pitchFamily="34" charset="-122"/>
              <a:ea typeface="腾讯体 W3" panose="020C04030202040F0204" pitchFamily="34" charset="-122"/>
            </a:rPr>
            <a:t>/</a:t>
          </a:r>
          <a:r>
            <a:rPr lang="zh-CN" altLang="en-US" dirty="0">
              <a:latin typeface="腾讯体 W3" panose="020C04030202040F0204" pitchFamily="34" charset="-122"/>
              <a:ea typeface="腾讯体 W3" panose="020C04030202040F0204" pitchFamily="34" charset="-122"/>
            </a:rPr>
            <a:t>加工逻辑说明</a:t>
          </a:r>
        </a:p>
      </dgm:t>
    </dgm:pt>
    <dgm:pt modelId="{C02A194C-E9A9-4EC9-AE0F-A61ADC28210B}" type="parTrans" cxnId="{A008797A-57B3-463E-8689-C9DAD89825C8}">
      <dgm:prSet/>
      <dgm:spPr/>
      <dgm:t>
        <a:bodyPr/>
        <a:lstStyle/>
        <a:p>
          <a:endParaRPr lang="zh-CN" altLang="en-US">
            <a:latin typeface="腾讯体 W3" panose="020C04030202040F0204" pitchFamily="34" charset="-122"/>
            <a:ea typeface="腾讯体 W3" panose="020C04030202040F0204" pitchFamily="34" charset="-122"/>
          </a:endParaRPr>
        </a:p>
      </dgm:t>
    </dgm:pt>
    <dgm:pt modelId="{B737A079-FB5E-4A1A-B979-63122F3A1C47}" type="sibTrans" cxnId="{A008797A-57B3-463E-8689-C9DAD89825C8}">
      <dgm:prSet/>
      <dgm:spPr/>
      <dgm:t>
        <a:bodyPr/>
        <a:lstStyle/>
        <a:p>
          <a:endParaRPr lang="zh-CN" altLang="en-US">
            <a:latin typeface="腾讯体 W3" panose="020C04030202040F0204" pitchFamily="34" charset="-122"/>
            <a:ea typeface="腾讯体 W3" panose="020C04030202040F0204" pitchFamily="34" charset="-122"/>
          </a:endParaRPr>
        </a:p>
      </dgm:t>
    </dgm:pt>
    <dgm:pt modelId="{0F896053-EB4B-4FE1-B425-181EB37AEDCD}">
      <dgm:prSet phldrT="[文本]"/>
      <dgm:spPr/>
      <dgm:t>
        <a:bodyPr/>
        <a:lstStyle/>
        <a:p>
          <a:r>
            <a:rPr lang="zh-CN" altLang="en-US" dirty="0">
              <a:latin typeface="腾讯体 W3" panose="020C04030202040F0204" pitchFamily="34" charset="-122"/>
              <a:ea typeface="腾讯体 W3" panose="020C04030202040F0204" pitchFamily="34" charset="-122"/>
            </a:rPr>
            <a:t>数据模型</a:t>
          </a:r>
        </a:p>
      </dgm:t>
    </dgm:pt>
    <dgm:pt modelId="{F35C27C8-19C3-422E-88E5-A04441461F34}" type="parTrans" cxnId="{F7F7237F-5120-4060-B772-21408148F86C}">
      <dgm:prSet/>
      <dgm:spPr/>
      <dgm:t>
        <a:bodyPr/>
        <a:lstStyle/>
        <a:p>
          <a:endParaRPr lang="zh-CN" altLang="en-US">
            <a:latin typeface="腾讯体 W3" panose="020C04030202040F0204" pitchFamily="34" charset="-122"/>
            <a:ea typeface="腾讯体 W3" panose="020C04030202040F0204" pitchFamily="34" charset="-122"/>
          </a:endParaRPr>
        </a:p>
      </dgm:t>
    </dgm:pt>
    <dgm:pt modelId="{7E72889E-DB6E-43EB-AD7E-731451F02C14}" type="sibTrans" cxnId="{F7F7237F-5120-4060-B772-21408148F86C}">
      <dgm:prSet/>
      <dgm:spPr/>
      <dgm:t>
        <a:bodyPr/>
        <a:lstStyle/>
        <a:p>
          <a:endParaRPr lang="zh-CN" altLang="en-US">
            <a:latin typeface="腾讯体 W3" panose="020C04030202040F0204" pitchFamily="34" charset="-122"/>
            <a:ea typeface="腾讯体 W3" panose="020C04030202040F0204" pitchFamily="34" charset="-122"/>
          </a:endParaRPr>
        </a:p>
      </dgm:t>
    </dgm:pt>
    <dgm:pt modelId="{20A58FA6-6274-41C1-A235-754E358318F8}">
      <dgm:prSet phldrT="[文本]"/>
      <dgm:spPr/>
      <dgm:t>
        <a:bodyPr/>
        <a:lstStyle/>
        <a:p>
          <a:r>
            <a:rPr lang="zh-CN" altLang="en-US" dirty="0">
              <a:latin typeface="腾讯体 W3" panose="020C04030202040F0204" pitchFamily="34" charset="-122"/>
              <a:ea typeface="腾讯体 W3" panose="020C04030202040F0204" pitchFamily="34" charset="-122"/>
            </a:rPr>
            <a:t>状态装换图</a:t>
          </a:r>
        </a:p>
      </dgm:t>
    </dgm:pt>
    <dgm:pt modelId="{67800AED-7294-4B5A-945F-E74A8EFCF72F}" type="parTrans" cxnId="{91B92BAD-21D0-44A9-8BD7-E746A4887252}">
      <dgm:prSet/>
      <dgm:spPr/>
      <dgm:t>
        <a:bodyPr/>
        <a:lstStyle/>
        <a:p>
          <a:endParaRPr lang="zh-CN" altLang="en-US">
            <a:latin typeface="腾讯体 W3" panose="020C04030202040F0204" pitchFamily="34" charset="-122"/>
            <a:ea typeface="腾讯体 W3" panose="020C04030202040F0204" pitchFamily="34" charset="-122"/>
          </a:endParaRPr>
        </a:p>
      </dgm:t>
    </dgm:pt>
    <dgm:pt modelId="{8C2636FF-F1F7-4AB1-A2F2-9B3DEFAB7AA2}" type="sibTrans" cxnId="{91B92BAD-21D0-44A9-8BD7-E746A4887252}">
      <dgm:prSet/>
      <dgm:spPr/>
      <dgm:t>
        <a:bodyPr/>
        <a:lstStyle/>
        <a:p>
          <a:endParaRPr lang="zh-CN" altLang="en-US">
            <a:latin typeface="腾讯体 W3" panose="020C04030202040F0204" pitchFamily="34" charset="-122"/>
            <a:ea typeface="腾讯体 W3" panose="020C04030202040F0204" pitchFamily="34" charset="-122"/>
          </a:endParaRPr>
        </a:p>
      </dgm:t>
    </dgm:pt>
    <dgm:pt modelId="{98F82BC9-5B3A-4A71-A42E-08B030DD904E}" type="pres">
      <dgm:prSet presAssocID="{33931419-CFA4-4F02-A1A5-52A3BA8A47DC}" presName="cycle" presStyleCnt="0">
        <dgm:presLayoutVars>
          <dgm:chMax val="1"/>
          <dgm:dir/>
          <dgm:animLvl val="ctr"/>
          <dgm:resizeHandles val="exact"/>
        </dgm:presLayoutVars>
      </dgm:prSet>
      <dgm:spPr/>
    </dgm:pt>
    <dgm:pt modelId="{7DB5DC0C-78E4-4644-A146-12DBC01DB356}" type="pres">
      <dgm:prSet presAssocID="{ADD2B564-1D96-4792-AF35-A5ED6E8100BE}" presName="centerShape" presStyleLbl="node0" presStyleIdx="0" presStyleCnt="1"/>
      <dgm:spPr/>
    </dgm:pt>
    <dgm:pt modelId="{A497D71E-21E1-4D9A-812F-B09E3748AA77}" type="pres">
      <dgm:prSet presAssocID="{7BFF3A92-0962-432A-B6F8-2ECFC730CE05}" presName="Name9" presStyleLbl="parChTrans1D2" presStyleIdx="0" presStyleCnt="4"/>
      <dgm:spPr/>
    </dgm:pt>
    <dgm:pt modelId="{5F253577-29EA-4B2C-8691-9901FBA1873D}" type="pres">
      <dgm:prSet presAssocID="{7BFF3A92-0962-432A-B6F8-2ECFC730CE05}" presName="connTx" presStyleLbl="parChTrans1D2" presStyleIdx="0" presStyleCnt="4"/>
      <dgm:spPr/>
    </dgm:pt>
    <dgm:pt modelId="{0FB4798A-5082-4832-9E50-9CD2387704A6}" type="pres">
      <dgm:prSet presAssocID="{B6853067-AEEB-4339-8F50-286C3D9A2D63}" presName="node" presStyleLbl="node1" presStyleIdx="0" presStyleCnt="4">
        <dgm:presLayoutVars>
          <dgm:bulletEnabled val="1"/>
        </dgm:presLayoutVars>
      </dgm:prSet>
      <dgm:spPr/>
    </dgm:pt>
    <dgm:pt modelId="{EB302EB7-470B-4DA8-BF9E-9A516DCA6E2C}" type="pres">
      <dgm:prSet presAssocID="{C02A194C-E9A9-4EC9-AE0F-A61ADC28210B}" presName="Name9" presStyleLbl="parChTrans1D2" presStyleIdx="1" presStyleCnt="4"/>
      <dgm:spPr/>
    </dgm:pt>
    <dgm:pt modelId="{1DD75A00-655A-4FCD-973C-88A5591BA8A6}" type="pres">
      <dgm:prSet presAssocID="{C02A194C-E9A9-4EC9-AE0F-A61ADC28210B}" presName="connTx" presStyleLbl="parChTrans1D2" presStyleIdx="1" presStyleCnt="4"/>
      <dgm:spPr/>
    </dgm:pt>
    <dgm:pt modelId="{541B8636-4D3F-4E4F-AB5E-4DC3DE3E8563}" type="pres">
      <dgm:prSet presAssocID="{EFCEC5A4-4C8E-4812-8BC7-D55F7FB47B3D}" presName="node" presStyleLbl="node1" presStyleIdx="1" presStyleCnt="4">
        <dgm:presLayoutVars>
          <dgm:bulletEnabled val="1"/>
        </dgm:presLayoutVars>
      </dgm:prSet>
      <dgm:spPr/>
    </dgm:pt>
    <dgm:pt modelId="{06E07F09-485C-429B-B185-FF73D890370F}" type="pres">
      <dgm:prSet presAssocID="{F35C27C8-19C3-422E-88E5-A04441461F34}" presName="Name9" presStyleLbl="parChTrans1D2" presStyleIdx="2" presStyleCnt="4"/>
      <dgm:spPr/>
    </dgm:pt>
    <dgm:pt modelId="{A9E1B2E9-C04F-4DD7-BFBD-FCB9DB9E1AA1}" type="pres">
      <dgm:prSet presAssocID="{F35C27C8-19C3-422E-88E5-A04441461F34}" presName="connTx" presStyleLbl="parChTrans1D2" presStyleIdx="2" presStyleCnt="4"/>
      <dgm:spPr/>
    </dgm:pt>
    <dgm:pt modelId="{557249E8-A163-45AF-A8EE-D5DA372E2BB9}" type="pres">
      <dgm:prSet presAssocID="{0F896053-EB4B-4FE1-B425-181EB37AEDCD}" presName="node" presStyleLbl="node1" presStyleIdx="2" presStyleCnt="4">
        <dgm:presLayoutVars>
          <dgm:bulletEnabled val="1"/>
        </dgm:presLayoutVars>
      </dgm:prSet>
      <dgm:spPr/>
    </dgm:pt>
    <dgm:pt modelId="{7AE98BBC-E1A0-4477-BCBB-2E8641B624D1}" type="pres">
      <dgm:prSet presAssocID="{67800AED-7294-4B5A-945F-E74A8EFCF72F}" presName="Name9" presStyleLbl="parChTrans1D2" presStyleIdx="3" presStyleCnt="4"/>
      <dgm:spPr/>
    </dgm:pt>
    <dgm:pt modelId="{AB9D6F8C-698F-4529-91AC-B958A216A3A0}" type="pres">
      <dgm:prSet presAssocID="{67800AED-7294-4B5A-945F-E74A8EFCF72F}" presName="connTx" presStyleLbl="parChTrans1D2" presStyleIdx="3" presStyleCnt="4"/>
      <dgm:spPr/>
    </dgm:pt>
    <dgm:pt modelId="{790C39C7-C9C5-41D1-B475-2AB7A957B36B}" type="pres">
      <dgm:prSet presAssocID="{20A58FA6-6274-41C1-A235-754E358318F8}" presName="node" presStyleLbl="node1" presStyleIdx="3" presStyleCnt="4">
        <dgm:presLayoutVars>
          <dgm:bulletEnabled val="1"/>
        </dgm:presLayoutVars>
      </dgm:prSet>
      <dgm:spPr/>
    </dgm:pt>
  </dgm:ptLst>
  <dgm:cxnLst>
    <dgm:cxn modelId="{06EDCE00-A865-4C7B-B2E1-F45899BE1833}" type="presOf" srcId="{7BFF3A92-0962-432A-B6F8-2ECFC730CE05}" destId="{5F253577-29EA-4B2C-8691-9901FBA1873D}" srcOrd="1" destOrd="0" presId="urn:microsoft.com/office/officeart/2005/8/layout/radial1"/>
    <dgm:cxn modelId="{F1AC4021-D39E-41FA-BD46-CC1DD2260FEA}" type="presOf" srcId="{F35C27C8-19C3-422E-88E5-A04441461F34}" destId="{06E07F09-485C-429B-B185-FF73D890370F}" srcOrd="0" destOrd="0" presId="urn:microsoft.com/office/officeart/2005/8/layout/radial1"/>
    <dgm:cxn modelId="{74CA0D2C-1BFE-4946-A749-ECCD9DDB1640}" type="presOf" srcId="{0F896053-EB4B-4FE1-B425-181EB37AEDCD}" destId="{557249E8-A163-45AF-A8EE-D5DA372E2BB9}" srcOrd="0" destOrd="0" presId="urn:microsoft.com/office/officeart/2005/8/layout/radial1"/>
    <dgm:cxn modelId="{CD68FA5B-D76E-43DE-B7F6-6E817CB70E70}" type="presOf" srcId="{B6853067-AEEB-4339-8F50-286C3D9A2D63}" destId="{0FB4798A-5082-4832-9E50-9CD2387704A6}" srcOrd="0" destOrd="0" presId="urn:microsoft.com/office/officeart/2005/8/layout/radial1"/>
    <dgm:cxn modelId="{F6AE8748-66D8-4126-90EB-E1229E1B6475}" type="presOf" srcId="{33931419-CFA4-4F02-A1A5-52A3BA8A47DC}" destId="{98F82BC9-5B3A-4A71-A42E-08B030DD904E}" srcOrd="0" destOrd="0" presId="urn:microsoft.com/office/officeart/2005/8/layout/radial1"/>
    <dgm:cxn modelId="{1DEBAB6B-2312-44AE-9180-B7AD1196B91D}" type="presOf" srcId="{20A58FA6-6274-41C1-A235-754E358318F8}" destId="{790C39C7-C9C5-41D1-B475-2AB7A957B36B}" srcOrd="0" destOrd="0" presId="urn:microsoft.com/office/officeart/2005/8/layout/radial1"/>
    <dgm:cxn modelId="{D455384F-6191-406F-AFBC-07504BE3D0FE}" type="presOf" srcId="{C02A194C-E9A9-4EC9-AE0F-A61ADC28210B}" destId="{1DD75A00-655A-4FCD-973C-88A5591BA8A6}" srcOrd="1" destOrd="0" presId="urn:microsoft.com/office/officeart/2005/8/layout/radial1"/>
    <dgm:cxn modelId="{A008797A-57B3-463E-8689-C9DAD89825C8}" srcId="{ADD2B564-1D96-4792-AF35-A5ED6E8100BE}" destId="{EFCEC5A4-4C8E-4812-8BC7-D55F7FB47B3D}" srcOrd="1" destOrd="0" parTransId="{C02A194C-E9A9-4EC9-AE0F-A61ADC28210B}" sibTransId="{B737A079-FB5E-4A1A-B979-63122F3A1C47}"/>
    <dgm:cxn modelId="{F7F7237F-5120-4060-B772-21408148F86C}" srcId="{ADD2B564-1D96-4792-AF35-A5ED6E8100BE}" destId="{0F896053-EB4B-4FE1-B425-181EB37AEDCD}" srcOrd="2" destOrd="0" parTransId="{F35C27C8-19C3-422E-88E5-A04441461F34}" sibTransId="{7E72889E-DB6E-43EB-AD7E-731451F02C14}"/>
    <dgm:cxn modelId="{60693B8D-15D4-4110-8F80-62E6D0773BC8}" type="presOf" srcId="{ADD2B564-1D96-4792-AF35-A5ED6E8100BE}" destId="{7DB5DC0C-78E4-4644-A146-12DBC01DB356}" srcOrd="0" destOrd="0" presId="urn:microsoft.com/office/officeart/2005/8/layout/radial1"/>
    <dgm:cxn modelId="{8D567291-7132-4835-BA01-72E6D3B4F431}" type="presOf" srcId="{EFCEC5A4-4C8E-4812-8BC7-D55F7FB47B3D}" destId="{541B8636-4D3F-4E4F-AB5E-4DC3DE3E8563}" srcOrd="0" destOrd="0" presId="urn:microsoft.com/office/officeart/2005/8/layout/radial1"/>
    <dgm:cxn modelId="{EA129697-4800-4200-B1D0-9D85F58FF8D3}" type="presOf" srcId="{67800AED-7294-4B5A-945F-E74A8EFCF72F}" destId="{AB9D6F8C-698F-4529-91AC-B958A216A3A0}" srcOrd="1" destOrd="0" presId="urn:microsoft.com/office/officeart/2005/8/layout/radial1"/>
    <dgm:cxn modelId="{74DC259A-B626-46F5-8DD6-CBCF72E8F6AE}" type="presOf" srcId="{F35C27C8-19C3-422E-88E5-A04441461F34}" destId="{A9E1B2E9-C04F-4DD7-BFBD-FCB9DB9E1AA1}" srcOrd="1" destOrd="0" presId="urn:microsoft.com/office/officeart/2005/8/layout/radial1"/>
    <dgm:cxn modelId="{58CD32A0-F4A7-4CE3-836D-2B52834F80B3}" type="presOf" srcId="{7BFF3A92-0962-432A-B6F8-2ECFC730CE05}" destId="{A497D71E-21E1-4D9A-812F-B09E3748AA77}" srcOrd="0" destOrd="0" presId="urn:microsoft.com/office/officeart/2005/8/layout/radial1"/>
    <dgm:cxn modelId="{91B92BAD-21D0-44A9-8BD7-E746A4887252}" srcId="{ADD2B564-1D96-4792-AF35-A5ED6E8100BE}" destId="{20A58FA6-6274-41C1-A235-754E358318F8}" srcOrd="3" destOrd="0" parTransId="{67800AED-7294-4B5A-945F-E74A8EFCF72F}" sibTransId="{8C2636FF-F1F7-4AB1-A2F2-9B3DEFAB7AA2}"/>
    <dgm:cxn modelId="{4ED29DBC-25ED-4799-A95A-1834F37CFD3C}" srcId="{ADD2B564-1D96-4792-AF35-A5ED6E8100BE}" destId="{B6853067-AEEB-4339-8F50-286C3D9A2D63}" srcOrd="0" destOrd="0" parTransId="{7BFF3A92-0962-432A-B6F8-2ECFC730CE05}" sibTransId="{8D1CEB07-188A-4778-A6DB-CCEFB385E339}"/>
    <dgm:cxn modelId="{50777CDC-1C9B-41E7-8C59-7A42863F829E}" type="presOf" srcId="{C02A194C-E9A9-4EC9-AE0F-A61ADC28210B}" destId="{EB302EB7-470B-4DA8-BF9E-9A516DCA6E2C}" srcOrd="0" destOrd="0" presId="urn:microsoft.com/office/officeart/2005/8/layout/radial1"/>
    <dgm:cxn modelId="{1A5FE3DC-D5E4-4A29-A806-EB8FEBC7C61C}" srcId="{33931419-CFA4-4F02-A1A5-52A3BA8A47DC}" destId="{ADD2B564-1D96-4792-AF35-A5ED6E8100BE}" srcOrd="0" destOrd="0" parTransId="{4E90FC71-E789-41CB-B43F-671E313D958C}" sibTransId="{5EFBA3F8-A10A-4D89-ADA7-53A8A1EDAE38}"/>
    <dgm:cxn modelId="{7F4AC1EE-0144-4C0E-A38D-EF3E52EDF68C}" type="presOf" srcId="{67800AED-7294-4B5A-945F-E74A8EFCF72F}" destId="{7AE98BBC-E1A0-4477-BCBB-2E8641B624D1}" srcOrd="0" destOrd="0" presId="urn:microsoft.com/office/officeart/2005/8/layout/radial1"/>
    <dgm:cxn modelId="{BB136D96-7630-4259-BE91-9879DA00064A}" type="presParOf" srcId="{98F82BC9-5B3A-4A71-A42E-08B030DD904E}" destId="{7DB5DC0C-78E4-4644-A146-12DBC01DB356}" srcOrd="0" destOrd="0" presId="urn:microsoft.com/office/officeart/2005/8/layout/radial1"/>
    <dgm:cxn modelId="{5EF9DC69-2355-4995-9437-1D9CFC03FDDC}" type="presParOf" srcId="{98F82BC9-5B3A-4A71-A42E-08B030DD904E}" destId="{A497D71E-21E1-4D9A-812F-B09E3748AA77}" srcOrd="1" destOrd="0" presId="urn:microsoft.com/office/officeart/2005/8/layout/radial1"/>
    <dgm:cxn modelId="{5F03DB8D-7CF4-468B-9216-38D1C9987901}" type="presParOf" srcId="{A497D71E-21E1-4D9A-812F-B09E3748AA77}" destId="{5F253577-29EA-4B2C-8691-9901FBA1873D}" srcOrd="0" destOrd="0" presId="urn:microsoft.com/office/officeart/2005/8/layout/radial1"/>
    <dgm:cxn modelId="{145066B0-FF98-496F-B718-2CD744C71584}" type="presParOf" srcId="{98F82BC9-5B3A-4A71-A42E-08B030DD904E}" destId="{0FB4798A-5082-4832-9E50-9CD2387704A6}" srcOrd="2" destOrd="0" presId="urn:microsoft.com/office/officeart/2005/8/layout/radial1"/>
    <dgm:cxn modelId="{14CA1628-AA81-4F31-8E93-0DA05A2EF48C}" type="presParOf" srcId="{98F82BC9-5B3A-4A71-A42E-08B030DD904E}" destId="{EB302EB7-470B-4DA8-BF9E-9A516DCA6E2C}" srcOrd="3" destOrd="0" presId="urn:microsoft.com/office/officeart/2005/8/layout/radial1"/>
    <dgm:cxn modelId="{F9D3C702-5F49-46AC-93C3-C51D0465D698}" type="presParOf" srcId="{EB302EB7-470B-4DA8-BF9E-9A516DCA6E2C}" destId="{1DD75A00-655A-4FCD-973C-88A5591BA8A6}" srcOrd="0" destOrd="0" presId="urn:microsoft.com/office/officeart/2005/8/layout/radial1"/>
    <dgm:cxn modelId="{0F04A0A8-F085-42E7-8D4C-AC14D144D261}" type="presParOf" srcId="{98F82BC9-5B3A-4A71-A42E-08B030DD904E}" destId="{541B8636-4D3F-4E4F-AB5E-4DC3DE3E8563}" srcOrd="4" destOrd="0" presId="urn:microsoft.com/office/officeart/2005/8/layout/radial1"/>
    <dgm:cxn modelId="{65CD0FC7-1060-4080-B071-8036FDC75269}" type="presParOf" srcId="{98F82BC9-5B3A-4A71-A42E-08B030DD904E}" destId="{06E07F09-485C-429B-B185-FF73D890370F}" srcOrd="5" destOrd="0" presId="urn:microsoft.com/office/officeart/2005/8/layout/radial1"/>
    <dgm:cxn modelId="{C3F73FC1-D633-47BE-8818-FA638E267E51}" type="presParOf" srcId="{06E07F09-485C-429B-B185-FF73D890370F}" destId="{A9E1B2E9-C04F-4DD7-BFBD-FCB9DB9E1AA1}" srcOrd="0" destOrd="0" presId="urn:microsoft.com/office/officeart/2005/8/layout/radial1"/>
    <dgm:cxn modelId="{0D341CF8-CCED-427F-B7AD-7A6AE86A1590}" type="presParOf" srcId="{98F82BC9-5B3A-4A71-A42E-08B030DD904E}" destId="{557249E8-A163-45AF-A8EE-D5DA372E2BB9}" srcOrd="6" destOrd="0" presId="urn:microsoft.com/office/officeart/2005/8/layout/radial1"/>
    <dgm:cxn modelId="{1815D49B-1AE0-44BD-B16B-1A13D7FA53A0}" type="presParOf" srcId="{98F82BC9-5B3A-4A71-A42E-08B030DD904E}" destId="{7AE98BBC-E1A0-4477-BCBB-2E8641B624D1}" srcOrd="7" destOrd="0" presId="urn:microsoft.com/office/officeart/2005/8/layout/radial1"/>
    <dgm:cxn modelId="{EF174308-5505-4B1F-A9CC-94B9482EC96F}" type="presParOf" srcId="{7AE98BBC-E1A0-4477-BCBB-2E8641B624D1}" destId="{AB9D6F8C-698F-4529-91AC-B958A216A3A0}" srcOrd="0" destOrd="0" presId="urn:microsoft.com/office/officeart/2005/8/layout/radial1"/>
    <dgm:cxn modelId="{17E2EAC0-6146-4981-A879-6A5474C87377}" type="presParOf" srcId="{98F82BC9-5B3A-4A71-A42E-08B030DD904E}" destId="{790C39C7-C9C5-41D1-B475-2AB7A957B36B}"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0C6B0E-A3CB-4AC3-A8AB-6FCB5E2B9FB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0DA779F-BF65-4EB9-B1A3-7B879B881A93}">
      <dgm:prSet phldrT="[文本]"/>
      <dgm:spPr/>
      <dgm:t>
        <a:bodyPr/>
        <a:lstStyle/>
        <a:p>
          <a:r>
            <a:rPr lang="zh-CN" altLang="en-US" dirty="0">
              <a:latin typeface="腾讯体 W3" panose="020C04030202040F0204" pitchFamily="34" charset="-122"/>
              <a:ea typeface="腾讯体 W3" panose="020C04030202040F0204" pitchFamily="34" charset="-122"/>
            </a:rPr>
            <a:t> 结构化语言</a:t>
          </a:r>
        </a:p>
      </dgm:t>
    </dgm:pt>
    <dgm:pt modelId="{FBEFFFB2-F477-412B-8D75-34D172AF3B4D}" type="parTrans" cxnId="{7D31B0E0-7F9A-45A1-BA0D-E68E06CBD4CF}">
      <dgm:prSet/>
      <dgm:spPr/>
      <dgm:t>
        <a:bodyPr/>
        <a:lstStyle/>
        <a:p>
          <a:endParaRPr lang="zh-CN" altLang="en-US">
            <a:latin typeface="腾讯体 W3" panose="020C04030202040F0204" pitchFamily="34" charset="-122"/>
            <a:ea typeface="腾讯体 W3" panose="020C04030202040F0204" pitchFamily="34" charset="-122"/>
          </a:endParaRPr>
        </a:p>
      </dgm:t>
    </dgm:pt>
    <dgm:pt modelId="{2BD1036B-43BB-4F34-841D-3A8686BB6107}" type="sibTrans" cxnId="{7D31B0E0-7F9A-45A1-BA0D-E68E06CBD4CF}">
      <dgm:prSet/>
      <dgm:spPr/>
      <dgm:t>
        <a:bodyPr/>
        <a:lstStyle/>
        <a:p>
          <a:endParaRPr lang="zh-CN" altLang="en-US">
            <a:latin typeface="腾讯体 W3" panose="020C04030202040F0204" pitchFamily="34" charset="-122"/>
            <a:ea typeface="腾讯体 W3" panose="020C04030202040F0204" pitchFamily="34" charset="-122"/>
          </a:endParaRPr>
        </a:p>
      </dgm:t>
    </dgm:pt>
    <dgm:pt modelId="{FC7F40D3-9B21-4D82-AB42-628AB6EB9A1E}">
      <dgm:prSet/>
      <dgm:spPr/>
      <dgm:t>
        <a:bodyPr/>
        <a:lstStyle/>
        <a:p>
          <a:r>
            <a:rPr lang="zh-CN" altLang="en-US" dirty="0">
              <a:latin typeface="腾讯体 W3" panose="020C04030202040F0204" pitchFamily="34" charset="-122"/>
              <a:ea typeface="腾讯体 W3" panose="020C04030202040F0204" pitchFamily="34" charset="-122"/>
            </a:rPr>
            <a:t> 判定树</a:t>
          </a:r>
        </a:p>
      </dgm:t>
    </dgm:pt>
    <dgm:pt modelId="{3D4F2A66-819B-47B9-9ED6-FE1AB9A703C0}" type="parTrans" cxnId="{EC0C8808-8AB1-4F87-8708-2E756A645CFC}">
      <dgm:prSet/>
      <dgm:spPr/>
      <dgm:t>
        <a:bodyPr/>
        <a:lstStyle/>
        <a:p>
          <a:endParaRPr lang="zh-CN" altLang="en-US">
            <a:latin typeface="腾讯体 W3" panose="020C04030202040F0204" pitchFamily="34" charset="-122"/>
            <a:ea typeface="腾讯体 W3" panose="020C04030202040F0204" pitchFamily="34" charset="-122"/>
          </a:endParaRPr>
        </a:p>
      </dgm:t>
    </dgm:pt>
    <dgm:pt modelId="{59532DD6-B485-48C7-BF33-F1F743338006}" type="sibTrans" cxnId="{EC0C8808-8AB1-4F87-8708-2E756A645CFC}">
      <dgm:prSet/>
      <dgm:spPr/>
      <dgm:t>
        <a:bodyPr/>
        <a:lstStyle/>
        <a:p>
          <a:endParaRPr lang="zh-CN" altLang="en-US">
            <a:latin typeface="腾讯体 W3" panose="020C04030202040F0204" pitchFamily="34" charset="-122"/>
            <a:ea typeface="腾讯体 W3" panose="020C04030202040F0204" pitchFamily="34" charset="-122"/>
          </a:endParaRPr>
        </a:p>
      </dgm:t>
    </dgm:pt>
    <dgm:pt modelId="{E29D79C2-8754-493B-92E5-B1AC3AE71FD3}">
      <dgm:prSet/>
      <dgm:spPr/>
      <dgm:t>
        <a:bodyPr/>
        <a:lstStyle/>
        <a:p>
          <a:r>
            <a:rPr lang="zh-CN" altLang="en-US" dirty="0">
              <a:latin typeface="腾讯体 W3" panose="020C04030202040F0204" pitchFamily="34" charset="-122"/>
              <a:ea typeface="腾讯体 W3" panose="020C04030202040F0204" pitchFamily="34" charset="-122"/>
            </a:rPr>
            <a:t> 判定表</a:t>
          </a:r>
        </a:p>
      </dgm:t>
    </dgm:pt>
    <dgm:pt modelId="{318867CA-2384-4F5F-A632-1371C1D213F5}" type="parTrans" cxnId="{097F0FA0-0495-4321-8EFC-7B404A88F014}">
      <dgm:prSet/>
      <dgm:spPr/>
      <dgm:t>
        <a:bodyPr/>
        <a:lstStyle/>
        <a:p>
          <a:endParaRPr lang="zh-CN" altLang="en-US">
            <a:latin typeface="腾讯体 W3" panose="020C04030202040F0204" pitchFamily="34" charset="-122"/>
            <a:ea typeface="腾讯体 W3" panose="020C04030202040F0204" pitchFamily="34" charset="-122"/>
          </a:endParaRPr>
        </a:p>
      </dgm:t>
    </dgm:pt>
    <dgm:pt modelId="{298C4E1D-76BD-4509-8640-BBD065315DA1}" type="sibTrans" cxnId="{097F0FA0-0495-4321-8EFC-7B404A88F014}">
      <dgm:prSet/>
      <dgm:spPr/>
      <dgm:t>
        <a:bodyPr/>
        <a:lstStyle/>
        <a:p>
          <a:endParaRPr lang="zh-CN" altLang="en-US">
            <a:latin typeface="腾讯体 W3" panose="020C04030202040F0204" pitchFamily="34" charset="-122"/>
            <a:ea typeface="腾讯体 W3" panose="020C04030202040F0204" pitchFamily="34" charset="-122"/>
          </a:endParaRPr>
        </a:p>
      </dgm:t>
    </dgm:pt>
    <dgm:pt modelId="{E56A8C06-2191-4DDB-8BD1-9A281A53F006}" type="pres">
      <dgm:prSet presAssocID="{DF0C6B0E-A3CB-4AC3-A8AB-6FCB5E2B9FBC}" presName="diagram" presStyleCnt="0">
        <dgm:presLayoutVars>
          <dgm:dir/>
          <dgm:resizeHandles val="exact"/>
        </dgm:presLayoutVars>
      </dgm:prSet>
      <dgm:spPr/>
    </dgm:pt>
    <dgm:pt modelId="{EB93F003-8269-405D-878C-BECD39EC2580}" type="pres">
      <dgm:prSet presAssocID="{C0DA779F-BF65-4EB9-B1A3-7B879B881A93}" presName="node" presStyleLbl="node1" presStyleIdx="0" presStyleCnt="3">
        <dgm:presLayoutVars>
          <dgm:bulletEnabled val="1"/>
        </dgm:presLayoutVars>
      </dgm:prSet>
      <dgm:spPr/>
    </dgm:pt>
    <dgm:pt modelId="{3961729F-0D85-4E93-BB5A-2E9568D7FC98}" type="pres">
      <dgm:prSet presAssocID="{2BD1036B-43BB-4F34-841D-3A8686BB6107}" presName="sibTrans" presStyleCnt="0"/>
      <dgm:spPr/>
    </dgm:pt>
    <dgm:pt modelId="{F72E6ED0-A30B-488D-B85C-7B044B03E8D0}" type="pres">
      <dgm:prSet presAssocID="{FC7F40D3-9B21-4D82-AB42-628AB6EB9A1E}" presName="node" presStyleLbl="node1" presStyleIdx="1" presStyleCnt="3">
        <dgm:presLayoutVars>
          <dgm:bulletEnabled val="1"/>
        </dgm:presLayoutVars>
      </dgm:prSet>
      <dgm:spPr/>
    </dgm:pt>
    <dgm:pt modelId="{C6D23407-3098-4953-A523-9914124F93EC}" type="pres">
      <dgm:prSet presAssocID="{59532DD6-B485-48C7-BF33-F1F743338006}" presName="sibTrans" presStyleCnt="0"/>
      <dgm:spPr/>
    </dgm:pt>
    <dgm:pt modelId="{A9F96E95-4C74-4C94-9678-5D07D84631A8}" type="pres">
      <dgm:prSet presAssocID="{E29D79C2-8754-493B-92E5-B1AC3AE71FD3}" presName="node" presStyleLbl="node1" presStyleIdx="2" presStyleCnt="3">
        <dgm:presLayoutVars>
          <dgm:bulletEnabled val="1"/>
        </dgm:presLayoutVars>
      </dgm:prSet>
      <dgm:spPr/>
    </dgm:pt>
  </dgm:ptLst>
  <dgm:cxnLst>
    <dgm:cxn modelId="{EC0C8808-8AB1-4F87-8708-2E756A645CFC}" srcId="{DF0C6B0E-A3CB-4AC3-A8AB-6FCB5E2B9FBC}" destId="{FC7F40D3-9B21-4D82-AB42-628AB6EB9A1E}" srcOrd="1" destOrd="0" parTransId="{3D4F2A66-819B-47B9-9ED6-FE1AB9A703C0}" sibTransId="{59532DD6-B485-48C7-BF33-F1F743338006}"/>
    <dgm:cxn modelId="{41A03297-AB06-4E91-9347-3BC626700D78}" type="presOf" srcId="{E29D79C2-8754-493B-92E5-B1AC3AE71FD3}" destId="{A9F96E95-4C74-4C94-9678-5D07D84631A8}" srcOrd="0" destOrd="0" presId="urn:microsoft.com/office/officeart/2005/8/layout/default"/>
    <dgm:cxn modelId="{C26B3D9F-8BAF-4E22-B6FE-0A47FA537B5B}" type="presOf" srcId="{FC7F40D3-9B21-4D82-AB42-628AB6EB9A1E}" destId="{F72E6ED0-A30B-488D-B85C-7B044B03E8D0}" srcOrd="0" destOrd="0" presId="urn:microsoft.com/office/officeart/2005/8/layout/default"/>
    <dgm:cxn modelId="{097F0FA0-0495-4321-8EFC-7B404A88F014}" srcId="{DF0C6B0E-A3CB-4AC3-A8AB-6FCB5E2B9FBC}" destId="{E29D79C2-8754-493B-92E5-B1AC3AE71FD3}" srcOrd="2" destOrd="0" parTransId="{318867CA-2384-4F5F-A632-1371C1D213F5}" sibTransId="{298C4E1D-76BD-4509-8640-BBD065315DA1}"/>
    <dgm:cxn modelId="{A0F815C1-DD12-445A-9B89-1FA4140074B2}" type="presOf" srcId="{C0DA779F-BF65-4EB9-B1A3-7B879B881A93}" destId="{EB93F003-8269-405D-878C-BECD39EC2580}" srcOrd="0" destOrd="0" presId="urn:microsoft.com/office/officeart/2005/8/layout/default"/>
    <dgm:cxn modelId="{E0C548DD-727B-47DD-8812-7BF92F5E5684}" type="presOf" srcId="{DF0C6B0E-A3CB-4AC3-A8AB-6FCB5E2B9FBC}" destId="{E56A8C06-2191-4DDB-8BD1-9A281A53F006}" srcOrd="0" destOrd="0" presId="urn:microsoft.com/office/officeart/2005/8/layout/default"/>
    <dgm:cxn modelId="{7D31B0E0-7F9A-45A1-BA0D-E68E06CBD4CF}" srcId="{DF0C6B0E-A3CB-4AC3-A8AB-6FCB5E2B9FBC}" destId="{C0DA779F-BF65-4EB9-B1A3-7B879B881A93}" srcOrd="0" destOrd="0" parTransId="{FBEFFFB2-F477-412B-8D75-34D172AF3B4D}" sibTransId="{2BD1036B-43BB-4F34-841D-3A8686BB6107}"/>
    <dgm:cxn modelId="{FB97047D-0CB4-4468-B233-23AB44CA5F96}" type="presParOf" srcId="{E56A8C06-2191-4DDB-8BD1-9A281A53F006}" destId="{EB93F003-8269-405D-878C-BECD39EC2580}" srcOrd="0" destOrd="0" presId="urn:microsoft.com/office/officeart/2005/8/layout/default"/>
    <dgm:cxn modelId="{4C282E94-19F9-46F0-949B-7C9450A61F9B}" type="presParOf" srcId="{E56A8C06-2191-4DDB-8BD1-9A281A53F006}" destId="{3961729F-0D85-4E93-BB5A-2E9568D7FC98}" srcOrd="1" destOrd="0" presId="urn:microsoft.com/office/officeart/2005/8/layout/default"/>
    <dgm:cxn modelId="{071F7AD2-5195-4320-85EC-DA1636174F03}" type="presParOf" srcId="{E56A8C06-2191-4DDB-8BD1-9A281A53F006}" destId="{F72E6ED0-A30B-488D-B85C-7B044B03E8D0}" srcOrd="2" destOrd="0" presId="urn:microsoft.com/office/officeart/2005/8/layout/default"/>
    <dgm:cxn modelId="{24FB939C-CE8D-46CF-B193-09BE4A7AE997}" type="presParOf" srcId="{E56A8C06-2191-4DDB-8BD1-9A281A53F006}" destId="{C6D23407-3098-4953-A523-9914124F93EC}" srcOrd="3" destOrd="0" presId="urn:microsoft.com/office/officeart/2005/8/layout/default"/>
    <dgm:cxn modelId="{A07A7147-C4ED-4A06-87C1-F8EBB10E4597}" type="presParOf" srcId="{E56A8C06-2191-4DDB-8BD1-9A281A53F006}" destId="{A9F96E95-4C74-4C94-9678-5D07D84631A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D0EB0-6800-4F26-9122-262B785D21F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417B1228-6ADC-40E7-9000-BD6F3653948F}">
      <dgm:prSet phldrT="[文本]" custT="1"/>
      <dgm:spPr/>
      <dgm:t>
        <a:bodyPr/>
        <a:lstStyle/>
        <a:p>
          <a:r>
            <a:rPr lang="zh-CN" altLang="en-US" sz="2400" dirty="0">
              <a:latin typeface="腾讯体 W3" panose="020C04030202040F0204" pitchFamily="34" charset="-122"/>
              <a:ea typeface="腾讯体 W3" panose="020C04030202040F0204" pitchFamily="34" charset="-122"/>
            </a:rPr>
            <a:t>数据模型</a:t>
          </a:r>
        </a:p>
      </dgm:t>
    </dgm:pt>
    <dgm:pt modelId="{5D8227E1-4090-4121-8876-4FBD5787DE5D}" type="parTrans" cxnId="{A6B9417F-9B3D-4028-B8C4-2E982DFDEB18}">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4B1A3CB3-50D9-45BE-ACA9-762882C05AD7}" type="sibTrans" cxnId="{A6B9417F-9B3D-4028-B8C4-2E982DFDEB18}">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ED2AAF19-25E1-4DAD-80D4-5432C53F57B9}">
      <dgm:prSet phldrT="[文本]" custT="1"/>
      <dgm:spPr/>
      <dgm:t>
        <a:bodyPr/>
        <a:lstStyle/>
        <a:p>
          <a:r>
            <a:rPr lang="zh-CN" altLang="en-US" sz="2400" dirty="0">
              <a:latin typeface="腾讯体 W3" panose="020C04030202040F0204" pitchFamily="34" charset="-122"/>
              <a:ea typeface="腾讯体 W3" panose="020C04030202040F0204" pitchFamily="34" charset="-122"/>
            </a:rPr>
            <a:t>数据的结构</a:t>
          </a:r>
        </a:p>
      </dgm:t>
    </dgm:pt>
    <dgm:pt modelId="{88309033-84EF-485C-83F6-7849955BCC83}" type="parTrans" cxnId="{70978620-28E5-405F-9687-3E20F58EB663}">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BBCC06AD-41FC-4496-8190-4A4775D130DC}" type="sibTrans" cxnId="{70978620-28E5-405F-9687-3E20F58EB663}">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FFAC7C6E-A754-48AF-9CD9-71134E7DC64C}">
      <dgm:prSet phldrT="[文本]" custT="1"/>
      <dgm:spPr/>
      <dgm:t>
        <a:bodyPr/>
        <a:lstStyle/>
        <a:p>
          <a:r>
            <a:rPr lang="zh-CN" altLang="en-US" sz="2400" dirty="0">
              <a:latin typeface="腾讯体 W3" panose="020C04030202040F0204" pitchFamily="34" charset="-122"/>
              <a:ea typeface="腾讯体 W3" panose="020C04030202040F0204" pitchFamily="34" charset="-122"/>
            </a:rPr>
            <a:t>数据之间的关系</a:t>
          </a:r>
        </a:p>
      </dgm:t>
    </dgm:pt>
    <dgm:pt modelId="{F58EF9C4-5314-4A26-A829-C574F8014B8D}" type="parTrans" cxnId="{E1AAB26E-FEE9-45E3-AD6F-FFEE974F8268}">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D868C881-C60F-47AE-96E8-2280D19C5508}" type="sibTrans" cxnId="{E1AAB26E-FEE9-45E3-AD6F-FFEE974F8268}">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8729A705-A64A-4924-A2DE-785BDDF797CB}">
      <dgm:prSet phldrT="[文本]" custT="1"/>
      <dgm:spPr/>
      <dgm:t>
        <a:bodyPr/>
        <a:lstStyle/>
        <a:p>
          <a:r>
            <a:rPr lang="zh-CN" altLang="en-US" sz="2400" dirty="0">
              <a:latin typeface="腾讯体 W3" panose="020C04030202040F0204" pitchFamily="34" charset="-122"/>
              <a:ea typeface="腾讯体 W3" panose="020C04030202040F0204" pitchFamily="34" charset="-122"/>
            </a:rPr>
            <a:t>数据项的组成</a:t>
          </a:r>
        </a:p>
      </dgm:t>
    </dgm:pt>
    <dgm:pt modelId="{85723201-BD4A-403E-9777-993C0C24CBB6}" type="parTrans" cxnId="{0F11AA82-6B3F-4960-A89A-CA95C6E27FB5}">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3E9A2E4B-7A54-4563-B8E9-4FAF9E907FE8}" type="sibTrans" cxnId="{0F11AA82-6B3F-4960-A89A-CA95C6E27FB5}">
      <dgm:prSet/>
      <dgm:spPr/>
      <dgm:t>
        <a:bodyPr/>
        <a:lstStyle/>
        <a:p>
          <a:endParaRPr lang="zh-CN" altLang="en-US" sz="1200">
            <a:latin typeface="腾讯体 W3" panose="020C04030202040F0204" pitchFamily="34" charset="-122"/>
            <a:ea typeface="腾讯体 W3" panose="020C04030202040F0204" pitchFamily="34" charset="-122"/>
          </a:endParaRPr>
        </a:p>
      </dgm:t>
    </dgm:pt>
    <dgm:pt modelId="{A3E8022A-A448-4D80-BBE1-CD48D891E9DC}" type="pres">
      <dgm:prSet presAssocID="{6D7D0EB0-6800-4F26-9122-262B785D21FB}" presName="hierChild1" presStyleCnt="0">
        <dgm:presLayoutVars>
          <dgm:orgChart val="1"/>
          <dgm:chPref val="1"/>
          <dgm:dir/>
          <dgm:animOne val="branch"/>
          <dgm:animLvl val="lvl"/>
          <dgm:resizeHandles/>
        </dgm:presLayoutVars>
      </dgm:prSet>
      <dgm:spPr/>
    </dgm:pt>
    <dgm:pt modelId="{8C70D3FC-63F5-4C2E-8FAA-B93464D81F56}" type="pres">
      <dgm:prSet presAssocID="{417B1228-6ADC-40E7-9000-BD6F3653948F}" presName="hierRoot1" presStyleCnt="0">
        <dgm:presLayoutVars>
          <dgm:hierBranch val="init"/>
        </dgm:presLayoutVars>
      </dgm:prSet>
      <dgm:spPr/>
    </dgm:pt>
    <dgm:pt modelId="{F131DC92-AE6E-49CD-9771-D26673D94ACC}" type="pres">
      <dgm:prSet presAssocID="{417B1228-6ADC-40E7-9000-BD6F3653948F}" presName="rootComposite1" presStyleCnt="0"/>
      <dgm:spPr/>
    </dgm:pt>
    <dgm:pt modelId="{A2123EC5-918D-4ABD-932E-50BC648BEAAA}" type="pres">
      <dgm:prSet presAssocID="{417B1228-6ADC-40E7-9000-BD6F3653948F}" presName="rootText1" presStyleLbl="node0" presStyleIdx="0" presStyleCnt="1">
        <dgm:presLayoutVars>
          <dgm:chPref val="3"/>
        </dgm:presLayoutVars>
      </dgm:prSet>
      <dgm:spPr/>
    </dgm:pt>
    <dgm:pt modelId="{3839786B-8353-4267-970C-B0128598DC55}" type="pres">
      <dgm:prSet presAssocID="{417B1228-6ADC-40E7-9000-BD6F3653948F}" presName="rootConnector1" presStyleLbl="node1" presStyleIdx="0" presStyleCnt="0"/>
      <dgm:spPr/>
    </dgm:pt>
    <dgm:pt modelId="{E43C3215-1F8B-49AB-A5ED-2BAA58E93A7B}" type="pres">
      <dgm:prSet presAssocID="{417B1228-6ADC-40E7-9000-BD6F3653948F}" presName="hierChild2" presStyleCnt="0"/>
      <dgm:spPr/>
    </dgm:pt>
    <dgm:pt modelId="{DC037CEA-A032-4063-AEAB-662A5612F329}" type="pres">
      <dgm:prSet presAssocID="{88309033-84EF-485C-83F6-7849955BCC83}" presName="Name37" presStyleLbl="parChTrans1D2" presStyleIdx="0" presStyleCnt="3"/>
      <dgm:spPr/>
    </dgm:pt>
    <dgm:pt modelId="{B413405B-09F3-496C-AB2A-E3BCC9BCC356}" type="pres">
      <dgm:prSet presAssocID="{ED2AAF19-25E1-4DAD-80D4-5432C53F57B9}" presName="hierRoot2" presStyleCnt="0">
        <dgm:presLayoutVars>
          <dgm:hierBranch val="init"/>
        </dgm:presLayoutVars>
      </dgm:prSet>
      <dgm:spPr/>
    </dgm:pt>
    <dgm:pt modelId="{432019B6-C52E-4DFC-9F86-0EE226A0CB99}" type="pres">
      <dgm:prSet presAssocID="{ED2AAF19-25E1-4DAD-80D4-5432C53F57B9}" presName="rootComposite" presStyleCnt="0"/>
      <dgm:spPr/>
    </dgm:pt>
    <dgm:pt modelId="{8C4073BC-00F0-4EBC-A0DF-C38C2FAF24B5}" type="pres">
      <dgm:prSet presAssocID="{ED2AAF19-25E1-4DAD-80D4-5432C53F57B9}" presName="rootText" presStyleLbl="node2" presStyleIdx="0" presStyleCnt="3">
        <dgm:presLayoutVars>
          <dgm:chPref val="3"/>
        </dgm:presLayoutVars>
      </dgm:prSet>
      <dgm:spPr/>
    </dgm:pt>
    <dgm:pt modelId="{72C09EF8-3949-455F-98FC-22DC882778F9}" type="pres">
      <dgm:prSet presAssocID="{ED2AAF19-25E1-4DAD-80D4-5432C53F57B9}" presName="rootConnector" presStyleLbl="node2" presStyleIdx="0" presStyleCnt="3"/>
      <dgm:spPr/>
    </dgm:pt>
    <dgm:pt modelId="{F4B21E20-E928-4EB8-9935-B559B8C63307}" type="pres">
      <dgm:prSet presAssocID="{ED2AAF19-25E1-4DAD-80D4-5432C53F57B9}" presName="hierChild4" presStyleCnt="0"/>
      <dgm:spPr/>
    </dgm:pt>
    <dgm:pt modelId="{FD035F65-4E10-4EF8-B912-62B3B9ADC099}" type="pres">
      <dgm:prSet presAssocID="{ED2AAF19-25E1-4DAD-80D4-5432C53F57B9}" presName="hierChild5" presStyleCnt="0"/>
      <dgm:spPr/>
    </dgm:pt>
    <dgm:pt modelId="{BC58BA24-BFFB-499E-B41F-B1D59FF293FF}" type="pres">
      <dgm:prSet presAssocID="{F58EF9C4-5314-4A26-A829-C574F8014B8D}" presName="Name37" presStyleLbl="parChTrans1D2" presStyleIdx="1" presStyleCnt="3"/>
      <dgm:spPr/>
    </dgm:pt>
    <dgm:pt modelId="{B66AE93A-4E77-4692-A0A5-A8CA4F760132}" type="pres">
      <dgm:prSet presAssocID="{FFAC7C6E-A754-48AF-9CD9-71134E7DC64C}" presName="hierRoot2" presStyleCnt="0">
        <dgm:presLayoutVars>
          <dgm:hierBranch val="init"/>
        </dgm:presLayoutVars>
      </dgm:prSet>
      <dgm:spPr/>
    </dgm:pt>
    <dgm:pt modelId="{CE6FD33B-9252-451C-A1B7-1B0E7CD7AC1B}" type="pres">
      <dgm:prSet presAssocID="{FFAC7C6E-A754-48AF-9CD9-71134E7DC64C}" presName="rootComposite" presStyleCnt="0"/>
      <dgm:spPr/>
    </dgm:pt>
    <dgm:pt modelId="{A6198AB1-26F8-422A-B5ED-E25F84080890}" type="pres">
      <dgm:prSet presAssocID="{FFAC7C6E-A754-48AF-9CD9-71134E7DC64C}" presName="rootText" presStyleLbl="node2" presStyleIdx="1" presStyleCnt="3" custScaleX="145623">
        <dgm:presLayoutVars>
          <dgm:chPref val="3"/>
        </dgm:presLayoutVars>
      </dgm:prSet>
      <dgm:spPr/>
    </dgm:pt>
    <dgm:pt modelId="{B88FAFED-D499-4E6C-B210-D684C65F3304}" type="pres">
      <dgm:prSet presAssocID="{FFAC7C6E-A754-48AF-9CD9-71134E7DC64C}" presName="rootConnector" presStyleLbl="node2" presStyleIdx="1" presStyleCnt="3"/>
      <dgm:spPr/>
    </dgm:pt>
    <dgm:pt modelId="{10D4A5E4-3517-458D-A389-0FC9AA03B60F}" type="pres">
      <dgm:prSet presAssocID="{FFAC7C6E-A754-48AF-9CD9-71134E7DC64C}" presName="hierChild4" presStyleCnt="0"/>
      <dgm:spPr/>
    </dgm:pt>
    <dgm:pt modelId="{7F1721BC-25A4-43B6-BBB3-CF4FC715EA42}" type="pres">
      <dgm:prSet presAssocID="{FFAC7C6E-A754-48AF-9CD9-71134E7DC64C}" presName="hierChild5" presStyleCnt="0"/>
      <dgm:spPr/>
    </dgm:pt>
    <dgm:pt modelId="{72E1713D-9A68-44BB-853C-CA4A1127EC36}" type="pres">
      <dgm:prSet presAssocID="{85723201-BD4A-403E-9777-993C0C24CBB6}" presName="Name37" presStyleLbl="parChTrans1D2" presStyleIdx="2" presStyleCnt="3"/>
      <dgm:spPr/>
    </dgm:pt>
    <dgm:pt modelId="{A32CD1B8-6CCC-4A36-A1FB-920C2F1B7706}" type="pres">
      <dgm:prSet presAssocID="{8729A705-A64A-4924-A2DE-785BDDF797CB}" presName="hierRoot2" presStyleCnt="0">
        <dgm:presLayoutVars>
          <dgm:hierBranch val="init"/>
        </dgm:presLayoutVars>
      </dgm:prSet>
      <dgm:spPr/>
    </dgm:pt>
    <dgm:pt modelId="{39DF5C31-8392-4A08-BF3B-8F449F965D7A}" type="pres">
      <dgm:prSet presAssocID="{8729A705-A64A-4924-A2DE-785BDDF797CB}" presName="rootComposite" presStyleCnt="0"/>
      <dgm:spPr/>
    </dgm:pt>
    <dgm:pt modelId="{F69B1275-9ED8-49DF-8AB2-96D7E3769543}" type="pres">
      <dgm:prSet presAssocID="{8729A705-A64A-4924-A2DE-785BDDF797CB}" presName="rootText" presStyleLbl="node2" presStyleIdx="2" presStyleCnt="3" custScaleX="140707">
        <dgm:presLayoutVars>
          <dgm:chPref val="3"/>
        </dgm:presLayoutVars>
      </dgm:prSet>
      <dgm:spPr/>
    </dgm:pt>
    <dgm:pt modelId="{DD9988D9-D13F-43BF-95A4-0B2221B3E106}" type="pres">
      <dgm:prSet presAssocID="{8729A705-A64A-4924-A2DE-785BDDF797CB}" presName="rootConnector" presStyleLbl="node2" presStyleIdx="2" presStyleCnt="3"/>
      <dgm:spPr/>
    </dgm:pt>
    <dgm:pt modelId="{C8E77B20-61F3-4873-8D11-782F87F41CC6}" type="pres">
      <dgm:prSet presAssocID="{8729A705-A64A-4924-A2DE-785BDDF797CB}" presName="hierChild4" presStyleCnt="0"/>
      <dgm:spPr/>
    </dgm:pt>
    <dgm:pt modelId="{13562E42-BB25-490C-B59C-714DAF7536A3}" type="pres">
      <dgm:prSet presAssocID="{8729A705-A64A-4924-A2DE-785BDDF797CB}" presName="hierChild5" presStyleCnt="0"/>
      <dgm:spPr/>
    </dgm:pt>
    <dgm:pt modelId="{AD273B3A-A11B-436C-9B4F-738A7EF7B44A}" type="pres">
      <dgm:prSet presAssocID="{417B1228-6ADC-40E7-9000-BD6F3653948F}" presName="hierChild3" presStyleCnt="0"/>
      <dgm:spPr/>
    </dgm:pt>
  </dgm:ptLst>
  <dgm:cxnLst>
    <dgm:cxn modelId="{DF0AB813-0910-45DE-8CE7-5B8757206172}" type="presOf" srcId="{ED2AAF19-25E1-4DAD-80D4-5432C53F57B9}" destId="{72C09EF8-3949-455F-98FC-22DC882778F9}" srcOrd="1" destOrd="0" presId="urn:microsoft.com/office/officeart/2005/8/layout/orgChart1"/>
    <dgm:cxn modelId="{70978620-28E5-405F-9687-3E20F58EB663}" srcId="{417B1228-6ADC-40E7-9000-BD6F3653948F}" destId="{ED2AAF19-25E1-4DAD-80D4-5432C53F57B9}" srcOrd="0" destOrd="0" parTransId="{88309033-84EF-485C-83F6-7849955BCC83}" sibTransId="{BBCC06AD-41FC-4496-8190-4A4775D130DC}"/>
    <dgm:cxn modelId="{1B312E23-304F-45CC-BC80-3D9959FA238A}" type="presOf" srcId="{8729A705-A64A-4924-A2DE-785BDDF797CB}" destId="{DD9988D9-D13F-43BF-95A4-0B2221B3E106}" srcOrd="1" destOrd="0" presId="urn:microsoft.com/office/officeart/2005/8/layout/orgChart1"/>
    <dgm:cxn modelId="{D9D75537-4D64-41F5-A09C-DA567969BD50}" type="presOf" srcId="{8729A705-A64A-4924-A2DE-785BDDF797CB}" destId="{F69B1275-9ED8-49DF-8AB2-96D7E3769543}" srcOrd="0" destOrd="0" presId="urn:microsoft.com/office/officeart/2005/8/layout/orgChart1"/>
    <dgm:cxn modelId="{B0E32247-396F-4E21-A09A-34C2769B6C1A}" type="presOf" srcId="{88309033-84EF-485C-83F6-7849955BCC83}" destId="{DC037CEA-A032-4063-AEAB-662A5612F329}" srcOrd="0" destOrd="0" presId="urn:microsoft.com/office/officeart/2005/8/layout/orgChart1"/>
    <dgm:cxn modelId="{4B655A6B-D259-4726-A73A-5E7FFEA3EB5C}" type="presOf" srcId="{85723201-BD4A-403E-9777-993C0C24CBB6}" destId="{72E1713D-9A68-44BB-853C-CA4A1127EC36}" srcOrd="0" destOrd="0" presId="urn:microsoft.com/office/officeart/2005/8/layout/orgChart1"/>
    <dgm:cxn modelId="{EA45CF4D-55EC-4B14-8896-1BE0FFE7311E}" type="presOf" srcId="{6D7D0EB0-6800-4F26-9122-262B785D21FB}" destId="{A3E8022A-A448-4D80-BBE1-CD48D891E9DC}" srcOrd="0" destOrd="0" presId="urn:microsoft.com/office/officeart/2005/8/layout/orgChart1"/>
    <dgm:cxn modelId="{E1AAB26E-FEE9-45E3-AD6F-FFEE974F8268}" srcId="{417B1228-6ADC-40E7-9000-BD6F3653948F}" destId="{FFAC7C6E-A754-48AF-9CD9-71134E7DC64C}" srcOrd="1" destOrd="0" parTransId="{F58EF9C4-5314-4A26-A829-C574F8014B8D}" sibTransId="{D868C881-C60F-47AE-96E8-2280D19C5508}"/>
    <dgm:cxn modelId="{724D4752-4F2C-449E-8E06-D1920C865A1B}" type="presOf" srcId="{417B1228-6ADC-40E7-9000-BD6F3653948F}" destId="{3839786B-8353-4267-970C-B0128598DC55}" srcOrd="1" destOrd="0" presId="urn:microsoft.com/office/officeart/2005/8/layout/orgChart1"/>
    <dgm:cxn modelId="{738E9E79-10EC-4885-8632-32BC604E1E2B}" type="presOf" srcId="{F58EF9C4-5314-4A26-A829-C574F8014B8D}" destId="{BC58BA24-BFFB-499E-B41F-B1D59FF293FF}" srcOrd="0" destOrd="0" presId="urn:microsoft.com/office/officeart/2005/8/layout/orgChart1"/>
    <dgm:cxn modelId="{A6B9417F-9B3D-4028-B8C4-2E982DFDEB18}" srcId="{6D7D0EB0-6800-4F26-9122-262B785D21FB}" destId="{417B1228-6ADC-40E7-9000-BD6F3653948F}" srcOrd="0" destOrd="0" parTransId="{5D8227E1-4090-4121-8876-4FBD5787DE5D}" sibTransId="{4B1A3CB3-50D9-45BE-ACA9-762882C05AD7}"/>
    <dgm:cxn modelId="{0F11AA82-6B3F-4960-A89A-CA95C6E27FB5}" srcId="{417B1228-6ADC-40E7-9000-BD6F3653948F}" destId="{8729A705-A64A-4924-A2DE-785BDDF797CB}" srcOrd="2" destOrd="0" parTransId="{85723201-BD4A-403E-9777-993C0C24CBB6}" sibTransId="{3E9A2E4B-7A54-4563-B8E9-4FAF9E907FE8}"/>
    <dgm:cxn modelId="{A0807992-0D4C-4183-AB63-D491B6F3A2D2}" type="presOf" srcId="{ED2AAF19-25E1-4DAD-80D4-5432C53F57B9}" destId="{8C4073BC-00F0-4EBC-A0DF-C38C2FAF24B5}" srcOrd="0" destOrd="0" presId="urn:microsoft.com/office/officeart/2005/8/layout/orgChart1"/>
    <dgm:cxn modelId="{6E4501A3-9EAD-4804-95E3-05D14AC24D1F}" type="presOf" srcId="{FFAC7C6E-A754-48AF-9CD9-71134E7DC64C}" destId="{B88FAFED-D499-4E6C-B210-D684C65F3304}" srcOrd="1" destOrd="0" presId="urn:microsoft.com/office/officeart/2005/8/layout/orgChart1"/>
    <dgm:cxn modelId="{9026F3B1-76C0-4B04-973E-7ABF0F0FE5C8}" type="presOf" srcId="{FFAC7C6E-A754-48AF-9CD9-71134E7DC64C}" destId="{A6198AB1-26F8-422A-B5ED-E25F84080890}" srcOrd="0" destOrd="0" presId="urn:microsoft.com/office/officeart/2005/8/layout/orgChart1"/>
    <dgm:cxn modelId="{EADB2FC8-7397-457A-AABD-6D2D86F360EF}" type="presOf" srcId="{417B1228-6ADC-40E7-9000-BD6F3653948F}" destId="{A2123EC5-918D-4ABD-932E-50BC648BEAAA}" srcOrd="0" destOrd="0" presId="urn:microsoft.com/office/officeart/2005/8/layout/orgChart1"/>
    <dgm:cxn modelId="{8A04AEDA-1433-449A-A98B-F55C26784094}" type="presParOf" srcId="{A3E8022A-A448-4D80-BBE1-CD48D891E9DC}" destId="{8C70D3FC-63F5-4C2E-8FAA-B93464D81F56}" srcOrd="0" destOrd="0" presId="urn:microsoft.com/office/officeart/2005/8/layout/orgChart1"/>
    <dgm:cxn modelId="{6CA4AA71-6D46-4A47-8853-47D9CC73DB18}" type="presParOf" srcId="{8C70D3FC-63F5-4C2E-8FAA-B93464D81F56}" destId="{F131DC92-AE6E-49CD-9771-D26673D94ACC}" srcOrd="0" destOrd="0" presId="urn:microsoft.com/office/officeart/2005/8/layout/orgChart1"/>
    <dgm:cxn modelId="{4173F6D1-9276-45E6-A4A6-221D9DF7F011}" type="presParOf" srcId="{F131DC92-AE6E-49CD-9771-D26673D94ACC}" destId="{A2123EC5-918D-4ABD-932E-50BC648BEAAA}" srcOrd="0" destOrd="0" presId="urn:microsoft.com/office/officeart/2005/8/layout/orgChart1"/>
    <dgm:cxn modelId="{96053B99-DB40-4886-AC53-2FB8E1B81420}" type="presParOf" srcId="{F131DC92-AE6E-49CD-9771-D26673D94ACC}" destId="{3839786B-8353-4267-970C-B0128598DC55}" srcOrd="1" destOrd="0" presId="urn:microsoft.com/office/officeart/2005/8/layout/orgChart1"/>
    <dgm:cxn modelId="{FCC2474C-2A1B-4C84-9B38-9B6CE5E30BB7}" type="presParOf" srcId="{8C70D3FC-63F5-4C2E-8FAA-B93464D81F56}" destId="{E43C3215-1F8B-49AB-A5ED-2BAA58E93A7B}" srcOrd="1" destOrd="0" presId="urn:microsoft.com/office/officeart/2005/8/layout/orgChart1"/>
    <dgm:cxn modelId="{F8D66D31-F6EB-4541-AC93-68A65304F6A4}" type="presParOf" srcId="{E43C3215-1F8B-49AB-A5ED-2BAA58E93A7B}" destId="{DC037CEA-A032-4063-AEAB-662A5612F329}" srcOrd="0" destOrd="0" presId="urn:microsoft.com/office/officeart/2005/8/layout/orgChart1"/>
    <dgm:cxn modelId="{80590A02-AB73-4DAB-93A1-DC2E8242921E}" type="presParOf" srcId="{E43C3215-1F8B-49AB-A5ED-2BAA58E93A7B}" destId="{B413405B-09F3-496C-AB2A-E3BCC9BCC356}" srcOrd="1" destOrd="0" presId="urn:microsoft.com/office/officeart/2005/8/layout/orgChart1"/>
    <dgm:cxn modelId="{E72802F3-4BCB-449F-BC4A-2864FE407EF1}" type="presParOf" srcId="{B413405B-09F3-496C-AB2A-E3BCC9BCC356}" destId="{432019B6-C52E-4DFC-9F86-0EE226A0CB99}" srcOrd="0" destOrd="0" presId="urn:microsoft.com/office/officeart/2005/8/layout/orgChart1"/>
    <dgm:cxn modelId="{CA571022-1199-4DC8-A980-8D595BD573E9}" type="presParOf" srcId="{432019B6-C52E-4DFC-9F86-0EE226A0CB99}" destId="{8C4073BC-00F0-4EBC-A0DF-C38C2FAF24B5}" srcOrd="0" destOrd="0" presId="urn:microsoft.com/office/officeart/2005/8/layout/orgChart1"/>
    <dgm:cxn modelId="{65DA6875-26EE-4064-91B8-10E62067BB1E}" type="presParOf" srcId="{432019B6-C52E-4DFC-9F86-0EE226A0CB99}" destId="{72C09EF8-3949-455F-98FC-22DC882778F9}" srcOrd="1" destOrd="0" presId="urn:microsoft.com/office/officeart/2005/8/layout/orgChart1"/>
    <dgm:cxn modelId="{F0BE0BDF-45E0-4DC6-94D1-FE739B0AC34C}" type="presParOf" srcId="{B413405B-09F3-496C-AB2A-E3BCC9BCC356}" destId="{F4B21E20-E928-4EB8-9935-B559B8C63307}" srcOrd="1" destOrd="0" presId="urn:microsoft.com/office/officeart/2005/8/layout/orgChart1"/>
    <dgm:cxn modelId="{832194AF-FC65-49A8-9B86-4863738A83E4}" type="presParOf" srcId="{B413405B-09F3-496C-AB2A-E3BCC9BCC356}" destId="{FD035F65-4E10-4EF8-B912-62B3B9ADC099}" srcOrd="2" destOrd="0" presId="urn:microsoft.com/office/officeart/2005/8/layout/orgChart1"/>
    <dgm:cxn modelId="{3713CA1D-AEC7-4DA7-8A49-60511D99A42F}" type="presParOf" srcId="{E43C3215-1F8B-49AB-A5ED-2BAA58E93A7B}" destId="{BC58BA24-BFFB-499E-B41F-B1D59FF293FF}" srcOrd="2" destOrd="0" presId="urn:microsoft.com/office/officeart/2005/8/layout/orgChart1"/>
    <dgm:cxn modelId="{0AAD1603-537E-4CE0-943C-3EFC1B7C0EA0}" type="presParOf" srcId="{E43C3215-1F8B-49AB-A5ED-2BAA58E93A7B}" destId="{B66AE93A-4E77-4692-A0A5-A8CA4F760132}" srcOrd="3" destOrd="0" presId="urn:microsoft.com/office/officeart/2005/8/layout/orgChart1"/>
    <dgm:cxn modelId="{B0F11A11-C607-454C-A6D8-DC800A069BDC}" type="presParOf" srcId="{B66AE93A-4E77-4692-A0A5-A8CA4F760132}" destId="{CE6FD33B-9252-451C-A1B7-1B0E7CD7AC1B}" srcOrd="0" destOrd="0" presId="urn:microsoft.com/office/officeart/2005/8/layout/orgChart1"/>
    <dgm:cxn modelId="{2948CE0A-C95B-4E22-9D0D-990A4E818E5C}" type="presParOf" srcId="{CE6FD33B-9252-451C-A1B7-1B0E7CD7AC1B}" destId="{A6198AB1-26F8-422A-B5ED-E25F84080890}" srcOrd="0" destOrd="0" presId="urn:microsoft.com/office/officeart/2005/8/layout/orgChart1"/>
    <dgm:cxn modelId="{8BC06807-3090-4281-8B03-347907CCF7CF}" type="presParOf" srcId="{CE6FD33B-9252-451C-A1B7-1B0E7CD7AC1B}" destId="{B88FAFED-D499-4E6C-B210-D684C65F3304}" srcOrd="1" destOrd="0" presId="urn:microsoft.com/office/officeart/2005/8/layout/orgChart1"/>
    <dgm:cxn modelId="{7E2E9D9A-7D9F-47A2-8D1C-D010A00B5B47}" type="presParOf" srcId="{B66AE93A-4E77-4692-A0A5-A8CA4F760132}" destId="{10D4A5E4-3517-458D-A389-0FC9AA03B60F}" srcOrd="1" destOrd="0" presId="urn:microsoft.com/office/officeart/2005/8/layout/orgChart1"/>
    <dgm:cxn modelId="{CF168245-A4CA-4CF1-9567-E3441213F278}" type="presParOf" srcId="{B66AE93A-4E77-4692-A0A5-A8CA4F760132}" destId="{7F1721BC-25A4-43B6-BBB3-CF4FC715EA42}" srcOrd="2" destOrd="0" presId="urn:microsoft.com/office/officeart/2005/8/layout/orgChart1"/>
    <dgm:cxn modelId="{718C42D8-0B67-4284-9FA7-C530A1BA0C1F}" type="presParOf" srcId="{E43C3215-1F8B-49AB-A5ED-2BAA58E93A7B}" destId="{72E1713D-9A68-44BB-853C-CA4A1127EC36}" srcOrd="4" destOrd="0" presId="urn:microsoft.com/office/officeart/2005/8/layout/orgChart1"/>
    <dgm:cxn modelId="{CD7D4219-939F-48CC-9192-E0726A4D1364}" type="presParOf" srcId="{E43C3215-1F8B-49AB-A5ED-2BAA58E93A7B}" destId="{A32CD1B8-6CCC-4A36-A1FB-920C2F1B7706}" srcOrd="5" destOrd="0" presId="urn:microsoft.com/office/officeart/2005/8/layout/orgChart1"/>
    <dgm:cxn modelId="{56BAEF8B-0A52-4B1C-9F43-561F24A6A3CA}" type="presParOf" srcId="{A32CD1B8-6CCC-4A36-A1FB-920C2F1B7706}" destId="{39DF5C31-8392-4A08-BF3B-8F449F965D7A}" srcOrd="0" destOrd="0" presId="urn:microsoft.com/office/officeart/2005/8/layout/orgChart1"/>
    <dgm:cxn modelId="{269E2986-43B3-434B-8C90-FB6141B96D70}" type="presParOf" srcId="{39DF5C31-8392-4A08-BF3B-8F449F965D7A}" destId="{F69B1275-9ED8-49DF-8AB2-96D7E3769543}" srcOrd="0" destOrd="0" presId="urn:microsoft.com/office/officeart/2005/8/layout/orgChart1"/>
    <dgm:cxn modelId="{C89D39C9-1598-4E41-B003-C5F0B69E64FB}" type="presParOf" srcId="{39DF5C31-8392-4A08-BF3B-8F449F965D7A}" destId="{DD9988D9-D13F-43BF-95A4-0B2221B3E106}" srcOrd="1" destOrd="0" presId="urn:microsoft.com/office/officeart/2005/8/layout/orgChart1"/>
    <dgm:cxn modelId="{D6B25A5B-2453-4E12-81BE-31EEB8F9C2F7}" type="presParOf" srcId="{A32CD1B8-6CCC-4A36-A1FB-920C2F1B7706}" destId="{C8E77B20-61F3-4873-8D11-782F87F41CC6}" srcOrd="1" destOrd="0" presId="urn:microsoft.com/office/officeart/2005/8/layout/orgChart1"/>
    <dgm:cxn modelId="{7CE8BDAE-E4A9-4A13-8FD5-83EFA6E9D6A4}" type="presParOf" srcId="{A32CD1B8-6CCC-4A36-A1FB-920C2F1B7706}" destId="{13562E42-BB25-490C-B59C-714DAF7536A3}" srcOrd="2" destOrd="0" presId="urn:microsoft.com/office/officeart/2005/8/layout/orgChart1"/>
    <dgm:cxn modelId="{76B1783B-49E6-4EA2-982D-A7603148499B}" type="presParOf" srcId="{8C70D3FC-63F5-4C2E-8FAA-B93464D81F56}" destId="{AD273B3A-A11B-436C-9B4F-738A7EF7B44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56CCF6-E1B4-4111-95FB-1143773F8E9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544491B-0A9C-43C9-BCCD-47407C61BE31}">
      <dgm:prSet phldrT="[文本]"/>
      <dgm:spPr/>
      <dgm:t>
        <a:bodyPr/>
        <a:lstStyle/>
        <a:p>
          <a:pPr>
            <a:buFont typeface="Wingdings" panose="05000000000000000000" pitchFamily="2" charset="2"/>
            <a:buChar char="Ø"/>
          </a:pPr>
          <a:r>
            <a:rPr lang="zh-CN" altLang="en-US" dirty="0">
              <a:latin typeface="腾讯体 W3" panose="020C04030202040F0204" pitchFamily="34" charset="-122"/>
              <a:ea typeface="腾讯体 W3" panose="020C04030202040F0204" pitchFamily="34" charset="-122"/>
            </a:rPr>
            <a:t>数据标识</a:t>
          </a:r>
          <a:endParaRPr lang="zh-CN" altLang="en-US" b="1" dirty="0">
            <a:latin typeface="腾讯体 W3" panose="020C04030202040F0204" pitchFamily="34" charset="-122"/>
            <a:ea typeface="腾讯体 W3" panose="020C04030202040F0204" pitchFamily="34" charset="-122"/>
          </a:endParaRPr>
        </a:p>
      </dgm:t>
    </dgm:pt>
    <dgm:pt modelId="{42D5CE67-B6ED-44FB-8E4D-BF9E4856E124}" type="parTrans" cxnId="{6D6A8553-1869-43AF-9845-FCCD605C2375}">
      <dgm:prSet/>
      <dgm:spPr/>
      <dgm:t>
        <a:bodyPr/>
        <a:lstStyle/>
        <a:p>
          <a:endParaRPr lang="zh-CN" altLang="en-US">
            <a:latin typeface="腾讯体 W3" panose="020C04030202040F0204" pitchFamily="34" charset="-122"/>
            <a:ea typeface="腾讯体 W3" panose="020C04030202040F0204" pitchFamily="34" charset="-122"/>
          </a:endParaRPr>
        </a:p>
      </dgm:t>
    </dgm:pt>
    <dgm:pt modelId="{A168B329-BCE2-49C7-90FD-14DA75AC78F6}" type="sibTrans" cxnId="{6D6A8553-1869-43AF-9845-FCCD605C2375}">
      <dgm:prSet/>
      <dgm:spPr/>
      <dgm:t>
        <a:bodyPr/>
        <a:lstStyle/>
        <a:p>
          <a:endParaRPr lang="zh-CN" altLang="en-US">
            <a:latin typeface="腾讯体 W3" panose="020C04030202040F0204" pitchFamily="34" charset="-122"/>
            <a:ea typeface="腾讯体 W3" panose="020C04030202040F0204" pitchFamily="34" charset="-122"/>
          </a:endParaRPr>
        </a:p>
      </dgm:t>
    </dgm:pt>
    <dgm:pt modelId="{FBADE65E-ECEF-479C-9624-4B3E830AAA29}">
      <dgm:prSet/>
      <dgm:spPr/>
      <dgm:t>
        <a:bodyPr/>
        <a:lstStyle/>
        <a:p>
          <a:r>
            <a:rPr lang="zh-CN" altLang="en-US" dirty="0">
              <a:latin typeface="腾讯体 W3" panose="020C04030202040F0204" pitchFamily="34" charset="-122"/>
              <a:ea typeface="腾讯体 W3" panose="020C04030202040F0204" pitchFamily="34" charset="-122"/>
            </a:rPr>
            <a:t>数据之间的关系</a:t>
          </a:r>
          <a:endParaRPr lang="zh-CN" altLang="zh-CN" dirty="0">
            <a:latin typeface="腾讯体 W3" panose="020C04030202040F0204" pitchFamily="34" charset="-122"/>
            <a:ea typeface="腾讯体 W3" panose="020C04030202040F0204" pitchFamily="34" charset="-122"/>
          </a:endParaRPr>
        </a:p>
      </dgm:t>
    </dgm:pt>
    <dgm:pt modelId="{C19707C2-0E1D-42DA-8467-FF2E925DA9A9}" type="parTrans" cxnId="{24989DBF-9909-4284-9AEE-597FF945CDB0}">
      <dgm:prSet/>
      <dgm:spPr/>
      <dgm:t>
        <a:bodyPr/>
        <a:lstStyle/>
        <a:p>
          <a:endParaRPr lang="zh-CN" altLang="en-US">
            <a:latin typeface="腾讯体 W3" panose="020C04030202040F0204" pitchFamily="34" charset="-122"/>
            <a:ea typeface="腾讯体 W3" panose="020C04030202040F0204" pitchFamily="34" charset="-122"/>
          </a:endParaRPr>
        </a:p>
      </dgm:t>
    </dgm:pt>
    <dgm:pt modelId="{00BDA994-8CB4-4F3B-9D20-D36119593607}" type="sibTrans" cxnId="{24989DBF-9909-4284-9AEE-597FF945CDB0}">
      <dgm:prSet/>
      <dgm:spPr/>
      <dgm:t>
        <a:bodyPr/>
        <a:lstStyle/>
        <a:p>
          <a:endParaRPr lang="zh-CN" altLang="en-US">
            <a:latin typeface="腾讯体 W3" panose="020C04030202040F0204" pitchFamily="34" charset="-122"/>
            <a:ea typeface="腾讯体 W3" panose="020C04030202040F0204" pitchFamily="34" charset="-122"/>
          </a:endParaRPr>
        </a:p>
      </dgm:t>
    </dgm:pt>
    <dgm:pt modelId="{E73BC86C-026A-4F71-BDA5-AA4EF15DA39D}" type="pres">
      <dgm:prSet presAssocID="{E156CCF6-E1B4-4111-95FB-1143773F8E9A}" presName="diagram" presStyleCnt="0">
        <dgm:presLayoutVars>
          <dgm:dir/>
          <dgm:resizeHandles val="exact"/>
        </dgm:presLayoutVars>
      </dgm:prSet>
      <dgm:spPr/>
    </dgm:pt>
    <dgm:pt modelId="{6CA5CC9C-92C8-45D2-B81C-BB9077315844}" type="pres">
      <dgm:prSet presAssocID="{F544491B-0A9C-43C9-BCCD-47407C61BE31}" presName="node" presStyleLbl="node1" presStyleIdx="0" presStyleCnt="2">
        <dgm:presLayoutVars>
          <dgm:bulletEnabled val="1"/>
        </dgm:presLayoutVars>
      </dgm:prSet>
      <dgm:spPr/>
    </dgm:pt>
    <dgm:pt modelId="{18D98902-5C95-4596-8402-1AB6C2064886}" type="pres">
      <dgm:prSet presAssocID="{A168B329-BCE2-49C7-90FD-14DA75AC78F6}" presName="sibTrans" presStyleCnt="0"/>
      <dgm:spPr/>
    </dgm:pt>
    <dgm:pt modelId="{80A60DE7-BEC0-4F53-8FB7-B014035C0241}" type="pres">
      <dgm:prSet presAssocID="{FBADE65E-ECEF-479C-9624-4B3E830AAA29}" presName="node" presStyleLbl="node1" presStyleIdx="1" presStyleCnt="2" custScaleX="130847">
        <dgm:presLayoutVars>
          <dgm:bulletEnabled val="1"/>
        </dgm:presLayoutVars>
      </dgm:prSet>
      <dgm:spPr/>
    </dgm:pt>
  </dgm:ptLst>
  <dgm:cxnLst>
    <dgm:cxn modelId="{6D6A8553-1869-43AF-9845-FCCD605C2375}" srcId="{E156CCF6-E1B4-4111-95FB-1143773F8E9A}" destId="{F544491B-0A9C-43C9-BCCD-47407C61BE31}" srcOrd="0" destOrd="0" parTransId="{42D5CE67-B6ED-44FB-8E4D-BF9E4856E124}" sibTransId="{A168B329-BCE2-49C7-90FD-14DA75AC78F6}"/>
    <dgm:cxn modelId="{8817138E-7ECD-4BD8-BBB1-E94B42D270BC}" type="presOf" srcId="{FBADE65E-ECEF-479C-9624-4B3E830AAA29}" destId="{80A60DE7-BEC0-4F53-8FB7-B014035C0241}" srcOrd="0" destOrd="0" presId="urn:microsoft.com/office/officeart/2005/8/layout/default"/>
    <dgm:cxn modelId="{AF594ABB-A853-4079-8A4E-B88B26C13322}" type="presOf" srcId="{F544491B-0A9C-43C9-BCCD-47407C61BE31}" destId="{6CA5CC9C-92C8-45D2-B81C-BB9077315844}" srcOrd="0" destOrd="0" presId="urn:microsoft.com/office/officeart/2005/8/layout/default"/>
    <dgm:cxn modelId="{24989DBF-9909-4284-9AEE-597FF945CDB0}" srcId="{E156CCF6-E1B4-4111-95FB-1143773F8E9A}" destId="{FBADE65E-ECEF-479C-9624-4B3E830AAA29}" srcOrd="1" destOrd="0" parTransId="{C19707C2-0E1D-42DA-8467-FF2E925DA9A9}" sibTransId="{00BDA994-8CB4-4F3B-9D20-D36119593607}"/>
    <dgm:cxn modelId="{5E8042F6-5D33-41EB-8BFA-73BE24F750F1}" type="presOf" srcId="{E156CCF6-E1B4-4111-95FB-1143773F8E9A}" destId="{E73BC86C-026A-4F71-BDA5-AA4EF15DA39D}" srcOrd="0" destOrd="0" presId="urn:microsoft.com/office/officeart/2005/8/layout/default"/>
    <dgm:cxn modelId="{561CC7BB-CA5A-4915-BE3C-915B37C3EFAD}" type="presParOf" srcId="{E73BC86C-026A-4F71-BDA5-AA4EF15DA39D}" destId="{6CA5CC9C-92C8-45D2-B81C-BB9077315844}" srcOrd="0" destOrd="0" presId="urn:microsoft.com/office/officeart/2005/8/layout/default"/>
    <dgm:cxn modelId="{9ADB9221-3734-4D09-AB09-05606D757425}" type="presParOf" srcId="{E73BC86C-026A-4F71-BDA5-AA4EF15DA39D}" destId="{18D98902-5C95-4596-8402-1AB6C2064886}" srcOrd="1" destOrd="0" presId="urn:microsoft.com/office/officeart/2005/8/layout/default"/>
    <dgm:cxn modelId="{EE2AA40B-6BB0-4429-B4C1-D6FEFEF29BAC}" type="presParOf" srcId="{E73BC86C-026A-4F71-BDA5-AA4EF15DA39D}" destId="{80A60DE7-BEC0-4F53-8FB7-B014035C024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770D8-780C-4816-BF4F-3AE09A68B03D}">
      <dsp:nvSpPr>
        <dsp:cNvPr id="0" name=""/>
        <dsp:cNvSpPr/>
      </dsp:nvSpPr>
      <dsp:spPr>
        <a:xfrm>
          <a:off x="0" y="35051"/>
          <a:ext cx="4165600" cy="780390"/>
        </a:xfrm>
        <a:prstGeom prst="roundRect">
          <a:avLst/>
        </a:prstGeom>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w="15875" cap="flat" cmpd="sng" algn="ctr">
          <a:no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tx1">
                  <a:lumMod val="65000"/>
                  <a:lumOff val="35000"/>
                </a:schemeClr>
              </a:solidFill>
              <a:latin typeface="腾讯体 W3" panose="020C04030202040F0204" pitchFamily="34" charset="-122"/>
              <a:ea typeface="腾讯体 W3" panose="020C04030202040F0204" pitchFamily="34" charset="-122"/>
            </a:rPr>
            <a:t>结构化需求描述方法</a:t>
          </a:r>
          <a:endParaRPr lang="zh-CN" altLang="en-US" sz="2300" kern="1200" dirty="0">
            <a:latin typeface="腾讯体 W3" panose="020C04030202040F0204" pitchFamily="34" charset="-122"/>
            <a:ea typeface="腾讯体 W3" panose="020C04030202040F0204" pitchFamily="34" charset="-122"/>
          </a:endParaRPr>
        </a:p>
      </dsp:txBody>
      <dsp:txXfrm>
        <a:off x="38095" y="73146"/>
        <a:ext cx="4089410" cy="704200"/>
      </dsp:txXfrm>
    </dsp:sp>
    <dsp:sp modelId="{7AD8F08F-EE08-4315-8427-02CEF71CFB35}">
      <dsp:nvSpPr>
        <dsp:cNvPr id="0" name=""/>
        <dsp:cNvSpPr/>
      </dsp:nvSpPr>
      <dsp:spPr>
        <a:xfrm>
          <a:off x="0" y="881681"/>
          <a:ext cx="4165600" cy="780390"/>
        </a:xfrm>
        <a:prstGeom prst="roundRect">
          <a:avLst/>
        </a:prstGeom>
        <a:gradFill rotWithShape="0">
          <a:gsLst>
            <a:gs pos="0">
              <a:srgbClr val="C0504D">
                <a:hueOff val="0"/>
                <a:satOff val="0"/>
                <a:lumOff val="0"/>
                <a:alphaOff val="0"/>
                <a:tint val="50000"/>
                <a:satMod val="300000"/>
              </a:srgbClr>
            </a:gs>
            <a:gs pos="35000">
              <a:srgbClr val="C0504D">
                <a:hueOff val="0"/>
                <a:satOff val="0"/>
                <a:lumOff val="0"/>
                <a:alphaOff val="0"/>
                <a:tint val="37000"/>
                <a:satMod val="300000"/>
              </a:srgbClr>
            </a:gs>
            <a:gs pos="100000">
              <a:srgbClr val="C0504D">
                <a:hueOff val="0"/>
                <a:satOff val="0"/>
                <a:lumOff val="0"/>
                <a:alphaOff val="0"/>
                <a:tint val="15000"/>
                <a:satMod val="350000"/>
              </a:srgbClr>
            </a:gs>
          </a:gsLst>
          <a:lin ang="16200000" scaled="1"/>
        </a:gradFill>
        <a:ln w="15875" cap="flat" cmpd="sng" algn="ctr">
          <a:no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2">
          <a:scrgbClr r="0" g="0" b="0"/>
        </a:lnRef>
        <a:fillRef idx="1">
          <a:scrgbClr r="0" g="0" b="0"/>
        </a:fillRef>
        <a:effectRef idx="0">
          <a:scrgbClr r="0" g="0" b="0"/>
        </a:effectRef>
        <a:fontRef idx="minor">
          <a:schemeClr val="lt1"/>
        </a:fontRef>
      </dsp:style>
      <dsp:txBody>
        <a:bodyPr spcFirstLastPara="0" vert="horz" wrap="square" lIns="342861" tIns="50800" rIns="50800" bIns="50800" numCol="1" spcCol="1270" anchor="ctr" anchorCtr="0">
          <a:noAutofit/>
        </a:bodyPr>
        <a:lstStyle/>
        <a:p>
          <a:pPr marL="0" lvl="0" indent="0" algn="l" defTabSz="1022350">
            <a:lnSpc>
              <a:spcPct val="90000"/>
            </a:lnSpc>
            <a:spcBef>
              <a:spcPct val="0"/>
            </a:spcBef>
            <a:spcAft>
              <a:spcPct val="35000"/>
            </a:spcAft>
            <a:buNone/>
          </a:pPr>
          <a:r>
            <a:rPr lang="zh-CN" altLang="en-US" sz="2300" kern="1200">
              <a:solidFill>
                <a:schemeClr val="tx1">
                  <a:lumMod val="65000"/>
                  <a:lumOff val="35000"/>
                </a:schemeClr>
              </a:solidFill>
              <a:latin typeface="腾讯体 W3" panose="020C04030202040F0204" pitchFamily="34" charset="-122"/>
              <a:ea typeface="腾讯体 W3" panose="020C04030202040F0204" pitchFamily="34" charset="-122"/>
            </a:rPr>
            <a:t>结构化需求建模</a:t>
          </a:r>
          <a:endParaRPr lang="zh-CN" altLang="en-US" sz="2300" kern="1200">
            <a:latin typeface="腾讯体 W3" panose="020C04030202040F0204" pitchFamily="34" charset="-122"/>
            <a:ea typeface="腾讯体 W3" panose="020C04030202040F0204" pitchFamily="34" charset="-122"/>
          </a:endParaRPr>
        </a:p>
      </dsp:txBody>
      <dsp:txXfrm>
        <a:off x="38095" y="919776"/>
        <a:ext cx="4089410" cy="704200"/>
      </dsp:txXfrm>
    </dsp:sp>
    <dsp:sp modelId="{B4EA1702-02F7-48BA-B1E9-5CCBE87EE354}">
      <dsp:nvSpPr>
        <dsp:cNvPr id="0" name=""/>
        <dsp:cNvSpPr/>
      </dsp:nvSpPr>
      <dsp:spPr>
        <a:xfrm>
          <a:off x="0" y="1662071"/>
          <a:ext cx="4165600"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2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数据流图</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处理</a:t>
          </a:r>
          <a:r>
            <a:rPr lang="en-US" altLang="en-US" sz="1800" kern="1200" dirty="0">
              <a:latin typeface="腾讯体 W3" panose="020C04030202040F0204" pitchFamily="34" charset="-122"/>
              <a:ea typeface="腾讯体 W3" panose="020C04030202040F0204" pitchFamily="34" charset="-122"/>
            </a:rPr>
            <a:t>/</a:t>
          </a:r>
          <a:r>
            <a:rPr lang="zh-CN" altLang="en-US" sz="1800" kern="1200" dirty="0">
              <a:latin typeface="腾讯体 W3" panose="020C04030202040F0204" pitchFamily="34" charset="-122"/>
              <a:ea typeface="腾讯体 W3" panose="020C04030202040F0204" pitchFamily="34" charset="-122"/>
            </a:rPr>
            <a:t>加工逻辑说明</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状态转换图</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数据模型</a:t>
          </a:r>
        </a:p>
      </dsp:txBody>
      <dsp:txXfrm>
        <a:off x="0" y="1662071"/>
        <a:ext cx="4165600" cy="19520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95419-0404-4A71-878A-6096BA718B4A}">
      <dsp:nvSpPr>
        <dsp:cNvPr id="0" name=""/>
        <dsp:cNvSpPr/>
      </dsp:nvSpPr>
      <dsp:spPr>
        <a:xfrm>
          <a:off x="2" y="87345"/>
          <a:ext cx="2158994" cy="767457"/>
        </a:xfrm>
        <a:prstGeom prst="roundRect">
          <a:avLst>
            <a:gd name="adj" fmla="val 10000"/>
          </a:avLst>
        </a:prstGeom>
        <a:solidFill>
          <a:schemeClr val="accent4"/>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腾讯体 W3" panose="020C04030202040F0204" pitchFamily="34" charset="-122"/>
              <a:ea typeface="腾讯体 W3" panose="020C04030202040F0204" pitchFamily="34" charset="-122"/>
            </a:rPr>
            <a:t>数据项的组成</a:t>
          </a:r>
        </a:p>
      </dsp:txBody>
      <dsp:txXfrm>
        <a:off x="22480" y="109823"/>
        <a:ext cx="2114038" cy="722501"/>
      </dsp:txXfrm>
    </dsp:sp>
    <dsp:sp modelId="{E66CD4A9-3D70-42D4-88F4-53EC923FA770}">
      <dsp:nvSpPr>
        <dsp:cNvPr id="0" name=""/>
        <dsp:cNvSpPr/>
      </dsp:nvSpPr>
      <dsp:spPr>
        <a:xfrm>
          <a:off x="215902" y="854802"/>
          <a:ext cx="215899" cy="575592"/>
        </a:xfrm>
        <a:custGeom>
          <a:avLst/>
          <a:gdLst/>
          <a:ahLst/>
          <a:cxnLst/>
          <a:rect l="0" t="0" r="0" b="0"/>
          <a:pathLst>
            <a:path>
              <a:moveTo>
                <a:pt x="0" y="0"/>
              </a:moveTo>
              <a:lnTo>
                <a:pt x="0" y="575592"/>
              </a:lnTo>
              <a:lnTo>
                <a:pt x="215899" y="5755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2E373B-D52C-4C11-A0D8-9E01D8ED44CC}">
      <dsp:nvSpPr>
        <dsp:cNvPr id="0" name=""/>
        <dsp:cNvSpPr/>
      </dsp:nvSpPr>
      <dsp:spPr>
        <a:xfrm>
          <a:off x="431801" y="1046666"/>
          <a:ext cx="1227931" cy="767457"/>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名字</a:t>
          </a:r>
        </a:p>
      </dsp:txBody>
      <dsp:txXfrm>
        <a:off x="454279" y="1069144"/>
        <a:ext cx="1182975" cy="722501"/>
      </dsp:txXfrm>
    </dsp:sp>
    <dsp:sp modelId="{08EC5DD7-25DC-4585-8776-D5D96EE84DD7}">
      <dsp:nvSpPr>
        <dsp:cNvPr id="0" name=""/>
        <dsp:cNvSpPr/>
      </dsp:nvSpPr>
      <dsp:spPr>
        <a:xfrm>
          <a:off x="215902" y="854802"/>
          <a:ext cx="215899" cy="1534914"/>
        </a:xfrm>
        <a:custGeom>
          <a:avLst/>
          <a:gdLst/>
          <a:ahLst/>
          <a:cxnLst/>
          <a:rect l="0" t="0" r="0" b="0"/>
          <a:pathLst>
            <a:path>
              <a:moveTo>
                <a:pt x="0" y="0"/>
              </a:moveTo>
              <a:lnTo>
                <a:pt x="0" y="1534914"/>
              </a:lnTo>
              <a:lnTo>
                <a:pt x="215899" y="153491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61A4E-C1F1-4CC9-8321-EC2A8342E847}">
      <dsp:nvSpPr>
        <dsp:cNvPr id="0" name=""/>
        <dsp:cNvSpPr/>
      </dsp:nvSpPr>
      <dsp:spPr>
        <a:xfrm>
          <a:off x="431801" y="2005987"/>
          <a:ext cx="1227931" cy="767457"/>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内容</a:t>
          </a:r>
        </a:p>
      </dsp:txBody>
      <dsp:txXfrm>
        <a:off x="454279" y="2028465"/>
        <a:ext cx="1182975" cy="722501"/>
      </dsp:txXfrm>
    </dsp:sp>
    <dsp:sp modelId="{8BFC60B9-5696-48CE-9CE6-57B27732A60E}">
      <dsp:nvSpPr>
        <dsp:cNvPr id="0" name=""/>
        <dsp:cNvSpPr/>
      </dsp:nvSpPr>
      <dsp:spPr>
        <a:xfrm>
          <a:off x="215902" y="854802"/>
          <a:ext cx="215899" cy="2494235"/>
        </a:xfrm>
        <a:custGeom>
          <a:avLst/>
          <a:gdLst/>
          <a:ahLst/>
          <a:cxnLst/>
          <a:rect l="0" t="0" r="0" b="0"/>
          <a:pathLst>
            <a:path>
              <a:moveTo>
                <a:pt x="0" y="0"/>
              </a:moveTo>
              <a:lnTo>
                <a:pt x="0" y="2494235"/>
              </a:lnTo>
              <a:lnTo>
                <a:pt x="215899" y="249423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7BB78-0D14-4E3A-827D-EA1E5AD553F5}">
      <dsp:nvSpPr>
        <dsp:cNvPr id="0" name=""/>
        <dsp:cNvSpPr/>
      </dsp:nvSpPr>
      <dsp:spPr>
        <a:xfrm>
          <a:off x="431801" y="2965309"/>
          <a:ext cx="1227931" cy="767457"/>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补充信息</a:t>
          </a:r>
        </a:p>
      </dsp:txBody>
      <dsp:txXfrm>
        <a:off x="454279" y="2987787"/>
        <a:ext cx="1182975" cy="722501"/>
      </dsp:txXfrm>
    </dsp:sp>
    <dsp:sp modelId="{DE174FEF-B67F-4C8B-B6EE-CF1CE93C67A5}">
      <dsp:nvSpPr>
        <dsp:cNvPr id="0" name=""/>
        <dsp:cNvSpPr/>
      </dsp:nvSpPr>
      <dsp:spPr>
        <a:xfrm>
          <a:off x="215902" y="854802"/>
          <a:ext cx="215899" cy="3453556"/>
        </a:xfrm>
        <a:custGeom>
          <a:avLst/>
          <a:gdLst/>
          <a:ahLst/>
          <a:cxnLst/>
          <a:rect l="0" t="0" r="0" b="0"/>
          <a:pathLst>
            <a:path>
              <a:moveTo>
                <a:pt x="0" y="0"/>
              </a:moveTo>
              <a:lnTo>
                <a:pt x="0" y="3453556"/>
              </a:lnTo>
              <a:lnTo>
                <a:pt x="215899" y="345355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DFAB2-42E9-4086-87FB-C1D9CA7D0D9D}">
      <dsp:nvSpPr>
        <dsp:cNvPr id="0" name=""/>
        <dsp:cNvSpPr/>
      </dsp:nvSpPr>
      <dsp:spPr>
        <a:xfrm>
          <a:off x="431801" y="3924630"/>
          <a:ext cx="1227931" cy="767457"/>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使用方式</a:t>
          </a:r>
        </a:p>
      </dsp:txBody>
      <dsp:txXfrm>
        <a:off x="454279" y="3947108"/>
        <a:ext cx="1182975" cy="7225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B7F14-3250-4F05-ABB8-A57D72913559}">
      <dsp:nvSpPr>
        <dsp:cNvPr id="0" name=""/>
        <dsp:cNvSpPr/>
      </dsp:nvSpPr>
      <dsp:spPr>
        <a:xfrm>
          <a:off x="5403056" y="961317"/>
          <a:ext cx="3483526" cy="403052"/>
        </a:xfrm>
        <a:custGeom>
          <a:avLst/>
          <a:gdLst/>
          <a:ahLst/>
          <a:cxnLst/>
          <a:rect l="0" t="0" r="0" b="0"/>
          <a:pathLst>
            <a:path>
              <a:moveTo>
                <a:pt x="0" y="0"/>
              </a:moveTo>
              <a:lnTo>
                <a:pt x="0" y="201526"/>
              </a:lnTo>
              <a:lnTo>
                <a:pt x="3483526" y="201526"/>
              </a:lnTo>
              <a:lnTo>
                <a:pt x="3483526" y="40305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80EA6-B0FE-4D5B-8723-871CB1DBD1C1}">
      <dsp:nvSpPr>
        <dsp:cNvPr id="0" name=""/>
        <dsp:cNvSpPr/>
      </dsp:nvSpPr>
      <dsp:spPr>
        <a:xfrm>
          <a:off x="5403056" y="961317"/>
          <a:ext cx="1161175" cy="403052"/>
        </a:xfrm>
        <a:custGeom>
          <a:avLst/>
          <a:gdLst/>
          <a:ahLst/>
          <a:cxnLst/>
          <a:rect l="0" t="0" r="0" b="0"/>
          <a:pathLst>
            <a:path>
              <a:moveTo>
                <a:pt x="0" y="0"/>
              </a:moveTo>
              <a:lnTo>
                <a:pt x="0" y="201526"/>
              </a:lnTo>
              <a:lnTo>
                <a:pt x="1161175" y="201526"/>
              </a:lnTo>
              <a:lnTo>
                <a:pt x="1161175" y="40305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9D248-AC0C-4A8E-864D-11246E93B9ED}">
      <dsp:nvSpPr>
        <dsp:cNvPr id="0" name=""/>
        <dsp:cNvSpPr/>
      </dsp:nvSpPr>
      <dsp:spPr>
        <a:xfrm>
          <a:off x="4241880" y="961317"/>
          <a:ext cx="1161175" cy="403052"/>
        </a:xfrm>
        <a:custGeom>
          <a:avLst/>
          <a:gdLst/>
          <a:ahLst/>
          <a:cxnLst/>
          <a:rect l="0" t="0" r="0" b="0"/>
          <a:pathLst>
            <a:path>
              <a:moveTo>
                <a:pt x="1161175" y="0"/>
              </a:moveTo>
              <a:lnTo>
                <a:pt x="1161175" y="201526"/>
              </a:lnTo>
              <a:lnTo>
                <a:pt x="0" y="201526"/>
              </a:lnTo>
              <a:lnTo>
                <a:pt x="0" y="40305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E8F7C-E2C2-436A-8F32-06939E8423E7}">
      <dsp:nvSpPr>
        <dsp:cNvPr id="0" name=""/>
        <dsp:cNvSpPr/>
      </dsp:nvSpPr>
      <dsp:spPr>
        <a:xfrm>
          <a:off x="1919529" y="961317"/>
          <a:ext cx="3483526" cy="403052"/>
        </a:xfrm>
        <a:custGeom>
          <a:avLst/>
          <a:gdLst/>
          <a:ahLst/>
          <a:cxnLst/>
          <a:rect l="0" t="0" r="0" b="0"/>
          <a:pathLst>
            <a:path>
              <a:moveTo>
                <a:pt x="3483526" y="0"/>
              </a:moveTo>
              <a:lnTo>
                <a:pt x="3483526" y="201526"/>
              </a:lnTo>
              <a:lnTo>
                <a:pt x="0" y="201526"/>
              </a:lnTo>
              <a:lnTo>
                <a:pt x="0" y="403052"/>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59984-4BE3-4941-9BA7-469C1658706B}">
      <dsp:nvSpPr>
        <dsp:cNvPr id="0" name=""/>
        <dsp:cNvSpPr/>
      </dsp:nvSpPr>
      <dsp:spPr>
        <a:xfrm>
          <a:off x="3527104" y="1667"/>
          <a:ext cx="3751902" cy="9596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数据项的内容组成方式</a:t>
          </a:r>
        </a:p>
      </dsp:txBody>
      <dsp:txXfrm>
        <a:off x="3527104" y="1667"/>
        <a:ext cx="3751902" cy="959649"/>
      </dsp:txXfrm>
    </dsp:sp>
    <dsp:sp modelId="{D8DD62C4-E638-496A-A1FC-4C825C65BE64}">
      <dsp:nvSpPr>
        <dsp:cNvPr id="0" name=""/>
        <dsp:cNvSpPr/>
      </dsp:nvSpPr>
      <dsp:spPr>
        <a:xfrm>
          <a:off x="959880" y="1364369"/>
          <a:ext cx="1919298" cy="9596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顺序</a:t>
          </a:r>
        </a:p>
      </dsp:txBody>
      <dsp:txXfrm>
        <a:off x="959880" y="1364369"/>
        <a:ext cx="1919298" cy="959649"/>
      </dsp:txXfrm>
    </dsp:sp>
    <dsp:sp modelId="{67083FF4-B1D7-4DE7-8BB4-FCEB6ED959FE}">
      <dsp:nvSpPr>
        <dsp:cNvPr id="0" name=""/>
        <dsp:cNvSpPr/>
      </dsp:nvSpPr>
      <dsp:spPr>
        <a:xfrm>
          <a:off x="3282231" y="1364369"/>
          <a:ext cx="1919298" cy="9596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选择</a:t>
          </a:r>
        </a:p>
      </dsp:txBody>
      <dsp:txXfrm>
        <a:off x="3282231" y="1364369"/>
        <a:ext cx="1919298" cy="959649"/>
      </dsp:txXfrm>
    </dsp:sp>
    <dsp:sp modelId="{FB46BA0C-DFC6-4EB2-8C67-C60260703281}">
      <dsp:nvSpPr>
        <dsp:cNvPr id="0" name=""/>
        <dsp:cNvSpPr/>
      </dsp:nvSpPr>
      <dsp:spPr>
        <a:xfrm>
          <a:off x="5604582" y="1364369"/>
          <a:ext cx="1919298" cy="9596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重复</a:t>
          </a:r>
        </a:p>
      </dsp:txBody>
      <dsp:txXfrm>
        <a:off x="5604582" y="1364369"/>
        <a:ext cx="1919298" cy="959649"/>
      </dsp:txXfrm>
    </dsp:sp>
    <dsp:sp modelId="{0E7E682D-A054-44AE-B0A6-3659759589BF}">
      <dsp:nvSpPr>
        <dsp:cNvPr id="0" name=""/>
        <dsp:cNvSpPr/>
      </dsp:nvSpPr>
      <dsp:spPr>
        <a:xfrm>
          <a:off x="7926933" y="1364369"/>
          <a:ext cx="1919298" cy="95964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a:latin typeface="腾讯体 W3" panose="020C04030202040F0204" pitchFamily="34" charset="-122"/>
              <a:ea typeface="腾讯体 W3" panose="020C04030202040F0204" pitchFamily="34" charset="-122"/>
            </a:rPr>
            <a:t>可选</a:t>
          </a:r>
          <a:endParaRPr lang="zh-CN" altLang="en-US" sz="2400" kern="1200" dirty="0">
            <a:latin typeface="腾讯体 W3" panose="020C04030202040F0204" pitchFamily="34" charset="-122"/>
            <a:ea typeface="腾讯体 W3" panose="020C04030202040F0204" pitchFamily="34" charset="-122"/>
          </a:endParaRPr>
        </a:p>
      </dsp:txBody>
      <dsp:txXfrm>
        <a:off x="7926933" y="1364369"/>
        <a:ext cx="1919298" cy="959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A5324-44FC-4B85-8E63-97DB5A5F3B44}">
      <dsp:nvSpPr>
        <dsp:cNvPr id="0" name=""/>
        <dsp:cNvSpPr/>
      </dsp:nvSpPr>
      <dsp:spPr>
        <a:xfrm>
          <a:off x="4406" y="671259"/>
          <a:ext cx="2565077" cy="1026031"/>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处理</a:t>
          </a:r>
        </a:p>
      </dsp:txBody>
      <dsp:txXfrm>
        <a:off x="517422" y="671259"/>
        <a:ext cx="1539046" cy="1026031"/>
      </dsp:txXfrm>
    </dsp:sp>
    <dsp:sp modelId="{F9BAA1E4-CE45-414D-8364-CFF6646456C4}">
      <dsp:nvSpPr>
        <dsp:cNvPr id="0" name=""/>
        <dsp:cNvSpPr/>
      </dsp:nvSpPr>
      <dsp:spPr>
        <a:xfrm>
          <a:off x="2312976" y="671259"/>
          <a:ext cx="2565077" cy="1026031"/>
        </a:xfrm>
        <a:prstGeom prst="chevron">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处理对象</a:t>
          </a:r>
        </a:p>
      </dsp:txBody>
      <dsp:txXfrm>
        <a:off x="2825992" y="671259"/>
        <a:ext cx="1539046" cy="1026031"/>
      </dsp:txXfrm>
    </dsp:sp>
    <dsp:sp modelId="{93EA273E-6BFE-4D64-BD9A-C49C7FB2569A}">
      <dsp:nvSpPr>
        <dsp:cNvPr id="0" name=""/>
        <dsp:cNvSpPr/>
      </dsp:nvSpPr>
      <dsp:spPr>
        <a:xfrm>
          <a:off x="4621546" y="671259"/>
          <a:ext cx="2565077" cy="1026031"/>
        </a:xfrm>
        <a:prstGeom prst="chevron">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处理的次序</a:t>
          </a:r>
        </a:p>
      </dsp:txBody>
      <dsp:txXfrm>
        <a:off x="5134562" y="671259"/>
        <a:ext cx="1539046" cy="1026031"/>
      </dsp:txXfrm>
    </dsp:sp>
    <dsp:sp modelId="{B846DFBA-7976-453A-B2C4-261586CF453D}">
      <dsp:nvSpPr>
        <dsp:cNvPr id="0" name=""/>
        <dsp:cNvSpPr/>
      </dsp:nvSpPr>
      <dsp:spPr>
        <a:xfrm>
          <a:off x="6930115" y="671259"/>
          <a:ext cx="2565077" cy="1026031"/>
        </a:xfrm>
        <a:prstGeom prst="chevron">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腾讯体 W3" panose="020C04030202040F0204" pitchFamily="34" charset="-122"/>
              <a:ea typeface="腾讯体 W3" panose="020C04030202040F0204" pitchFamily="34" charset="-122"/>
            </a:rPr>
            <a:t>处理的先后关系</a:t>
          </a:r>
        </a:p>
      </dsp:txBody>
      <dsp:txXfrm>
        <a:off x="7443131" y="671259"/>
        <a:ext cx="1539046" cy="1026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C6CCA-3B8D-44EE-B685-684A210D5024}">
      <dsp:nvSpPr>
        <dsp:cNvPr id="0" name=""/>
        <dsp:cNvSpPr/>
      </dsp:nvSpPr>
      <dsp:spPr>
        <a:xfrm>
          <a:off x="5169600" y="1593337"/>
          <a:ext cx="4433514" cy="307781"/>
        </a:xfrm>
        <a:custGeom>
          <a:avLst/>
          <a:gdLst/>
          <a:ahLst/>
          <a:cxnLst/>
          <a:rect l="0" t="0" r="0" b="0"/>
          <a:pathLst>
            <a:path>
              <a:moveTo>
                <a:pt x="0" y="0"/>
              </a:moveTo>
              <a:lnTo>
                <a:pt x="0" y="153890"/>
              </a:lnTo>
              <a:lnTo>
                <a:pt x="4433514" y="153890"/>
              </a:lnTo>
              <a:lnTo>
                <a:pt x="4433514"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45B699-84B9-4ED1-9553-489D9C7D4949}">
      <dsp:nvSpPr>
        <dsp:cNvPr id="0" name=""/>
        <dsp:cNvSpPr/>
      </dsp:nvSpPr>
      <dsp:spPr>
        <a:xfrm>
          <a:off x="5169600" y="1593337"/>
          <a:ext cx="2660108" cy="307781"/>
        </a:xfrm>
        <a:custGeom>
          <a:avLst/>
          <a:gdLst/>
          <a:ahLst/>
          <a:cxnLst/>
          <a:rect l="0" t="0" r="0" b="0"/>
          <a:pathLst>
            <a:path>
              <a:moveTo>
                <a:pt x="0" y="0"/>
              </a:moveTo>
              <a:lnTo>
                <a:pt x="0" y="153890"/>
              </a:lnTo>
              <a:lnTo>
                <a:pt x="2660108" y="153890"/>
              </a:lnTo>
              <a:lnTo>
                <a:pt x="2660108"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884B88-DEFE-4C68-84C2-3E6A7F4F0208}">
      <dsp:nvSpPr>
        <dsp:cNvPr id="0" name=""/>
        <dsp:cNvSpPr/>
      </dsp:nvSpPr>
      <dsp:spPr>
        <a:xfrm>
          <a:off x="5169600" y="1593337"/>
          <a:ext cx="886702" cy="307781"/>
        </a:xfrm>
        <a:custGeom>
          <a:avLst/>
          <a:gdLst/>
          <a:ahLst/>
          <a:cxnLst/>
          <a:rect l="0" t="0" r="0" b="0"/>
          <a:pathLst>
            <a:path>
              <a:moveTo>
                <a:pt x="0" y="0"/>
              </a:moveTo>
              <a:lnTo>
                <a:pt x="0" y="153890"/>
              </a:lnTo>
              <a:lnTo>
                <a:pt x="886702" y="153890"/>
              </a:lnTo>
              <a:lnTo>
                <a:pt x="886702"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DE872-6E4D-43F2-999D-E79CE3308840}">
      <dsp:nvSpPr>
        <dsp:cNvPr id="0" name=""/>
        <dsp:cNvSpPr/>
      </dsp:nvSpPr>
      <dsp:spPr>
        <a:xfrm>
          <a:off x="4282897" y="1593337"/>
          <a:ext cx="886702" cy="307781"/>
        </a:xfrm>
        <a:custGeom>
          <a:avLst/>
          <a:gdLst/>
          <a:ahLst/>
          <a:cxnLst/>
          <a:rect l="0" t="0" r="0" b="0"/>
          <a:pathLst>
            <a:path>
              <a:moveTo>
                <a:pt x="886702" y="0"/>
              </a:moveTo>
              <a:lnTo>
                <a:pt x="886702" y="153890"/>
              </a:lnTo>
              <a:lnTo>
                <a:pt x="0" y="153890"/>
              </a:lnTo>
              <a:lnTo>
                <a:pt x="0"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194A4D-A5FD-438F-B306-36BA1610BC42}">
      <dsp:nvSpPr>
        <dsp:cNvPr id="0" name=""/>
        <dsp:cNvSpPr/>
      </dsp:nvSpPr>
      <dsp:spPr>
        <a:xfrm>
          <a:off x="2509491" y="1593337"/>
          <a:ext cx="2660108" cy="307781"/>
        </a:xfrm>
        <a:custGeom>
          <a:avLst/>
          <a:gdLst/>
          <a:ahLst/>
          <a:cxnLst/>
          <a:rect l="0" t="0" r="0" b="0"/>
          <a:pathLst>
            <a:path>
              <a:moveTo>
                <a:pt x="2660108" y="0"/>
              </a:moveTo>
              <a:lnTo>
                <a:pt x="2660108" y="153890"/>
              </a:lnTo>
              <a:lnTo>
                <a:pt x="0" y="153890"/>
              </a:lnTo>
              <a:lnTo>
                <a:pt x="0"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B0DF60-FFD3-42E3-B247-B778031F7A16}">
      <dsp:nvSpPr>
        <dsp:cNvPr id="0" name=""/>
        <dsp:cNvSpPr/>
      </dsp:nvSpPr>
      <dsp:spPr>
        <a:xfrm>
          <a:off x="736085" y="1593337"/>
          <a:ext cx="4433514" cy="307781"/>
        </a:xfrm>
        <a:custGeom>
          <a:avLst/>
          <a:gdLst/>
          <a:ahLst/>
          <a:cxnLst/>
          <a:rect l="0" t="0" r="0" b="0"/>
          <a:pathLst>
            <a:path>
              <a:moveTo>
                <a:pt x="4433514" y="0"/>
              </a:moveTo>
              <a:lnTo>
                <a:pt x="4433514" y="153890"/>
              </a:lnTo>
              <a:lnTo>
                <a:pt x="0" y="153890"/>
              </a:lnTo>
              <a:lnTo>
                <a:pt x="0" y="30778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B323F-21DF-4459-ACD6-23DF12B857AB}">
      <dsp:nvSpPr>
        <dsp:cNvPr id="0" name=""/>
        <dsp:cNvSpPr/>
      </dsp:nvSpPr>
      <dsp:spPr>
        <a:xfrm>
          <a:off x="4047965" y="860525"/>
          <a:ext cx="2243270" cy="73281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用户身份信息</a:t>
          </a:r>
        </a:p>
      </dsp:txBody>
      <dsp:txXfrm>
        <a:off x="4047965" y="860525"/>
        <a:ext cx="2243270" cy="732812"/>
      </dsp:txXfrm>
    </dsp:sp>
    <dsp:sp modelId="{9501226C-FEC4-4D5B-A084-5A4A81EA1568}">
      <dsp:nvSpPr>
        <dsp:cNvPr id="0" name=""/>
        <dsp:cNvSpPr/>
      </dsp:nvSpPr>
      <dsp:spPr>
        <a:xfrm>
          <a:off x="3273"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姓名</a:t>
          </a:r>
        </a:p>
      </dsp:txBody>
      <dsp:txXfrm>
        <a:off x="3273" y="1901118"/>
        <a:ext cx="1465624" cy="732812"/>
      </dsp:txXfrm>
    </dsp:sp>
    <dsp:sp modelId="{701D2FA6-F619-4F62-AA90-44F945AABD79}">
      <dsp:nvSpPr>
        <dsp:cNvPr id="0" name=""/>
        <dsp:cNvSpPr/>
      </dsp:nvSpPr>
      <dsp:spPr>
        <a:xfrm>
          <a:off x="1776679"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出生日期</a:t>
          </a:r>
        </a:p>
      </dsp:txBody>
      <dsp:txXfrm>
        <a:off x="1776679" y="1901118"/>
        <a:ext cx="1465624" cy="732812"/>
      </dsp:txXfrm>
    </dsp:sp>
    <dsp:sp modelId="{D999B195-80B9-4C52-8201-58BF2EA82A71}">
      <dsp:nvSpPr>
        <dsp:cNvPr id="0" name=""/>
        <dsp:cNvSpPr/>
      </dsp:nvSpPr>
      <dsp:spPr>
        <a:xfrm>
          <a:off x="3550085"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性别</a:t>
          </a:r>
        </a:p>
      </dsp:txBody>
      <dsp:txXfrm>
        <a:off x="3550085" y="1901118"/>
        <a:ext cx="1465624" cy="732812"/>
      </dsp:txXfrm>
    </dsp:sp>
    <dsp:sp modelId="{5A1FDA40-BE85-4863-9638-7A595AC33A80}">
      <dsp:nvSpPr>
        <dsp:cNvPr id="0" name=""/>
        <dsp:cNvSpPr/>
      </dsp:nvSpPr>
      <dsp:spPr>
        <a:xfrm>
          <a:off x="5323491"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身份证号</a:t>
          </a:r>
        </a:p>
      </dsp:txBody>
      <dsp:txXfrm>
        <a:off x="5323491" y="1901118"/>
        <a:ext cx="1465624" cy="732812"/>
      </dsp:txXfrm>
    </dsp:sp>
    <dsp:sp modelId="{78F71CB2-5EDB-4374-B9D4-A18B9C5F146E}">
      <dsp:nvSpPr>
        <dsp:cNvPr id="0" name=""/>
        <dsp:cNvSpPr/>
      </dsp:nvSpPr>
      <dsp:spPr>
        <a:xfrm>
          <a:off x="7096896"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用户名</a:t>
          </a:r>
        </a:p>
      </dsp:txBody>
      <dsp:txXfrm>
        <a:off x="7096896" y="1901118"/>
        <a:ext cx="1465624" cy="732812"/>
      </dsp:txXfrm>
    </dsp:sp>
    <dsp:sp modelId="{0673D5C2-CD15-49E1-B6E9-211883B502A0}">
      <dsp:nvSpPr>
        <dsp:cNvPr id="0" name=""/>
        <dsp:cNvSpPr/>
      </dsp:nvSpPr>
      <dsp:spPr>
        <a:xfrm>
          <a:off x="8870302" y="1901118"/>
          <a:ext cx="1465624" cy="7328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腾讯体 W3" panose="020C04030202040F0204" pitchFamily="34" charset="-122"/>
              <a:ea typeface="腾讯体 W3" panose="020C04030202040F0204" pitchFamily="34" charset="-122"/>
            </a:rPr>
            <a:t>密码</a:t>
          </a:r>
          <a:endParaRPr lang="zh-CN" altLang="en-US" sz="2000" kern="1200" dirty="0">
            <a:latin typeface="腾讯体 W3" panose="020C04030202040F0204" pitchFamily="34" charset="-122"/>
            <a:ea typeface="腾讯体 W3" panose="020C04030202040F0204" pitchFamily="34" charset="-122"/>
          </a:endParaRPr>
        </a:p>
      </dsp:txBody>
      <dsp:txXfrm>
        <a:off x="8870302" y="1901118"/>
        <a:ext cx="1465624" cy="732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7B5A1-7836-4567-99CA-E5FA0EFE91B8}">
      <dsp:nvSpPr>
        <dsp:cNvPr id="0" name=""/>
        <dsp:cNvSpPr/>
      </dsp:nvSpPr>
      <dsp:spPr>
        <a:xfrm rot="16200000">
          <a:off x="143" y="568494"/>
          <a:ext cx="1640923" cy="1640923"/>
        </a:xfrm>
        <a:prstGeom prst="upArrow">
          <a:avLst>
            <a:gd name="adj1" fmla="val 50000"/>
            <a:gd name="adj2" fmla="val 35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有余票</a:t>
          </a:r>
        </a:p>
      </dsp:txBody>
      <dsp:txXfrm rot="5400000">
        <a:off x="287305" y="978725"/>
        <a:ext cx="1353761" cy="820461"/>
      </dsp:txXfrm>
    </dsp:sp>
    <dsp:sp modelId="{CF194E8F-8130-49A0-8B65-8780DB69D220}">
      <dsp:nvSpPr>
        <dsp:cNvPr id="0" name=""/>
        <dsp:cNvSpPr/>
      </dsp:nvSpPr>
      <dsp:spPr>
        <a:xfrm rot="5400000">
          <a:off x="1805713" y="568494"/>
          <a:ext cx="1640923" cy="1640923"/>
        </a:xfrm>
        <a:prstGeom prst="upArrow">
          <a:avLst>
            <a:gd name="adj1" fmla="val 50000"/>
            <a:gd name="adj2" fmla="val 35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没有余票</a:t>
          </a:r>
        </a:p>
      </dsp:txBody>
      <dsp:txXfrm rot="-5400000">
        <a:off x="1805713" y="978725"/>
        <a:ext cx="1353761" cy="8204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D3A56-E407-4E3A-9CBE-A2A6CC59ED06}">
      <dsp:nvSpPr>
        <dsp:cNvPr id="0" name=""/>
        <dsp:cNvSpPr/>
      </dsp:nvSpPr>
      <dsp:spPr>
        <a:xfrm>
          <a:off x="5067206" y="1775693"/>
          <a:ext cx="3968667" cy="459184"/>
        </a:xfrm>
        <a:custGeom>
          <a:avLst/>
          <a:gdLst/>
          <a:ahLst/>
          <a:cxnLst/>
          <a:rect l="0" t="0" r="0" b="0"/>
          <a:pathLst>
            <a:path>
              <a:moveTo>
                <a:pt x="0" y="0"/>
              </a:moveTo>
              <a:lnTo>
                <a:pt x="0" y="229592"/>
              </a:lnTo>
              <a:lnTo>
                <a:pt x="3968667" y="229592"/>
              </a:lnTo>
              <a:lnTo>
                <a:pt x="3968667" y="4591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88A6C2-DAC4-4B63-85F4-8EBFF6F6EC77}">
      <dsp:nvSpPr>
        <dsp:cNvPr id="0" name=""/>
        <dsp:cNvSpPr/>
      </dsp:nvSpPr>
      <dsp:spPr>
        <a:xfrm>
          <a:off x="5067206" y="1775693"/>
          <a:ext cx="1322889" cy="459184"/>
        </a:xfrm>
        <a:custGeom>
          <a:avLst/>
          <a:gdLst/>
          <a:ahLst/>
          <a:cxnLst/>
          <a:rect l="0" t="0" r="0" b="0"/>
          <a:pathLst>
            <a:path>
              <a:moveTo>
                <a:pt x="0" y="0"/>
              </a:moveTo>
              <a:lnTo>
                <a:pt x="0" y="229592"/>
              </a:lnTo>
              <a:lnTo>
                <a:pt x="1322889" y="229592"/>
              </a:lnTo>
              <a:lnTo>
                <a:pt x="1322889" y="4591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DBDC0E-DFE6-49DF-8542-D3CB5661C036}">
      <dsp:nvSpPr>
        <dsp:cNvPr id="0" name=""/>
        <dsp:cNvSpPr/>
      </dsp:nvSpPr>
      <dsp:spPr>
        <a:xfrm>
          <a:off x="3744317" y="1775693"/>
          <a:ext cx="1322889" cy="459184"/>
        </a:xfrm>
        <a:custGeom>
          <a:avLst/>
          <a:gdLst/>
          <a:ahLst/>
          <a:cxnLst/>
          <a:rect l="0" t="0" r="0" b="0"/>
          <a:pathLst>
            <a:path>
              <a:moveTo>
                <a:pt x="1322889" y="0"/>
              </a:moveTo>
              <a:lnTo>
                <a:pt x="1322889" y="229592"/>
              </a:lnTo>
              <a:lnTo>
                <a:pt x="0" y="229592"/>
              </a:lnTo>
              <a:lnTo>
                <a:pt x="0" y="4591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83232C-13B0-4226-9BF4-785D1482D779}">
      <dsp:nvSpPr>
        <dsp:cNvPr id="0" name=""/>
        <dsp:cNvSpPr/>
      </dsp:nvSpPr>
      <dsp:spPr>
        <a:xfrm>
          <a:off x="1098539" y="1775693"/>
          <a:ext cx="3968667" cy="459184"/>
        </a:xfrm>
        <a:custGeom>
          <a:avLst/>
          <a:gdLst/>
          <a:ahLst/>
          <a:cxnLst/>
          <a:rect l="0" t="0" r="0" b="0"/>
          <a:pathLst>
            <a:path>
              <a:moveTo>
                <a:pt x="3968667" y="0"/>
              </a:moveTo>
              <a:lnTo>
                <a:pt x="3968667" y="229592"/>
              </a:lnTo>
              <a:lnTo>
                <a:pt x="0" y="229592"/>
              </a:lnTo>
              <a:lnTo>
                <a:pt x="0" y="4591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C082F-184B-404D-B94A-F2B99DB0B6AA}">
      <dsp:nvSpPr>
        <dsp:cNvPr id="0" name=""/>
        <dsp:cNvSpPr/>
      </dsp:nvSpPr>
      <dsp:spPr>
        <a:xfrm>
          <a:off x="2240651" y="682396"/>
          <a:ext cx="5653109" cy="1093296"/>
        </a:xfrm>
        <a:prstGeom prst="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结构化需求描述涉及的内容</a:t>
          </a:r>
        </a:p>
      </dsp:txBody>
      <dsp:txXfrm>
        <a:off x="2240651" y="682396"/>
        <a:ext cx="5653109" cy="1093296"/>
      </dsp:txXfrm>
    </dsp:sp>
    <dsp:sp modelId="{C9820BCC-9372-43CE-B4C5-A5FE31678B1F}">
      <dsp:nvSpPr>
        <dsp:cNvPr id="0" name=""/>
        <dsp:cNvSpPr/>
      </dsp:nvSpPr>
      <dsp:spPr>
        <a:xfrm>
          <a:off x="5242" y="2234878"/>
          <a:ext cx="2186593" cy="10932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动词短语</a:t>
          </a:r>
        </a:p>
      </dsp:txBody>
      <dsp:txXfrm>
        <a:off x="5242" y="2234878"/>
        <a:ext cx="2186593" cy="1093296"/>
      </dsp:txXfrm>
    </dsp:sp>
    <dsp:sp modelId="{3AEA6355-0C95-4872-B043-3E149DAC23AF}">
      <dsp:nvSpPr>
        <dsp:cNvPr id="0" name=""/>
        <dsp:cNvSpPr/>
      </dsp:nvSpPr>
      <dsp:spPr>
        <a:xfrm>
          <a:off x="2651020" y="2234878"/>
          <a:ext cx="2186593" cy="10932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宾语的内容及组成</a:t>
          </a:r>
        </a:p>
      </dsp:txBody>
      <dsp:txXfrm>
        <a:off x="2651020" y="2234878"/>
        <a:ext cx="2186593" cy="1093296"/>
      </dsp:txXfrm>
    </dsp:sp>
    <dsp:sp modelId="{F92A4BB9-7544-4EBF-B453-B2D3D5CDC43B}">
      <dsp:nvSpPr>
        <dsp:cNvPr id="0" name=""/>
        <dsp:cNvSpPr/>
      </dsp:nvSpPr>
      <dsp:spPr>
        <a:xfrm>
          <a:off x="5296798" y="2234878"/>
          <a:ext cx="2186593" cy="10932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动词的处理顺序</a:t>
          </a:r>
        </a:p>
      </dsp:txBody>
      <dsp:txXfrm>
        <a:off x="5296798" y="2234878"/>
        <a:ext cx="2186593" cy="1093296"/>
      </dsp:txXfrm>
    </dsp:sp>
    <dsp:sp modelId="{173F37ED-B80A-4378-9FD1-4285D4143D22}">
      <dsp:nvSpPr>
        <dsp:cNvPr id="0" name=""/>
        <dsp:cNvSpPr/>
      </dsp:nvSpPr>
      <dsp:spPr>
        <a:xfrm>
          <a:off x="7942577" y="2234878"/>
          <a:ext cx="2186593" cy="10932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a:latin typeface="腾讯体 W3" panose="020C04030202040F0204" pitchFamily="34" charset="-122"/>
              <a:ea typeface="腾讯体 W3" panose="020C04030202040F0204" pitchFamily="34" charset="-122"/>
            </a:rPr>
            <a:t>系统状态</a:t>
          </a:r>
          <a:endParaRPr lang="zh-CN" altLang="en-US" sz="2400" kern="1200" dirty="0">
            <a:latin typeface="腾讯体 W3" panose="020C04030202040F0204" pitchFamily="34" charset="-122"/>
            <a:ea typeface="腾讯体 W3" panose="020C04030202040F0204" pitchFamily="34" charset="-122"/>
          </a:endParaRPr>
        </a:p>
      </dsp:txBody>
      <dsp:txXfrm>
        <a:off x="7942577" y="2234878"/>
        <a:ext cx="2186593" cy="10932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5DC0C-78E4-4644-A146-12DBC01DB356}">
      <dsp:nvSpPr>
        <dsp:cNvPr id="0" name=""/>
        <dsp:cNvSpPr/>
      </dsp:nvSpPr>
      <dsp:spPr>
        <a:xfrm>
          <a:off x="2553651" y="1802601"/>
          <a:ext cx="1369686" cy="1369686"/>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腾讯体 W3" panose="020C04030202040F0204" pitchFamily="34" charset="-122"/>
              <a:ea typeface="腾讯体 W3" panose="020C04030202040F0204" pitchFamily="34" charset="-122"/>
            </a:rPr>
            <a:t>数据字典</a:t>
          </a:r>
        </a:p>
      </dsp:txBody>
      <dsp:txXfrm>
        <a:off x="2754237" y="2003187"/>
        <a:ext cx="968514" cy="968514"/>
      </dsp:txXfrm>
    </dsp:sp>
    <dsp:sp modelId="{A497D71E-21E1-4D9A-812F-B09E3748AA77}">
      <dsp:nvSpPr>
        <dsp:cNvPr id="0" name=""/>
        <dsp:cNvSpPr/>
      </dsp:nvSpPr>
      <dsp:spPr>
        <a:xfrm rot="16200000">
          <a:off x="3031884" y="1576959"/>
          <a:ext cx="413220" cy="38064"/>
        </a:xfrm>
        <a:custGeom>
          <a:avLst/>
          <a:gdLst/>
          <a:ahLst/>
          <a:cxnLst/>
          <a:rect l="0" t="0" r="0" b="0"/>
          <a:pathLst>
            <a:path>
              <a:moveTo>
                <a:pt x="0" y="19032"/>
              </a:moveTo>
              <a:lnTo>
                <a:pt x="413220" y="1903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腾讯体 W3" panose="020C04030202040F0204" pitchFamily="34" charset="-122"/>
            <a:ea typeface="腾讯体 W3" panose="020C04030202040F0204" pitchFamily="34" charset="-122"/>
          </a:endParaRPr>
        </a:p>
      </dsp:txBody>
      <dsp:txXfrm>
        <a:off x="3228163" y="1585661"/>
        <a:ext cx="20661" cy="20661"/>
      </dsp:txXfrm>
    </dsp:sp>
    <dsp:sp modelId="{0FB4798A-5082-4832-9E50-9CD2387704A6}">
      <dsp:nvSpPr>
        <dsp:cNvPr id="0" name=""/>
        <dsp:cNvSpPr/>
      </dsp:nvSpPr>
      <dsp:spPr>
        <a:xfrm>
          <a:off x="2553651" y="19694"/>
          <a:ext cx="1369686" cy="136968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腾讯体 W3" panose="020C04030202040F0204" pitchFamily="34" charset="-122"/>
              <a:ea typeface="腾讯体 W3" panose="020C04030202040F0204" pitchFamily="34" charset="-122"/>
            </a:rPr>
            <a:t>数据流图</a:t>
          </a:r>
        </a:p>
      </dsp:txBody>
      <dsp:txXfrm>
        <a:off x="2754237" y="220280"/>
        <a:ext cx="968514" cy="968514"/>
      </dsp:txXfrm>
    </dsp:sp>
    <dsp:sp modelId="{EB302EB7-470B-4DA8-BF9E-9A516DCA6E2C}">
      <dsp:nvSpPr>
        <dsp:cNvPr id="0" name=""/>
        <dsp:cNvSpPr/>
      </dsp:nvSpPr>
      <dsp:spPr>
        <a:xfrm>
          <a:off x="3923337" y="2468412"/>
          <a:ext cx="413220" cy="38064"/>
        </a:xfrm>
        <a:custGeom>
          <a:avLst/>
          <a:gdLst/>
          <a:ahLst/>
          <a:cxnLst/>
          <a:rect l="0" t="0" r="0" b="0"/>
          <a:pathLst>
            <a:path>
              <a:moveTo>
                <a:pt x="0" y="19032"/>
              </a:moveTo>
              <a:lnTo>
                <a:pt x="413220" y="1903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腾讯体 W3" panose="020C04030202040F0204" pitchFamily="34" charset="-122"/>
            <a:ea typeface="腾讯体 W3" panose="020C04030202040F0204" pitchFamily="34" charset="-122"/>
          </a:endParaRPr>
        </a:p>
      </dsp:txBody>
      <dsp:txXfrm>
        <a:off x="4119617" y="2477114"/>
        <a:ext cx="20661" cy="20661"/>
      </dsp:txXfrm>
    </dsp:sp>
    <dsp:sp modelId="{541B8636-4D3F-4E4F-AB5E-4DC3DE3E8563}">
      <dsp:nvSpPr>
        <dsp:cNvPr id="0" name=""/>
        <dsp:cNvSpPr/>
      </dsp:nvSpPr>
      <dsp:spPr>
        <a:xfrm>
          <a:off x="4336557" y="1802601"/>
          <a:ext cx="1369686" cy="1369686"/>
        </a:xfrm>
        <a:prstGeom prst="ellipse">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腾讯体 W3" panose="020C04030202040F0204" pitchFamily="34" charset="-122"/>
              <a:ea typeface="腾讯体 W3" panose="020C04030202040F0204" pitchFamily="34" charset="-122"/>
            </a:rPr>
            <a:t>处理</a:t>
          </a:r>
          <a:r>
            <a:rPr lang="en-US" altLang="zh-CN" sz="1700" kern="1200" dirty="0">
              <a:latin typeface="腾讯体 W3" panose="020C04030202040F0204" pitchFamily="34" charset="-122"/>
              <a:ea typeface="腾讯体 W3" panose="020C04030202040F0204" pitchFamily="34" charset="-122"/>
            </a:rPr>
            <a:t>/</a:t>
          </a:r>
          <a:r>
            <a:rPr lang="zh-CN" altLang="en-US" sz="1700" kern="1200" dirty="0">
              <a:latin typeface="腾讯体 W3" panose="020C04030202040F0204" pitchFamily="34" charset="-122"/>
              <a:ea typeface="腾讯体 W3" panose="020C04030202040F0204" pitchFamily="34" charset="-122"/>
            </a:rPr>
            <a:t>加工逻辑说明</a:t>
          </a:r>
        </a:p>
      </dsp:txBody>
      <dsp:txXfrm>
        <a:off x="4537143" y="2003187"/>
        <a:ext cx="968514" cy="968514"/>
      </dsp:txXfrm>
    </dsp:sp>
    <dsp:sp modelId="{06E07F09-485C-429B-B185-FF73D890370F}">
      <dsp:nvSpPr>
        <dsp:cNvPr id="0" name=""/>
        <dsp:cNvSpPr/>
      </dsp:nvSpPr>
      <dsp:spPr>
        <a:xfrm rot="5400000">
          <a:off x="3031884" y="3359866"/>
          <a:ext cx="413220" cy="38064"/>
        </a:xfrm>
        <a:custGeom>
          <a:avLst/>
          <a:gdLst/>
          <a:ahLst/>
          <a:cxnLst/>
          <a:rect l="0" t="0" r="0" b="0"/>
          <a:pathLst>
            <a:path>
              <a:moveTo>
                <a:pt x="0" y="19032"/>
              </a:moveTo>
              <a:lnTo>
                <a:pt x="413220" y="1903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腾讯体 W3" panose="020C04030202040F0204" pitchFamily="34" charset="-122"/>
            <a:ea typeface="腾讯体 W3" panose="020C04030202040F0204" pitchFamily="34" charset="-122"/>
          </a:endParaRPr>
        </a:p>
      </dsp:txBody>
      <dsp:txXfrm>
        <a:off x="3228163" y="3368567"/>
        <a:ext cx="20661" cy="20661"/>
      </dsp:txXfrm>
    </dsp:sp>
    <dsp:sp modelId="{557249E8-A163-45AF-A8EE-D5DA372E2BB9}">
      <dsp:nvSpPr>
        <dsp:cNvPr id="0" name=""/>
        <dsp:cNvSpPr/>
      </dsp:nvSpPr>
      <dsp:spPr>
        <a:xfrm>
          <a:off x="2553651" y="3585508"/>
          <a:ext cx="1369686" cy="1369686"/>
        </a:xfrm>
        <a:prstGeom prst="ellipse">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腾讯体 W3" panose="020C04030202040F0204" pitchFamily="34" charset="-122"/>
              <a:ea typeface="腾讯体 W3" panose="020C04030202040F0204" pitchFamily="34" charset="-122"/>
            </a:rPr>
            <a:t>数据模型</a:t>
          </a:r>
        </a:p>
      </dsp:txBody>
      <dsp:txXfrm>
        <a:off x="2754237" y="3786094"/>
        <a:ext cx="968514" cy="968514"/>
      </dsp:txXfrm>
    </dsp:sp>
    <dsp:sp modelId="{7AE98BBC-E1A0-4477-BCBB-2E8641B624D1}">
      <dsp:nvSpPr>
        <dsp:cNvPr id="0" name=""/>
        <dsp:cNvSpPr/>
      </dsp:nvSpPr>
      <dsp:spPr>
        <a:xfrm rot="10800000">
          <a:off x="2140431" y="2468412"/>
          <a:ext cx="413220" cy="38064"/>
        </a:xfrm>
        <a:custGeom>
          <a:avLst/>
          <a:gdLst/>
          <a:ahLst/>
          <a:cxnLst/>
          <a:rect l="0" t="0" r="0" b="0"/>
          <a:pathLst>
            <a:path>
              <a:moveTo>
                <a:pt x="0" y="19032"/>
              </a:moveTo>
              <a:lnTo>
                <a:pt x="413220" y="1903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腾讯体 W3" panose="020C04030202040F0204" pitchFamily="34" charset="-122"/>
            <a:ea typeface="腾讯体 W3" panose="020C04030202040F0204" pitchFamily="34" charset="-122"/>
          </a:endParaRPr>
        </a:p>
      </dsp:txBody>
      <dsp:txXfrm rot="10800000">
        <a:off x="2336710" y="2477114"/>
        <a:ext cx="20661" cy="20661"/>
      </dsp:txXfrm>
    </dsp:sp>
    <dsp:sp modelId="{790C39C7-C9C5-41D1-B475-2AB7A957B36B}">
      <dsp:nvSpPr>
        <dsp:cNvPr id="0" name=""/>
        <dsp:cNvSpPr/>
      </dsp:nvSpPr>
      <dsp:spPr>
        <a:xfrm>
          <a:off x="770744" y="1802601"/>
          <a:ext cx="1369686" cy="1369686"/>
        </a:xfrm>
        <a:prstGeom prst="ellipse">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腾讯体 W3" panose="020C04030202040F0204" pitchFamily="34" charset="-122"/>
              <a:ea typeface="腾讯体 W3" panose="020C04030202040F0204" pitchFamily="34" charset="-122"/>
            </a:rPr>
            <a:t>状态装换图</a:t>
          </a:r>
        </a:p>
      </dsp:txBody>
      <dsp:txXfrm>
        <a:off x="971330" y="2003187"/>
        <a:ext cx="968514" cy="9685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3F003-8269-405D-878C-BECD39EC2580}">
      <dsp:nvSpPr>
        <dsp:cNvPr id="0" name=""/>
        <dsp:cNvSpPr/>
      </dsp:nvSpPr>
      <dsp:spPr>
        <a:xfrm>
          <a:off x="821954" y="233"/>
          <a:ext cx="1793518" cy="107611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 结构化语言</a:t>
          </a:r>
        </a:p>
      </dsp:txBody>
      <dsp:txXfrm>
        <a:off x="821954" y="233"/>
        <a:ext cx="1793518" cy="1076111"/>
      </dsp:txXfrm>
    </dsp:sp>
    <dsp:sp modelId="{F72E6ED0-A30B-488D-B85C-7B044B03E8D0}">
      <dsp:nvSpPr>
        <dsp:cNvPr id="0" name=""/>
        <dsp:cNvSpPr/>
      </dsp:nvSpPr>
      <dsp:spPr>
        <a:xfrm>
          <a:off x="2794824" y="233"/>
          <a:ext cx="1793518" cy="107611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 判定树</a:t>
          </a:r>
        </a:p>
      </dsp:txBody>
      <dsp:txXfrm>
        <a:off x="2794824" y="233"/>
        <a:ext cx="1793518" cy="1076111"/>
      </dsp:txXfrm>
    </dsp:sp>
    <dsp:sp modelId="{A9F96E95-4C74-4C94-9678-5D07D84631A8}">
      <dsp:nvSpPr>
        <dsp:cNvPr id="0" name=""/>
        <dsp:cNvSpPr/>
      </dsp:nvSpPr>
      <dsp:spPr>
        <a:xfrm>
          <a:off x="4767694" y="233"/>
          <a:ext cx="1793518" cy="107611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 判定表</a:t>
          </a:r>
        </a:p>
      </dsp:txBody>
      <dsp:txXfrm>
        <a:off x="4767694" y="233"/>
        <a:ext cx="1793518" cy="10761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1713D-9A68-44BB-853C-CA4A1127EC36}">
      <dsp:nvSpPr>
        <dsp:cNvPr id="0" name=""/>
        <dsp:cNvSpPr/>
      </dsp:nvSpPr>
      <dsp:spPr>
        <a:xfrm>
          <a:off x="5003800" y="811041"/>
          <a:ext cx="2332212" cy="340560"/>
        </a:xfrm>
        <a:custGeom>
          <a:avLst/>
          <a:gdLst/>
          <a:ahLst/>
          <a:cxnLst/>
          <a:rect l="0" t="0" r="0" b="0"/>
          <a:pathLst>
            <a:path>
              <a:moveTo>
                <a:pt x="0" y="0"/>
              </a:moveTo>
              <a:lnTo>
                <a:pt x="0" y="170280"/>
              </a:lnTo>
              <a:lnTo>
                <a:pt x="2332212" y="170280"/>
              </a:lnTo>
              <a:lnTo>
                <a:pt x="2332212" y="34056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8BA24-BFFB-499E-B41F-B1D59FF293FF}">
      <dsp:nvSpPr>
        <dsp:cNvPr id="0" name=""/>
        <dsp:cNvSpPr/>
      </dsp:nvSpPr>
      <dsp:spPr>
        <a:xfrm>
          <a:off x="4673724" y="811041"/>
          <a:ext cx="330075" cy="340560"/>
        </a:xfrm>
        <a:custGeom>
          <a:avLst/>
          <a:gdLst/>
          <a:ahLst/>
          <a:cxnLst/>
          <a:rect l="0" t="0" r="0" b="0"/>
          <a:pathLst>
            <a:path>
              <a:moveTo>
                <a:pt x="330075" y="0"/>
              </a:moveTo>
              <a:lnTo>
                <a:pt x="330075" y="170280"/>
              </a:lnTo>
              <a:lnTo>
                <a:pt x="0" y="170280"/>
              </a:lnTo>
              <a:lnTo>
                <a:pt x="0" y="34056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37CEA-A032-4063-AEAB-662A5612F329}">
      <dsp:nvSpPr>
        <dsp:cNvPr id="0" name=""/>
        <dsp:cNvSpPr/>
      </dsp:nvSpPr>
      <dsp:spPr>
        <a:xfrm>
          <a:off x="2341511" y="811041"/>
          <a:ext cx="2662288" cy="340560"/>
        </a:xfrm>
        <a:custGeom>
          <a:avLst/>
          <a:gdLst/>
          <a:ahLst/>
          <a:cxnLst/>
          <a:rect l="0" t="0" r="0" b="0"/>
          <a:pathLst>
            <a:path>
              <a:moveTo>
                <a:pt x="2662288" y="0"/>
              </a:moveTo>
              <a:lnTo>
                <a:pt x="2662288" y="170280"/>
              </a:lnTo>
              <a:lnTo>
                <a:pt x="0" y="170280"/>
              </a:lnTo>
              <a:lnTo>
                <a:pt x="0" y="34056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23EC5-918D-4ABD-932E-50BC648BEAAA}">
      <dsp:nvSpPr>
        <dsp:cNvPr id="0" name=""/>
        <dsp:cNvSpPr/>
      </dsp:nvSpPr>
      <dsp:spPr>
        <a:xfrm>
          <a:off x="4192942" y="183"/>
          <a:ext cx="1621714" cy="81085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数据模型</a:t>
          </a:r>
        </a:p>
      </dsp:txBody>
      <dsp:txXfrm>
        <a:off x="4192942" y="183"/>
        <a:ext cx="1621714" cy="810857"/>
      </dsp:txXfrm>
    </dsp:sp>
    <dsp:sp modelId="{8C4073BC-00F0-4EBC-A0DF-C38C2FAF24B5}">
      <dsp:nvSpPr>
        <dsp:cNvPr id="0" name=""/>
        <dsp:cNvSpPr/>
      </dsp:nvSpPr>
      <dsp:spPr>
        <a:xfrm>
          <a:off x="1530654" y="1151601"/>
          <a:ext cx="1621714" cy="81085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数据的结构</a:t>
          </a:r>
        </a:p>
      </dsp:txBody>
      <dsp:txXfrm>
        <a:off x="1530654" y="1151601"/>
        <a:ext cx="1621714" cy="810857"/>
      </dsp:txXfrm>
    </dsp:sp>
    <dsp:sp modelId="{A6198AB1-26F8-422A-B5ED-E25F84080890}">
      <dsp:nvSpPr>
        <dsp:cNvPr id="0" name=""/>
        <dsp:cNvSpPr/>
      </dsp:nvSpPr>
      <dsp:spPr>
        <a:xfrm>
          <a:off x="3492929" y="1151601"/>
          <a:ext cx="2361589" cy="81085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数据之间的关系</a:t>
          </a:r>
        </a:p>
      </dsp:txBody>
      <dsp:txXfrm>
        <a:off x="3492929" y="1151601"/>
        <a:ext cx="2361589" cy="810857"/>
      </dsp:txXfrm>
    </dsp:sp>
    <dsp:sp modelId="{F69B1275-9ED8-49DF-8AB2-96D7E3769543}">
      <dsp:nvSpPr>
        <dsp:cNvPr id="0" name=""/>
        <dsp:cNvSpPr/>
      </dsp:nvSpPr>
      <dsp:spPr>
        <a:xfrm>
          <a:off x="6195079" y="1151601"/>
          <a:ext cx="2281866" cy="81085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数据项的组成</a:t>
          </a:r>
        </a:p>
      </dsp:txBody>
      <dsp:txXfrm>
        <a:off x="6195079" y="1151601"/>
        <a:ext cx="2281866" cy="810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5CC9C-92C8-45D2-B81C-BB9077315844}">
      <dsp:nvSpPr>
        <dsp:cNvPr id="0" name=""/>
        <dsp:cNvSpPr/>
      </dsp:nvSpPr>
      <dsp:spPr>
        <a:xfrm>
          <a:off x="960" y="434728"/>
          <a:ext cx="2039875" cy="12239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Wingdings" panose="05000000000000000000" pitchFamily="2" charset="2"/>
            <a:buNone/>
          </a:pPr>
          <a:r>
            <a:rPr lang="zh-CN" altLang="en-US" sz="2700" kern="1200" dirty="0">
              <a:latin typeface="腾讯体 W3" panose="020C04030202040F0204" pitchFamily="34" charset="-122"/>
              <a:ea typeface="腾讯体 W3" panose="020C04030202040F0204" pitchFamily="34" charset="-122"/>
            </a:rPr>
            <a:t>数据标识</a:t>
          </a:r>
          <a:endParaRPr lang="zh-CN" altLang="en-US" sz="2700" b="1" kern="1200" dirty="0">
            <a:latin typeface="腾讯体 W3" panose="020C04030202040F0204" pitchFamily="34" charset="-122"/>
            <a:ea typeface="腾讯体 W3" panose="020C04030202040F0204" pitchFamily="34" charset="-122"/>
          </a:endParaRPr>
        </a:p>
      </dsp:txBody>
      <dsp:txXfrm>
        <a:off x="960" y="434728"/>
        <a:ext cx="2039875" cy="1223925"/>
      </dsp:txXfrm>
    </dsp:sp>
    <dsp:sp modelId="{80A60DE7-BEC0-4F53-8FB7-B014035C0241}">
      <dsp:nvSpPr>
        <dsp:cNvPr id="0" name=""/>
        <dsp:cNvSpPr/>
      </dsp:nvSpPr>
      <dsp:spPr>
        <a:xfrm>
          <a:off x="2244823" y="434728"/>
          <a:ext cx="2669115" cy="12239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latin typeface="腾讯体 W3" panose="020C04030202040F0204" pitchFamily="34" charset="-122"/>
              <a:ea typeface="腾讯体 W3" panose="020C04030202040F0204" pitchFamily="34" charset="-122"/>
            </a:rPr>
            <a:t>数据之间的关系</a:t>
          </a:r>
        </a:p>
      </dsp:txBody>
      <dsp:txXfrm>
        <a:off x="2244823" y="434728"/>
        <a:ext cx="2669115" cy="12239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9C62-8509-47FC-8E25-E6B06F70B829}"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6492B-CC8A-4042-A7C4-7CA378A14FF5}" type="slidenum">
              <a:rPr lang="zh-CN" altLang="en-US" smtClean="0"/>
              <a:t>‹#›</a:t>
            </a:fld>
            <a:endParaRPr lang="zh-CN" altLang="en-US"/>
          </a:p>
        </p:txBody>
      </p:sp>
    </p:spTree>
    <p:extLst>
      <p:ext uri="{BB962C8B-B14F-4D97-AF65-F5344CB8AC3E}">
        <p14:creationId xmlns:p14="http://schemas.microsoft.com/office/powerpoint/2010/main" val="238227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B6492B-CC8A-4042-A7C4-7CA378A14FF5}" type="slidenum">
              <a:rPr lang="zh-CN" altLang="en-US" smtClean="0"/>
              <a:t>2</a:t>
            </a:fld>
            <a:endParaRPr lang="zh-CN" altLang="en-US"/>
          </a:p>
        </p:txBody>
      </p:sp>
    </p:spTree>
    <p:extLst>
      <p:ext uri="{BB962C8B-B14F-4D97-AF65-F5344CB8AC3E}">
        <p14:creationId xmlns:p14="http://schemas.microsoft.com/office/powerpoint/2010/main" val="390063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BB5DE2C7-70FC-4E0B-9AA8-05123169B4B1}" type="datetime1">
              <a:rPr lang="zh-CN" altLang="en-US" smtClean="0"/>
              <a:t>2023/9/17</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grpSp>
        <p:nvGrpSpPr>
          <p:cNvPr id="2" name="组合 21">
            <a:extLst>
              <a:ext uri="{FF2B5EF4-FFF2-40B4-BE49-F238E27FC236}">
                <a16:creationId xmlns:a16="http://schemas.microsoft.com/office/drawing/2014/main" id="{BAD8C1F3-7D9A-2B49-E9CB-14DB9FF805E1}"/>
              </a:ext>
            </a:extLst>
          </p:cNvPr>
          <p:cNvGrpSpPr/>
          <p:nvPr userDrawn="1"/>
        </p:nvGrpSpPr>
        <p:grpSpPr bwMode="auto">
          <a:xfrm>
            <a:off x="6726560" y="-210839"/>
            <a:ext cx="7768666" cy="7764182"/>
            <a:chOff x="1502936" y="-740618"/>
            <a:chExt cx="6188355" cy="6185476"/>
          </a:xfrm>
        </p:grpSpPr>
        <p:sp>
          <p:nvSpPr>
            <p:cNvPr id="3" name="Freeform 5">
              <a:extLst>
                <a:ext uri="{FF2B5EF4-FFF2-40B4-BE49-F238E27FC236}">
                  <a16:creationId xmlns:a16="http://schemas.microsoft.com/office/drawing/2014/main" id="{B61CF049-B36D-2344-7E9F-3321B185BE8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534663F5-707C-187F-7DE2-C28A5B65AAF3}"/>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B86DC2F3-C567-8E11-12EE-F64FC2EFF39B}"/>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8D956567-298B-DE31-346B-40BE2E36DFD3}"/>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806D50BC-4735-033D-07DF-53F88225B3BE}"/>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7465B285-9C59-DA9F-B34A-D87902BB239B}"/>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4F0B6C69-CB66-6411-5C18-3A69EFD8803F}"/>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93B34646-BAF5-7EAD-EDCE-9D393C2DD219}"/>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0C1C870F-A1F8-2E8B-E507-38F5F09EE370}"/>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57C82F52-2F63-035B-5B11-27BAA8137EE2}"/>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D30D3771-705C-CD26-8EB4-43A7C3BC6526}"/>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4BFDD933-4531-C303-B788-6EC67E691A4A}"/>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53590247-D51D-9C2C-3185-5210AFB1755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40B65028-624F-96B3-6CFA-96DDE3BD407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82B938C4-2C96-E9AA-6AEB-BBA573D40E98}"/>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E35FFCE0-3F10-B27D-7A1A-97369BD86364}"/>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2A4AD35F-98D7-2E3C-A223-03AE991089FB}"/>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FA9E65CE-A75F-072D-8E14-6736472A02CB}"/>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4DE03193-04D3-9AFB-0F4C-B343257B6BB7}"/>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EE5E1D9D-E15D-44F4-F35B-586EFE05300F}"/>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7BFF6E12-F224-791C-2D41-01887E89FE8E}"/>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6B9770F-9111-F302-9F5A-B8D86ED13818}"/>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25C5DDD1-8FAE-7EE5-E963-C5E7C86175D6}"/>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1027CD4A-3EAD-5355-C6A6-0FCF78D49BC8}"/>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C00A3912-7461-B811-B5D6-AFD6E7E98754}"/>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131682D4-E4B8-D56C-A8EE-F21CF49BE23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5EF541CE-3BDF-55D0-DA77-DF2D54F594F8}"/>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82499CA1-B657-F1BF-87E5-EAEA363DA07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613DE5B4-9F39-7DD0-D593-9659AE874F47}"/>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B36263DF-5F44-9DAA-29EC-73B8E6BD1211}"/>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2757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B3F5B5-DCE3-4842-9879-5F70CFABC39E}" type="datetime1">
              <a:rPr lang="zh-CN" altLang="en-US" smtClean="0"/>
              <a:t>2023/9/17</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36418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5961" y="963827"/>
            <a:ext cx="10806396" cy="5177116"/>
          </a:xfrm>
        </p:spPr>
        <p:txBody>
          <a:bodyPr/>
          <a:lstStyle>
            <a:lvl1pPr>
              <a:defRPr>
                <a:latin typeface="腾讯体 W3" panose="020C04030202040F0204" pitchFamily="34" charset="-122"/>
                <a:ea typeface="腾讯体 W3" panose="020C04030202040F0204" pitchFamily="34" charset="-122"/>
              </a:defRPr>
            </a:lvl1pPr>
            <a:lvl2pPr>
              <a:defRPr>
                <a:latin typeface="腾讯体 W3" panose="020C04030202040F0204" pitchFamily="34" charset="-122"/>
                <a:ea typeface="腾讯体 W3" panose="020C04030202040F0204" pitchFamily="34" charset="-122"/>
              </a:defRPr>
            </a:lvl2pPr>
            <a:lvl3pPr>
              <a:defRPr>
                <a:latin typeface="腾讯体 W3" panose="020C04030202040F0204" pitchFamily="34" charset="-122"/>
                <a:ea typeface="腾讯体 W3" panose="020C04030202040F0204" pitchFamily="34" charset="-122"/>
              </a:defRPr>
            </a:lvl3pPr>
            <a:lvl4pPr>
              <a:defRPr>
                <a:latin typeface="腾讯体 W3" panose="020C04030202040F0204" pitchFamily="34" charset="-122"/>
                <a:ea typeface="腾讯体 W3" panose="020C04030202040F0204" pitchFamily="34" charset="-122"/>
              </a:defRPr>
            </a:lvl4pPr>
            <a:lvl5pPr>
              <a:defRPr>
                <a:latin typeface="腾讯体 W3" panose="020C04030202040F0204" pitchFamily="34" charset="-122"/>
                <a:ea typeface="腾讯体 W3" panose="020C04030202040F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2E72D8DB-F5DB-41FD-B8EA-502245886C14}"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2142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04D95D0B-D97F-4F2D-8015-A34B36AF476F}"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41368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2254634"/>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3411797"/>
            <a:ext cx="10058400" cy="2184331"/>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99BEBE57-0D14-4214-8AA2-B5D78FBE6BC9}" type="datetime1">
              <a:rPr lang="zh-CN" altLang="en-US" smtClean="0"/>
              <a:t>2023/9/17</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cxnSp>
        <p:nvCxnSpPr>
          <p:cNvPr id="9" name="Straight Connector 8"/>
          <p:cNvCxnSpPr/>
          <p:nvPr/>
        </p:nvCxnSpPr>
        <p:spPr>
          <a:xfrm>
            <a:off x="1197825" y="321269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1">
            <a:extLst>
              <a:ext uri="{FF2B5EF4-FFF2-40B4-BE49-F238E27FC236}">
                <a16:creationId xmlns:a16="http://schemas.microsoft.com/office/drawing/2014/main" id="{9E79F19F-E523-CDAE-211F-D1E6178E2A4F}"/>
              </a:ext>
            </a:extLst>
          </p:cNvPr>
          <p:cNvGrpSpPr/>
          <p:nvPr userDrawn="1"/>
        </p:nvGrpSpPr>
        <p:grpSpPr bwMode="auto">
          <a:xfrm>
            <a:off x="6726560" y="-210839"/>
            <a:ext cx="7768666" cy="7764182"/>
            <a:chOff x="1502936" y="-740618"/>
            <a:chExt cx="6188355" cy="6185476"/>
          </a:xfrm>
        </p:grpSpPr>
        <p:sp>
          <p:nvSpPr>
            <p:cNvPr id="11" name="Freeform 5">
              <a:extLst>
                <a:ext uri="{FF2B5EF4-FFF2-40B4-BE49-F238E27FC236}">
                  <a16:creationId xmlns:a16="http://schemas.microsoft.com/office/drawing/2014/main" id="{864CE9D1-D349-2BCC-F2B2-A64CCB18EB2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6">
              <a:extLst>
                <a:ext uri="{FF2B5EF4-FFF2-40B4-BE49-F238E27FC236}">
                  <a16:creationId xmlns:a16="http://schemas.microsoft.com/office/drawing/2014/main" id="{CFC9D40B-AF23-08BB-793E-CF84398083AC}"/>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7">
              <a:extLst>
                <a:ext uri="{FF2B5EF4-FFF2-40B4-BE49-F238E27FC236}">
                  <a16:creationId xmlns:a16="http://schemas.microsoft.com/office/drawing/2014/main" id="{E4E40730-956E-A7A8-C389-0534FFF5BF4D}"/>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8">
              <a:extLst>
                <a:ext uri="{FF2B5EF4-FFF2-40B4-BE49-F238E27FC236}">
                  <a16:creationId xmlns:a16="http://schemas.microsoft.com/office/drawing/2014/main" id="{61BD7E7A-ED63-C909-CAA0-1130DBCB0A45}"/>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9">
              <a:extLst>
                <a:ext uri="{FF2B5EF4-FFF2-40B4-BE49-F238E27FC236}">
                  <a16:creationId xmlns:a16="http://schemas.microsoft.com/office/drawing/2014/main" id="{F9031001-8AE8-E1EC-6164-B5546F37A0F7}"/>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0">
              <a:extLst>
                <a:ext uri="{FF2B5EF4-FFF2-40B4-BE49-F238E27FC236}">
                  <a16:creationId xmlns:a16="http://schemas.microsoft.com/office/drawing/2014/main" id="{CEAB3B3E-9C7B-D076-A5DE-9D4BDF25B5F6}"/>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1">
              <a:extLst>
                <a:ext uri="{FF2B5EF4-FFF2-40B4-BE49-F238E27FC236}">
                  <a16:creationId xmlns:a16="http://schemas.microsoft.com/office/drawing/2014/main" id="{2C7B2A52-A38A-9204-85E0-B2C6157FAED5}"/>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2">
              <a:extLst>
                <a:ext uri="{FF2B5EF4-FFF2-40B4-BE49-F238E27FC236}">
                  <a16:creationId xmlns:a16="http://schemas.microsoft.com/office/drawing/2014/main" id="{C57E0828-4183-2737-D7A7-4E987A1033F0}"/>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3">
              <a:extLst>
                <a:ext uri="{FF2B5EF4-FFF2-40B4-BE49-F238E27FC236}">
                  <a16:creationId xmlns:a16="http://schemas.microsoft.com/office/drawing/2014/main" id="{FC8CA748-05F1-683F-C377-705C9790EF55}"/>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4">
              <a:extLst>
                <a:ext uri="{FF2B5EF4-FFF2-40B4-BE49-F238E27FC236}">
                  <a16:creationId xmlns:a16="http://schemas.microsoft.com/office/drawing/2014/main" id="{590F4BF4-0B58-C866-9CC7-E9F12F5A9D58}"/>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5">
              <a:extLst>
                <a:ext uri="{FF2B5EF4-FFF2-40B4-BE49-F238E27FC236}">
                  <a16:creationId xmlns:a16="http://schemas.microsoft.com/office/drawing/2014/main" id="{C3F59CDA-A57C-E22C-2C02-BE51DBD2A232}"/>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6">
              <a:extLst>
                <a:ext uri="{FF2B5EF4-FFF2-40B4-BE49-F238E27FC236}">
                  <a16:creationId xmlns:a16="http://schemas.microsoft.com/office/drawing/2014/main" id="{8F6E94BD-2306-196D-DEAA-2D8430FD8211}"/>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17">
              <a:extLst>
                <a:ext uri="{FF2B5EF4-FFF2-40B4-BE49-F238E27FC236}">
                  <a16:creationId xmlns:a16="http://schemas.microsoft.com/office/drawing/2014/main" id="{91D10C1C-37AA-FF16-7966-4A6BB952EF65}"/>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18">
              <a:extLst>
                <a:ext uri="{FF2B5EF4-FFF2-40B4-BE49-F238E27FC236}">
                  <a16:creationId xmlns:a16="http://schemas.microsoft.com/office/drawing/2014/main" id="{2442E037-0E79-7C4A-F1B4-9DE49968AA78}"/>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19">
              <a:extLst>
                <a:ext uri="{FF2B5EF4-FFF2-40B4-BE49-F238E27FC236}">
                  <a16:creationId xmlns:a16="http://schemas.microsoft.com/office/drawing/2014/main" id="{5CB4EDA4-8522-C598-E87E-D60955CEDCA0}"/>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Freeform 20">
              <a:extLst>
                <a:ext uri="{FF2B5EF4-FFF2-40B4-BE49-F238E27FC236}">
                  <a16:creationId xmlns:a16="http://schemas.microsoft.com/office/drawing/2014/main" id="{D46225F5-9831-4628-0E53-508B464C812A}"/>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Freeform 21">
              <a:extLst>
                <a:ext uri="{FF2B5EF4-FFF2-40B4-BE49-F238E27FC236}">
                  <a16:creationId xmlns:a16="http://schemas.microsoft.com/office/drawing/2014/main" id="{FD1E4957-8356-C8BF-98CD-44DBDAC2447C}"/>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2">
              <a:extLst>
                <a:ext uri="{FF2B5EF4-FFF2-40B4-BE49-F238E27FC236}">
                  <a16:creationId xmlns:a16="http://schemas.microsoft.com/office/drawing/2014/main" id="{05038D2F-A347-81B1-5E8A-58578F40D972}"/>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Oval 23">
              <a:extLst>
                <a:ext uri="{FF2B5EF4-FFF2-40B4-BE49-F238E27FC236}">
                  <a16:creationId xmlns:a16="http://schemas.microsoft.com/office/drawing/2014/main" id="{1B340801-3B42-EEAA-DE13-ABE13415A4E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Oval 24">
              <a:extLst>
                <a:ext uri="{FF2B5EF4-FFF2-40B4-BE49-F238E27FC236}">
                  <a16:creationId xmlns:a16="http://schemas.microsoft.com/office/drawing/2014/main" id="{CE4B21D8-A189-297C-5E86-8FB19854CFC4}"/>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5">
              <a:extLst>
                <a:ext uri="{FF2B5EF4-FFF2-40B4-BE49-F238E27FC236}">
                  <a16:creationId xmlns:a16="http://schemas.microsoft.com/office/drawing/2014/main" id="{A8897249-95F5-A609-E0C1-79DA841DC01B}"/>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6">
              <a:extLst>
                <a:ext uri="{FF2B5EF4-FFF2-40B4-BE49-F238E27FC236}">
                  <a16:creationId xmlns:a16="http://schemas.microsoft.com/office/drawing/2014/main" id="{0543D6FC-06BF-B549-BA9B-183BEF3AF91E}"/>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27">
              <a:extLst>
                <a:ext uri="{FF2B5EF4-FFF2-40B4-BE49-F238E27FC236}">
                  <a16:creationId xmlns:a16="http://schemas.microsoft.com/office/drawing/2014/main" id="{FF594455-00E8-6A3C-FA90-1F03F5B09DA3}"/>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28">
              <a:extLst>
                <a:ext uri="{FF2B5EF4-FFF2-40B4-BE49-F238E27FC236}">
                  <a16:creationId xmlns:a16="http://schemas.microsoft.com/office/drawing/2014/main" id="{D9D58E83-6E28-D39C-16A1-8EFFB7AC670F}"/>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29">
              <a:extLst>
                <a:ext uri="{FF2B5EF4-FFF2-40B4-BE49-F238E27FC236}">
                  <a16:creationId xmlns:a16="http://schemas.microsoft.com/office/drawing/2014/main" id="{1E1FD6D1-B2A5-8D47-901D-5CEB80E2BC59}"/>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0">
              <a:extLst>
                <a:ext uri="{FF2B5EF4-FFF2-40B4-BE49-F238E27FC236}">
                  <a16:creationId xmlns:a16="http://schemas.microsoft.com/office/drawing/2014/main" id="{4E5A910B-D7D0-C268-D249-3AD7389DE943}"/>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1">
              <a:extLst>
                <a:ext uri="{FF2B5EF4-FFF2-40B4-BE49-F238E27FC236}">
                  <a16:creationId xmlns:a16="http://schemas.microsoft.com/office/drawing/2014/main" id="{92B0AA09-49F6-86C9-3BAF-0259FAF62D99}"/>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8" name="Freeform 32">
              <a:extLst>
                <a:ext uri="{FF2B5EF4-FFF2-40B4-BE49-F238E27FC236}">
                  <a16:creationId xmlns:a16="http://schemas.microsoft.com/office/drawing/2014/main" id="{F2921299-3BA6-84AF-29B6-109CBD37B22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9" name="Freeform 33">
              <a:extLst>
                <a:ext uri="{FF2B5EF4-FFF2-40B4-BE49-F238E27FC236}">
                  <a16:creationId xmlns:a16="http://schemas.microsoft.com/office/drawing/2014/main" id="{73DD08D1-B6A3-0F84-95CE-D869CC2BDCA6}"/>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0" name="Freeform 34">
              <a:extLst>
                <a:ext uri="{FF2B5EF4-FFF2-40B4-BE49-F238E27FC236}">
                  <a16:creationId xmlns:a16="http://schemas.microsoft.com/office/drawing/2014/main" id="{2A676D26-DF23-2CF2-0FD4-31333386BC0C}"/>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41790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961" y="980760"/>
            <a:ext cx="4937760" cy="53376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67632" y="923553"/>
            <a:ext cx="5642919" cy="539486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464D9FD-B441-45CC-845E-61DBC9E333A8}" type="datetime1">
              <a:rPr lang="zh-CN" altLang="en-US" smtClean="0"/>
              <a:t>2023/9/17</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9"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80888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961" y="891407"/>
            <a:ext cx="5399079" cy="72694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35961" y="1627690"/>
            <a:ext cx="5399079" cy="466601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35040" y="891408"/>
            <a:ext cx="527551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6035039" y="1618354"/>
            <a:ext cx="5275511" cy="467535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7BE8FF99-6404-47A4-8A3B-1E12C3D99787}" type="datetime1">
              <a:rPr lang="zh-CN" altLang="en-US" smtClean="0"/>
              <a:t>2023/9/17</a:t>
            </a:fld>
            <a:endParaRPr lang="zh-CN" altLang="en-US"/>
          </a:p>
        </p:txBody>
      </p:sp>
      <p:sp>
        <p:nvSpPr>
          <p:cNvPr id="8" name="Footer Placeholder 7"/>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11"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56570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23F0576-3793-40FE-BAD9-7F8FE5193563}" type="datetime1">
              <a:rPr lang="zh-CN" altLang="en-US" smtClean="0"/>
              <a:t>2023/9/17</a:t>
            </a:fld>
            <a:endParaRPr lang="zh-CN" altLang="en-US"/>
          </a:p>
        </p:txBody>
      </p:sp>
      <p:sp>
        <p:nvSpPr>
          <p:cNvPr id="4" name="Footer Placeholder 3"/>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5" name="Slide Number Placeholder 4"/>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33153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DD903C-B34F-4C25-9FD7-E3791BD39C3A}" type="datetime1">
              <a:rPr lang="zh-CN" altLang="en-US" smtClean="0"/>
              <a:t>2023/9/17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44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4EE580-AE56-457F-BF2E-6E1258F1E0AE}" type="datetime1">
              <a:rPr lang="zh-CN" altLang="en-US" smtClean="0"/>
              <a:t>2023/9/17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901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4198" y="0"/>
            <a:ext cx="10633401" cy="74964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44197" y="963150"/>
            <a:ext cx="10633401" cy="54045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defRPr>
            </a:lvl1pPr>
          </a:lstStyle>
          <a:p>
            <a:fld id="{69ED689E-5AFB-46A0-8E5F-A9363E961943}" type="datetime1">
              <a:rPr lang="zh-CN" altLang="en-US" smtClean="0"/>
              <a:t>2023/9/17</a:t>
            </a:fld>
            <a:endParaRPr lang="zh-CN"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5B3F3CCD-5AE8-4BDA-99FD-25BB3DCCC447}" type="slidenum">
              <a:rPr lang="zh-CN" altLang="en-US" smtClean="0"/>
              <a:pPr/>
              <a:t>‹#›</a:t>
            </a:fld>
            <a:endParaRPr lang="zh-CN" altLang="en-US"/>
          </a:p>
        </p:txBody>
      </p:sp>
      <p:cxnSp>
        <p:nvCxnSpPr>
          <p:cNvPr id="10" name="Straight Connector 9"/>
          <p:cNvCxnSpPr/>
          <p:nvPr/>
        </p:nvCxnSpPr>
        <p:spPr>
          <a:xfrm>
            <a:off x="644198" y="856396"/>
            <a:ext cx="1063340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21">
            <a:extLst>
              <a:ext uri="{FF2B5EF4-FFF2-40B4-BE49-F238E27FC236}">
                <a16:creationId xmlns:a16="http://schemas.microsoft.com/office/drawing/2014/main" id="{AF0722C2-045A-3D01-2A09-C886354797A9}"/>
              </a:ext>
            </a:extLst>
          </p:cNvPr>
          <p:cNvGrpSpPr/>
          <p:nvPr userDrawn="1"/>
        </p:nvGrpSpPr>
        <p:grpSpPr bwMode="auto">
          <a:xfrm>
            <a:off x="6726560" y="-210839"/>
            <a:ext cx="7768666" cy="7764182"/>
            <a:chOff x="1502936" y="-740618"/>
            <a:chExt cx="6188355" cy="6185476"/>
          </a:xfrm>
        </p:grpSpPr>
        <p:sp>
          <p:nvSpPr>
            <p:cNvPr id="42" name="Freeform 5">
              <a:extLst>
                <a:ext uri="{FF2B5EF4-FFF2-40B4-BE49-F238E27FC236}">
                  <a16:creationId xmlns:a16="http://schemas.microsoft.com/office/drawing/2014/main" id="{8D1370E5-5681-DFA9-CC48-F59459FB30EF}"/>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3" name="Freeform 6">
              <a:extLst>
                <a:ext uri="{FF2B5EF4-FFF2-40B4-BE49-F238E27FC236}">
                  <a16:creationId xmlns:a16="http://schemas.microsoft.com/office/drawing/2014/main" id="{007B97E7-CCD8-7A03-1815-9E911BE2E4E2}"/>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4" name="Freeform 7">
              <a:extLst>
                <a:ext uri="{FF2B5EF4-FFF2-40B4-BE49-F238E27FC236}">
                  <a16:creationId xmlns:a16="http://schemas.microsoft.com/office/drawing/2014/main" id="{094BBA9C-775D-EE37-1D05-4CC75F775432}"/>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5" name="Freeform 8">
              <a:extLst>
                <a:ext uri="{FF2B5EF4-FFF2-40B4-BE49-F238E27FC236}">
                  <a16:creationId xmlns:a16="http://schemas.microsoft.com/office/drawing/2014/main" id="{0D14FD26-308D-DFB2-11BC-F536DEF4AE38}"/>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6" name="Freeform 9">
              <a:extLst>
                <a:ext uri="{FF2B5EF4-FFF2-40B4-BE49-F238E27FC236}">
                  <a16:creationId xmlns:a16="http://schemas.microsoft.com/office/drawing/2014/main" id="{F1D8AC8C-EE00-73B1-2962-53ED1987EA1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7" name="Freeform 10">
              <a:extLst>
                <a:ext uri="{FF2B5EF4-FFF2-40B4-BE49-F238E27FC236}">
                  <a16:creationId xmlns:a16="http://schemas.microsoft.com/office/drawing/2014/main" id="{E95FEAB0-EB48-4BA0-8384-E1BA3454A8EE}"/>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8" name="Freeform 11">
              <a:extLst>
                <a:ext uri="{FF2B5EF4-FFF2-40B4-BE49-F238E27FC236}">
                  <a16:creationId xmlns:a16="http://schemas.microsoft.com/office/drawing/2014/main" id="{0B525109-28D6-5105-BEF8-A0D0420A7D53}"/>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9" name="Freeform 12">
              <a:extLst>
                <a:ext uri="{FF2B5EF4-FFF2-40B4-BE49-F238E27FC236}">
                  <a16:creationId xmlns:a16="http://schemas.microsoft.com/office/drawing/2014/main" id="{011BD171-9613-CA6F-EEAA-196548430974}"/>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0" name="Freeform 13">
              <a:extLst>
                <a:ext uri="{FF2B5EF4-FFF2-40B4-BE49-F238E27FC236}">
                  <a16:creationId xmlns:a16="http://schemas.microsoft.com/office/drawing/2014/main" id="{9A04D983-EB30-14FC-8D05-B22FA31E41E7}"/>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1" name="Freeform 14">
              <a:extLst>
                <a:ext uri="{FF2B5EF4-FFF2-40B4-BE49-F238E27FC236}">
                  <a16:creationId xmlns:a16="http://schemas.microsoft.com/office/drawing/2014/main" id="{29254853-7B4B-602B-2A62-455661D76609}"/>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2" name="Freeform 15">
              <a:extLst>
                <a:ext uri="{FF2B5EF4-FFF2-40B4-BE49-F238E27FC236}">
                  <a16:creationId xmlns:a16="http://schemas.microsoft.com/office/drawing/2014/main" id="{8A183483-F36E-0021-1692-548BA86E62BE}"/>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3" name="Freeform 16">
              <a:extLst>
                <a:ext uri="{FF2B5EF4-FFF2-40B4-BE49-F238E27FC236}">
                  <a16:creationId xmlns:a16="http://schemas.microsoft.com/office/drawing/2014/main" id="{1FD6A2B4-BFAE-A98D-5E69-D481BAF37F62}"/>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4" name="Freeform 17">
              <a:extLst>
                <a:ext uri="{FF2B5EF4-FFF2-40B4-BE49-F238E27FC236}">
                  <a16:creationId xmlns:a16="http://schemas.microsoft.com/office/drawing/2014/main" id="{1102BC70-25A4-351D-94EB-4802A0F427B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5" name="Freeform 18">
              <a:extLst>
                <a:ext uri="{FF2B5EF4-FFF2-40B4-BE49-F238E27FC236}">
                  <a16:creationId xmlns:a16="http://schemas.microsoft.com/office/drawing/2014/main" id="{79A4336A-C438-9E32-8606-A16FB40EBA5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6" name="Freeform 19">
              <a:extLst>
                <a:ext uri="{FF2B5EF4-FFF2-40B4-BE49-F238E27FC236}">
                  <a16:creationId xmlns:a16="http://schemas.microsoft.com/office/drawing/2014/main" id="{24F14B6C-A994-518B-85F6-A51CC642416C}"/>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7" name="Freeform 20">
              <a:extLst>
                <a:ext uri="{FF2B5EF4-FFF2-40B4-BE49-F238E27FC236}">
                  <a16:creationId xmlns:a16="http://schemas.microsoft.com/office/drawing/2014/main" id="{209921BB-1159-388E-B7A6-52ED41E1408F}"/>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8" name="Freeform 21">
              <a:extLst>
                <a:ext uri="{FF2B5EF4-FFF2-40B4-BE49-F238E27FC236}">
                  <a16:creationId xmlns:a16="http://schemas.microsoft.com/office/drawing/2014/main" id="{03918F88-1165-1E9E-EC56-03B0ADC32BD5}"/>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9" name="Freeform 22">
              <a:extLst>
                <a:ext uri="{FF2B5EF4-FFF2-40B4-BE49-F238E27FC236}">
                  <a16:creationId xmlns:a16="http://schemas.microsoft.com/office/drawing/2014/main" id="{EBBCCC9A-92C6-D4C0-799B-89EEC039C7CA}"/>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0" name="Oval 23">
              <a:extLst>
                <a:ext uri="{FF2B5EF4-FFF2-40B4-BE49-F238E27FC236}">
                  <a16:creationId xmlns:a16="http://schemas.microsoft.com/office/drawing/2014/main" id="{9312F2BE-8C48-4124-D211-B463E2B077E0}"/>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1" name="Oval 24">
              <a:extLst>
                <a:ext uri="{FF2B5EF4-FFF2-40B4-BE49-F238E27FC236}">
                  <a16:creationId xmlns:a16="http://schemas.microsoft.com/office/drawing/2014/main" id="{4785692C-F462-5BD4-0135-E8BBDD699E3D}"/>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2" name="Freeform 25">
              <a:extLst>
                <a:ext uri="{FF2B5EF4-FFF2-40B4-BE49-F238E27FC236}">
                  <a16:creationId xmlns:a16="http://schemas.microsoft.com/office/drawing/2014/main" id="{12B6F8BB-F02D-2055-06E8-62AE9830EDBC}"/>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3" name="Freeform 26">
              <a:extLst>
                <a:ext uri="{FF2B5EF4-FFF2-40B4-BE49-F238E27FC236}">
                  <a16:creationId xmlns:a16="http://schemas.microsoft.com/office/drawing/2014/main" id="{7FCFE15A-3BCA-96A9-0AB4-B3D9E7EB3DF2}"/>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4" name="Freeform 27">
              <a:extLst>
                <a:ext uri="{FF2B5EF4-FFF2-40B4-BE49-F238E27FC236}">
                  <a16:creationId xmlns:a16="http://schemas.microsoft.com/office/drawing/2014/main" id="{2002AF10-CE13-DBB8-EA13-5AAE48EE61A8}"/>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5" name="Freeform 28">
              <a:extLst>
                <a:ext uri="{FF2B5EF4-FFF2-40B4-BE49-F238E27FC236}">
                  <a16:creationId xmlns:a16="http://schemas.microsoft.com/office/drawing/2014/main" id="{CC600EA6-5BC3-BF94-D9E1-EC7B3B4D5923}"/>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6" name="Freeform 29">
              <a:extLst>
                <a:ext uri="{FF2B5EF4-FFF2-40B4-BE49-F238E27FC236}">
                  <a16:creationId xmlns:a16="http://schemas.microsoft.com/office/drawing/2014/main" id="{BADCD206-8CC9-AA11-4625-655CEA7E6CAC}"/>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7" name="Freeform 30">
              <a:extLst>
                <a:ext uri="{FF2B5EF4-FFF2-40B4-BE49-F238E27FC236}">
                  <a16:creationId xmlns:a16="http://schemas.microsoft.com/office/drawing/2014/main" id="{CF773CF7-4872-FF45-0A17-3A0207E7DD7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8" name="Freeform 31">
              <a:extLst>
                <a:ext uri="{FF2B5EF4-FFF2-40B4-BE49-F238E27FC236}">
                  <a16:creationId xmlns:a16="http://schemas.microsoft.com/office/drawing/2014/main" id="{6FA377C2-ACE7-FD71-06DE-61E30FD5224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9" name="Freeform 32">
              <a:extLst>
                <a:ext uri="{FF2B5EF4-FFF2-40B4-BE49-F238E27FC236}">
                  <a16:creationId xmlns:a16="http://schemas.microsoft.com/office/drawing/2014/main" id="{5AF0FFB1-954F-6E47-DD0A-2DDCBC7F74F2}"/>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0" name="Freeform 33">
              <a:extLst>
                <a:ext uri="{FF2B5EF4-FFF2-40B4-BE49-F238E27FC236}">
                  <a16:creationId xmlns:a16="http://schemas.microsoft.com/office/drawing/2014/main" id="{F26B2830-F220-28C5-CBE2-960B4951A9F1}"/>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1" name="Freeform 34">
              <a:extLst>
                <a:ext uri="{FF2B5EF4-FFF2-40B4-BE49-F238E27FC236}">
                  <a16:creationId xmlns:a16="http://schemas.microsoft.com/office/drawing/2014/main" id="{7484E91F-7B37-DA27-51E6-08BAF053E14D}"/>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1158652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1" r:id="rId3"/>
    <p:sldLayoutId id="2147483704" r:id="rId4"/>
    <p:sldLayoutId id="2147483705" r:id="rId5"/>
    <p:sldLayoutId id="2147483706" r:id="rId6"/>
    <p:sldLayoutId id="2147483707" r:id="rId7"/>
    <p:sldLayoutId id="2147483708" r:id="rId8"/>
    <p:sldLayoutId id="2147483709" r:id="rId9"/>
    <p:sldLayoutId id="2147483710" r:id="rId10"/>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package" Target="../embeddings/Microsoft_Visio_Drawing3.vsdx"/><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package" Target="../embeddings/Microsoft_Visio_Drawing.vsdx"/><Relationship Id="rId1" Type="http://schemas.openxmlformats.org/officeDocument/2006/relationships/slideLayout" Target="../slideLayouts/slideLayout2.xml"/><Relationship Id="rId6" Type="http://schemas.openxmlformats.org/officeDocument/2006/relationships/package" Target="../embeddings/Microsoft_Visio_Drawing2.vsdx"/><Relationship Id="rId5" Type="http://schemas.openxmlformats.org/officeDocument/2006/relationships/image" Target="../media/image6.emf"/><Relationship Id="rId4" Type="http://schemas.openxmlformats.org/officeDocument/2006/relationships/package" Target="../embeddings/Microsoft_Visio_Drawing1.vsdx"/><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Visio_Drawing7.vsdx"/><Relationship Id="rId13"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package" Target="../embeddings/Microsoft_Visio_Drawing9.vsdx"/><Relationship Id="rId2" Type="http://schemas.openxmlformats.org/officeDocument/2006/relationships/package" Target="../embeddings/Microsoft_Visio_Drawing4.vsdx"/><Relationship Id="rId1" Type="http://schemas.openxmlformats.org/officeDocument/2006/relationships/slideLayout" Target="../slideLayouts/slideLayout2.xml"/><Relationship Id="rId6" Type="http://schemas.openxmlformats.org/officeDocument/2006/relationships/package" Target="../embeddings/Microsoft_Visio_Drawing6.vsdx"/><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package" Target="../embeddings/Microsoft_Visio_Drawing8.vsdx"/><Relationship Id="rId4" Type="http://schemas.openxmlformats.org/officeDocument/2006/relationships/package" Target="../embeddings/Microsoft_Visio_Drawing5.vsdx"/><Relationship Id="rId9"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Visio_Drawing10.vsdx"/><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Visio_Drawing11.vsdx"/><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Visio_Drawing12.vsdx"/><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Visio_Drawing13.vsdx"/><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Visio_Drawing14.vsdx"/><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package" Target="../embeddings/Microsoft_Visio_Drawing15.vsdx"/></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Visio_Drawing16.vsdx"/><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package" Target="../embeddings/Microsoft_Visio_Drawing17.vsdx"/><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package" Target="../embeddings/Microsoft_Visio_Drawing18.vsd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package" Target="../embeddings/Microsoft_Visio_Drawing19.vsdx"/><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6.emf"/><Relationship Id="rId7" Type="http://schemas.openxmlformats.org/officeDocument/2006/relationships/image" Target="../media/image38.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7.emf"/><Relationship Id="rId4" Type="http://schemas.openxmlformats.org/officeDocument/2006/relationships/oleObject" Target="../embeddings/oleObject2.bin"/><Relationship Id="rId9" Type="http://schemas.openxmlformats.org/officeDocument/2006/relationships/image" Target="../media/image3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colorTemperature colorTemp="5900"/>
                    </a14:imgEffect>
                  </a14:imgLayer>
                </a14:imgProps>
              </a:ext>
              <a:ext uri="{28A0092B-C50C-407E-A947-70E740481C1C}">
                <a14:useLocalDpi xmlns:a14="http://schemas.microsoft.com/office/drawing/2010/main" val="0"/>
              </a:ext>
            </a:extLst>
          </a:blip>
          <a:srcRect l="6749" r="23139"/>
          <a:stretch/>
        </p:blipFill>
        <p:spPr>
          <a:xfrm>
            <a:off x="-1" y="0"/>
            <a:ext cx="12192001" cy="63398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
          </a:effectLst>
        </p:spPr>
      </p:pic>
      <p:sp>
        <p:nvSpPr>
          <p:cNvPr id="2" name="标题 1"/>
          <p:cNvSpPr>
            <a:spLocks noGrp="1"/>
          </p:cNvSpPr>
          <p:nvPr>
            <p:ph type="ctrTitle" idx="4294967295"/>
          </p:nvPr>
        </p:nvSpPr>
        <p:spPr>
          <a:xfrm>
            <a:off x="-1" y="1490996"/>
            <a:ext cx="12192001" cy="1252204"/>
          </a:xfrm>
        </p:spPr>
        <p:txBody>
          <a:bodyPr>
            <a:normAutofit fontScale="90000"/>
          </a:bodyPr>
          <a:lstStyle/>
          <a:p>
            <a:pPr algn="ctr">
              <a:lnSpc>
                <a:spcPct val="150000"/>
              </a:lnSpc>
            </a:pP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第</a:t>
            </a:r>
            <a:r>
              <a:rPr lang="en-US" altLang="zh-CN" sz="6000" b="1" dirty="0">
                <a:solidFill>
                  <a:schemeClr val="accent2">
                    <a:lumMod val="50000"/>
                  </a:schemeClr>
                </a:solidFill>
                <a:latin typeface="腾讯体 W7" panose="020C08030202040F0204" pitchFamily="34" charset="-122"/>
                <a:ea typeface="腾讯体 W7" panose="020C08030202040F0204" pitchFamily="34" charset="-122"/>
              </a:rPr>
              <a:t>3</a:t>
            </a: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章 结构化分析</a:t>
            </a:r>
          </a:p>
        </p:txBody>
      </p:sp>
      <p:sp>
        <p:nvSpPr>
          <p:cNvPr id="3" name="副标题 2"/>
          <p:cNvSpPr>
            <a:spLocks noGrp="1"/>
          </p:cNvSpPr>
          <p:nvPr>
            <p:ph type="subTitle" idx="4294967295"/>
          </p:nvPr>
        </p:nvSpPr>
        <p:spPr>
          <a:xfrm>
            <a:off x="1249413" y="3662696"/>
            <a:ext cx="10058400" cy="1143000"/>
          </a:xfrm>
        </p:spPr>
        <p:txBody>
          <a:bodyPr>
            <a:normAutofit/>
          </a:bodyPr>
          <a:lstStyle/>
          <a:p>
            <a:pPr algn="r"/>
            <a:r>
              <a:rPr lang="zh-CN" altLang="en-US" sz="2400" b="1" dirty="0">
                <a:solidFill>
                  <a:srgbClr val="595959"/>
                </a:solidFill>
                <a:latin typeface="腾讯体 W3" panose="020C04030202040F0204" pitchFamily="34" charset="-122"/>
                <a:ea typeface="腾讯体 W3" panose="020C04030202040F0204" pitchFamily="34" charset="-122"/>
              </a:rPr>
              <a:t>深圳大学   计算机与软件学院  杜文峰</a:t>
            </a:r>
            <a:endParaRPr lang="en-US" altLang="zh-CN" sz="2400" b="1" dirty="0">
              <a:solidFill>
                <a:srgbClr val="595959"/>
              </a:solidFill>
              <a:latin typeface="腾讯体 W3" panose="020C04030202040F0204" pitchFamily="34" charset="-122"/>
              <a:ea typeface="腾讯体 W3" panose="020C04030202040F0204" pitchFamily="34" charset="-122"/>
            </a:endParaRPr>
          </a:p>
          <a:p>
            <a:pPr algn="r"/>
            <a:fld id="{82206380-E52D-41D5-A139-D6CBFED35485}" type="datetime2">
              <a:rPr lang="zh-CN" altLang="en-US" sz="2400" b="1" smtClean="0">
                <a:solidFill>
                  <a:srgbClr val="595959"/>
                </a:solidFill>
                <a:latin typeface="腾讯体 W3" panose="020C04030202040F0204" pitchFamily="34" charset="-122"/>
                <a:ea typeface="腾讯体 W3" panose="020C04030202040F0204" pitchFamily="34" charset="-122"/>
              </a:rPr>
              <a:t>2023年9月17日</a:t>
            </a:fld>
            <a:endParaRPr lang="zh-CN" altLang="en-US" sz="2400" b="1" dirty="0">
              <a:solidFill>
                <a:srgbClr val="595959"/>
              </a:solidFill>
              <a:latin typeface="腾讯体 W3" panose="020C04030202040F0204" pitchFamily="34" charset="-122"/>
              <a:ea typeface="腾讯体 W3" panose="020C04030202040F0204" pitchFamily="34" charset="-122"/>
            </a:endParaRPr>
          </a:p>
        </p:txBody>
      </p:sp>
      <p:sp>
        <p:nvSpPr>
          <p:cNvPr id="6" name="矩形 5"/>
          <p:cNvSpPr/>
          <p:nvPr/>
        </p:nvSpPr>
        <p:spPr>
          <a:xfrm>
            <a:off x="9536842" y="376166"/>
            <a:ext cx="2276585" cy="369332"/>
          </a:xfrm>
          <a:prstGeom prst="rect">
            <a:avLst/>
          </a:prstGeom>
        </p:spPr>
        <p:txBody>
          <a:bodyPr wrap="none">
            <a:spAutoFit/>
          </a:bodyPr>
          <a:lstStyle/>
          <a:p>
            <a:pPr algn="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软件工程</a:t>
            </a: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课程组</a:t>
            </a:r>
            <a:endParaRPr lang="en-US" altLang="zh-CN" b="1" dirty="0">
              <a:solidFill>
                <a:schemeClr val="tx1">
                  <a:lumMod val="65000"/>
                  <a:lumOff val="35000"/>
                </a:schemeClr>
              </a:solidFill>
              <a:latin typeface="腾讯体 W7" panose="020C08030202040F0204" pitchFamily="34" charset="-122"/>
              <a:ea typeface="腾讯体 W7" panose="020C08030202040F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69" y="349282"/>
            <a:ext cx="3537512" cy="435578"/>
          </a:xfrm>
          <a:prstGeom prst="rect">
            <a:avLst/>
          </a:prstGeom>
        </p:spPr>
      </p:pic>
      <p:pic>
        <p:nvPicPr>
          <p:cNvPr id="9" name="图片 8">
            <a:extLst>
              <a:ext uri="{FF2B5EF4-FFF2-40B4-BE49-F238E27FC236}">
                <a16:creationId xmlns:a16="http://schemas.microsoft.com/office/drawing/2014/main" id="{4BD5463B-6034-4011-9704-1905FFE81C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998" y="301751"/>
            <a:ext cx="2161036" cy="432817"/>
          </a:xfrm>
          <a:prstGeom prst="rect">
            <a:avLst/>
          </a:prstGeom>
        </p:spPr>
      </p:pic>
    </p:spTree>
    <p:extLst>
      <p:ext uri="{BB962C8B-B14F-4D97-AF65-F5344CB8AC3E}">
        <p14:creationId xmlns:p14="http://schemas.microsoft.com/office/powerpoint/2010/main" val="361019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lstStyle/>
          <a:p>
            <a:pPr>
              <a:lnSpc>
                <a:spcPct val="150000"/>
              </a:lnSpc>
            </a:pPr>
            <a:r>
              <a:rPr lang="zh-CN" altLang="en-US" dirty="0"/>
              <a:t>需求分析过程：</a:t>
            </a:r>
            <a:endParaRPr lang="en-US" altLang="zh-CN" dirty="0"/>
          </a:p>
          <a:p>
            <a:pPr marL="201168" lvl="1" indent="0">
              <a:lnSpc>
                <a:spcPct val="150000"/>
              </a:lnSpc>
              <a:buNone/>
            </a:pPr>
            <a:r>
              <a:rPr lang="zh-CN" altLang="en-US" dirty="0"/>
              <a:t>（</a:t>
            </a:r>
            <a:r>
              <a:rPr lang="en-US" altLang="zh-CN" dirty="0"/>
              <a:t>1</a:t>
            </a:r>
            <a:r>
              <a:rPr lang="zh-CN" altLang="en-US" dirty="0"/>
              <a:t>）从需求描述中挑选出所有的“动词</a:t>
            </a:r>
            <a:r>
              <a:rPr lang="en-US" altLang="zh-CN" dirty="0"/>
              <a:t>+</a:t>
            </a:r>
            <a:r>
              <a:rPr lang="zh-CN" altLang="en-US" dirty="0"/>
              <a:t>宾语”和“动词”；</a:t>
            </a:r>
            <a:endParaRPr lang="en-US" altLang="zh-CN" dirty="0"/>
          </a:p>
          <a:p>
            <a:pPr marL="201168" lvl="1" indent="0">
              <a:lnSpc>
                <a:spcPct val="150000"/>
              </a:lnSpc>
              <a:buNone/>
            </a:pPr>
            <a:r>
              <a:rPr lang="zh-CN" altLang="en-US" dirty="0"/>
              <a:t>（</a:t>
            </a:r>
            <a:r>
              <a:rPr lang="en-US" altLang="zh-CN" dirty="0"/>
              <a:t>2</a:t>
            </a:r>
            <a:r>
              <a:rPr lang="zh-CN" altLang="en-US" dirty="0"/>
              <a:t>）对选取的动词短语进行分析，去除所有与本项目无关的动词；</a:t>
            </a:r>
            <a:endParaRPr lang="en-US" altLang="zh-CN" dirty="0"/>
          </a:p>
          <a:p>
            <a:pPr marL="201168" lvl="1" indent="0">
              <a:lnSpc>
                <a:spcPct val="150000"/>
              </a:lnSpc>
              <a:buNone/>
            </a:pPr>
            <a:r>
              <a:rPr lang="zh-CN" altLang="en-US" dirty="0"/>
              <a:t>（</a:t>
            </a:r>
            <a:r>
              <a:rPr lang="en-US" altLang="zh-CN" dirty="0"/>
              <a:t>3</a:t>
            </a:r>
            <a:r>
              <a:rPr lang="zh-CN" altLang="en-US" dirty="0"/>
              <a:t>）对剩余的动词短语进行过程排序，追踪数据进入系统后被处理的过程。</a:t>
            </a:r>
          </a:p>
          <a:p>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10</a:t>
            </a:fld>
            <a:endParaRPr lang="zh-CN" altLang="en-US"/>
          </a:p>
        </p:txBody>
      </p:sp>
    </p:spTree>
    <p:extLst>
      <p:ext uri="{BB962C8B-B14F-4D97-AF65-F5344CB8AC3E}">
        <p14:creationId xmlns:p14="http://schemas.microsoft.com/office/powerpoint/2010/main" val="130410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normAutofit fontScale="92500" lnSpcReduction="20000"/>
          </a:bodyPr>
          <a:lstStyle/>
          <a:p>
            <a:r>
              <a:rPr lang="zh-CN" altLang="zh-CN" dirty="0"/>
              <a:t>数据</a:t>
            </a:r>
            <a:r>
              <a:rPr lang="zh-CN" altLang="en-US" dirty="0"/>
              <a:t>涉及的</a:t>
            </a:r>
            <a:r>
              <a:rPr lang="zh-CN" altLang="zh-CN" dirty="0"/>
              <a:t>主要处理动作</a:t>
            </a:r>
            <a:r>
              <a:rPr lang="zh-CN" altLang="en-US" dirty="0"/>
              <a:t>：</a:t>
            </a:r>
            <a:endParaRPr lang="en-US" altLang="zh-CN" dirty="0"/>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系统软件</a:t>
            </a:r>
            <a:endParaRPr lang="en-US" altLang="zh-CN" dirty="0">
              <a:latin typeface="腾讯体 W3" panose="020C04030202040F0204" pitchFamily="34" charset="-122"/>
              <a:ea typeface="腾讯体 W3" panose="020C04030202040F0204" pitchFamily="34" charset="-122"/>
            </a:endParaRPr>
          </a:p>
          <a:p>
            <a:pPr marL="0" indent="0">
              <a:lnSpc>
                <a:spcPct val="160000"/>
              </a:lnSpc>
              <a:buNone/>
            </a:pPr>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显示订票软件操作界面、保存车次信息、显示软件信息、提供</a:t>
            </a:r>
            <a:r>
              <a:rPr lang="zh-CN" altLang="zh-CN" sz="1800" dirty="0">
                <a:solidFill>
                  <a:srgbClr val="000000"/>
                </a:solidFill>
                <a:effectLst/>
                <a:cs typeface="Times New Roman" panose="02020603050405020304" pitchFamily="18" charset="0"/>
              </a:rPr>
              <a:t>登陆信息</a:t>
            </a:r>
            <a:r>
              <a:rPr lang="zh-CN" altLang="zh-CN" sz="1800" dirty="0">
                <a:effectLst/>
                <a:cs typeface="Times New Roman" panose="02020603050405020304" pitchFamily="18" charset="0"/>
              </a:rPr>
              <a:t>、提供注册、显示订票提示信息、验证订票信息、显示支付方式、提示订票结果</a:t>
            </a:r>
            <a:endParaRPr lang="zh-CN" altLang="en-US" dirty="0"/>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用户身份信息</a:t>
            </a:r>
            <a:endParaRPr lang="en-US" altLang="zh-CN" dirty="0">
              <a:latin typeface="腾讯体 W3" panose="020C04030202040F0204" pitchFamily="34" charset="-122"/>
              <a:ea typeface="腾讯体 W3" panose="020C04030202040F0204" pitchFamily="34" charset="-122"/>
            </a:endParaRPr>
          </a:p>
          <a:p>
            <a:pPr marL="0" lvl="0" indent="0">
              <a:buNone/>
            </a:pPr>
            <a:r>
              <a:rPr lang="en-US" altLang="zh-CN" sz="1800" dirty="0">
                <a:cs typeface="Times New Roman" panose="02020603050405020304" pitchFamily="18" charset="0"/>
              </a:rPr>
              <a:t>        </a:t>
            </a:r>
            <a:r>
              <a:rPr lang="zh-CN" altLang="zh-CN" sz="1800" dirty="0">
                <a:cs typeface="Times New Roman" panose="02020603050405020304" pitchFamily="18" charset="0"/>
              </a:rPr>
              <a:t>用户注册、用户登录、用户身份验证</a:t>
            </a:r>
            <a:endParaRPr lang="zh-CN" altLang="en-US" sz="1800" dirty="0">
              <a:cs typeface="Times New Roman" panose="02020603050405020304" pitchFamily="18" charset="0"/>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车次信息</a:t>
            </a:r>
            <a:endParaRPr lang="en-US" altLang="zh-CN" dirty="0">
              <a:latin typeface="腾讯体 W3" panose="020C04030202040F0204" pitchFamily="34" charset="-122"/>
              <a:ea typeface="腾讯体 W3" panose="020C04030202040F0204" pitchFamily="34" charset="-122"/>
            </a:endParaRPr>
          </a:p>
          <a:p>
            <a:pPr marL="0" indent="0">
              <a:buNone/>
            </a:pPr>
            <a:r>
              <a:rPr lang="en-US" altLang="zh-CN" sz="1800" dirty="0">
                <a:cs typeface="Times New Roman" panose="02020603050405020304" pitchFamily="18" charset="0"/>
              </a:rPr>
              <a:t>       </a:t>
            </a:r>
            <a:r>
              <a:rPr lang="zh-CN" altLang="zh-CN" sz="1800" dirty="0">
                <a:cs typeface="Times New Roman" panose="02020603050405020304" pitchFamily="18" charset="0"/>
              </a:rPr>
              <a:t>录入车次信息、保存车次信息、查询车次、列举车次信息</a:t>
            </a:r>
            <a:endParaRPr lang="zh-CN" altLang="en-US" sz="1800" dirty="0">
              <a:cs typeface="Times New Roman" panose="02020603050405020304" pitchFamily="18" charset="0"/>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订票信息</a:t>
            </a:r>
            <a:endParaRPr lang="en-US" altLang="zh-CN" dirty="0">
              <a:latin typeface="腾讯体 W3" panose="020C04030202040F0204" pitchFamily="34" charset="-122"/>
              <a:ea typeface="腾讯体 W3" panose="020C04030202040F0204" pitchFamily="34" charset="-122"/>
            </a:endParaRPr>
          </a:p>
          <a:p>
            <a:pPr marL="0" indent="0">
              <a:buNone/>
            </a:pPr>
            <a:r>
              <a:rPr lang="en-US" altLang="zh-CN" sz="1800" dirty="0">
                <a:cs typeface="Times New Roman" panose="02020603050405020304" pitchFamily="18" charset="0"/>
              </a:rPr>
              <a:t>       </a:t>
            </a:r>
            <a:r>
              <a:rPr lang="zh-CN" altLang="zh-CN" sz="1800" dirty="0">
                <a:cs typeface="Times New Roman" panose="02020603050405020304" pitchFamily="18" charset="0"/>
              </a:rPr>
              <a:t>订购车票</a:t>
            </a:r>
            <a:endParaRPr lang="zh-CN" altLang="en-US" sz="1800" dirty="0">
              <a:cs typeface="Times New Roman" panose="02020603050405020304" pitchFamily="18" charset="0"/>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银行卡信息</a:t>
            </a:r>
            <a:endParaRPr lang="en-US" altLang="zh-CN" dirty="0">
              <a:latin typeface="腾讯体 W3" panose="020C04030202040F0204" pitchFamily="34" charset="-122"/>
              <a:ea typeface="腾讯体 W3" panose="020C04030202040F0204" pitchFamily="34" charset="-122"/>
            </a:endParaRPr>
          </a:p>
          <a:p>
            <a:pPr marL="0" indent="0">
              <a:buNone/>
            </a:pPr>
            <a:r>
              <a:rPr lang="en-US" altLang="zh-CN" sz="1800" dirty="0">
                <a:cs typeface="Times New Roman" panose="02020603050405020304" pitchFamily="18" charset="0"/>
              </a:rPr>
              <a:t>      </a:t>
            </a:r>
            <a:r>
              <a:rPr lang="zh-CN" altLang="zh-CN" sz="1800" dirty="0">
                <a:cs typeface="Times New Roman" panose="02020603050405020304" pitchFamily="18" charset="0"/>
              </a:rPr>
              <a:t>审核支付信息</a:t>
            </a:r>
            <a:endParaRPr lang="zh-CN" altLang="en-US" sz="1800" dirty="0">
              <a:cs typeface="Times New Roman" panose="02020603050405020304" pitchFamily="18" charset="0"/>
            </a:endParaRPr>
          </a:p>
          <a:p>
            <a:pPr marL="0" indent="0">
              <a:buNone/>
            </a:pP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11</a:t>
            </a:fld>
            <a:endParaRPr lang="zh-CN" altLang="en-US"/>
          </a:p>
        </p:txBody>
      </p:sp>
    </p:spTree>
    <p:extLst>
      <p:ext uri="{BB962C8B-B14F-4D97-AF65-F5344CB8AC3E}">
        <p14:creationId xmlns:p14="http://schemas.microsoft.com/office/powerpoint/2010/main" val="190350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a:t>结构化需求描述方法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        </a:t>
            </a:r>
            <a:r>
              <a:rPr lang="zh-CN" altLang="zh-CN" dirty="0"/>
              <a:t>除了获取需求分析中所有的</a:t>
            </a:r>
            <a:r>
              <a:rPr lang="en-US" altLang="zh-CN" dirty="0"/>
              <a:t>“</a:t>
            </a:r>
            <a:r>
              <a:rPr lang="zh-CN" altLang="zh-CN" dirty="0"/>
              <a:t>处理</a:t>
            </a:r>
            <a:r>
              <a:rPr lang="en-US" altLang="zh-CN" dirty="0"/>
              <a:t>”</a:t>
            </a:r>
            <a:r>
              <a:rPr lang="zh-CN" altLang="zh-CN" dirty="0"/>
              <a:t>和“处理对象”以外，需求分析人员还需要关注需求描述中各个“处理”过程的次序和先后关系，即数据在系统中被处理的过程。</a:t>
            </a:r>
            <a:endParaRPr lang="en-US" altLang="zh-CN"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12</a:t>
            </a:fld>
            <a:endParaRPr lang="zh-CN" altLang="en-US"/>
          </a:p>
        </p:txBody>
      </p:sp>
      <p:graphicFrame>
        <p:nvGraphicFramePr>
          <p:cNvPr id="7" name="图示 6">
            <a:extLst>
              <a:ext uri="{FF2B5EF4-FFF2-40B4-BE49-F238E27FC236}">
                <a16:creationId xmlns:a16="http://schemas.microsoft.com/office/drawing/2014/main" id="{D7C34919-9E6E-B73B-45A4-AF1223421669}"/>
              </a:ext>
            </a:extLst>
          </p:cNvPr>
          <p:cNvGraphicFramePr/>
          <p:nvPr>
            <p:extLst>
              <p:ext uri="{D42A27DB-BD31-4B8C-83A1-F6EECF244321}">
                <p14:modId xmlns:p14="http://schemas.microsoft.com/office/powerpoint/2010/main" val="2530220718"/>
              </p:ext>
            </p:extLst>
          </p:nvPr>
        </p:nvGraphicFramePr>
        <p:xfrm>
          <a:off x="1097280" y="2933699"/>
          <a:ext cx="9499600" cy="2368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652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lstStyle/>
          <a:p>
            <a:pPr>
              <a:lnSpc>
                <a:spcPct val="150000"/>
              </a:lnSpc>
            </a:pPr>
            <a:r>
              <a:rPr lang="en-US" altLang="zh-CN" dirty="0"/>
              <a:t>        </a:t>
            </a:r>
            <a:r>
              <a:rPr lang="zh-CN" altLang="zh-CN" dirty="0"/>
              <a:t>对动词处理的对象</a:t>
            </a:r>
            <a:r>
              <a:rPr lang="en-US" altLang="zh-CN" dirty="0"/>
              <a:t>“</a:t>
            </a:r>
            <a:r>
              <a:rPr lang="zh-CN" altLang="zh-CN" dirty="0"/>
              <a:t>宾语</a:t>
            </a:r>
            <a:r>
              <a:rPr lang="en-US" altLang="zh-CN" dirty="0"/>
              <a:t>”</a:t>
            </a:r>
            <a:r>
              <a:rPr lang="zh-CN" altLang="zh-CN" dirty="0"/>
              <a:t>进行重点关注，即对各个数据项目的内容组成和内容格式进行详细描述。</a:t>
            </a:r>
            <a:endParaRPr lang="en-US" altLang="zh-CN" dirty="0"/>
          </a:p>
          <a:p>
            <a:pPr>
              <a:lnSpc>
                <a:spcPct val="150000"/>
              </a:lnSpc>
            </a:pPr>
            <a:r>
              <a:rPr lang="en-US" altLang="zh-CN" dirty="0"/>
              <a:t>      </a:t>
            </a:r>
            <a:r>
              <a:rPr lang="zh-CN" altLang="en-US" dirty="0"/>
              <a:t>数据项目内容组成是将来进行文件设计和数据库设计的基础。</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13</a:t>
            </a:fld>
            <a:endParaRPr lang="zh-CN" altLang="en-US"/>
          </a:p>
        </p:txBody>
      </p:sp>
      <p:graphicFrame>
        <p:nvGraphicFramePr>
          <p:cNvPr id="7" name="图示 6">
            <a:extLst>
              <a:ext uri="{FF2B5EF4-FFF2-40B4-BE49-F238E27FC236}">
                <a16:creationId xmlns:a16="http://schemas.microsoft.com/office/drawing/2014/main" id="{6387AA23-5DAC-4B5E-AD19-2D3C4FD471D7}"/>
              </a:ext>
            </a:extLst>
          </p:cNvPr>
          <p:cNvGraphicFramePr/>
          <p:nvPr>
            <p:extLst>
              <p:ext uri="{D42A27DB-BD31-4B8C-83A1-F6EECF244321}">
                <p14:modId xmlns:p14="http://schemas.microsoft.com/office/powerpoint/2010/main" val="3312766256"/>
              </p:ext>
            </p:extLst>
          </p:nvPr>
        </p:nvGraphicFramePr>
        <p:xfrm>
          <a:off x="749643" y="2646487"/>
          <a:ext cx="10339201" cy="349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26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a:t>结构化需求描述方法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        需求分析人员还需要对系统在运行中的处理状态进行区别，对系统在不同状态下的行为进行描述。</a:t>
            </a:r>
            <a:endParaRPr lang="en-US" altLang="zh-CN" dirty="0"/>
          </a:p>
          <a:p>
            <a:pPr>
              <a:lnSpc>
                <a:spcPct val="150000"/>
              </a:lnSpc>
            </a:pPr>
            <a:r>
              <a:rPr lang="en-US" altLang="zh-CN" dirty="0"/>
              <a:t>       </a:t>
            </a:r>
            <a:r>
              <a:rPr lang="zh-CN" altLang="en-US" dirty="0"/>
              <a:t>状态可以作为后期判断条件设计的相关依据。</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14</a:t>
            </a:fld>
            <a:endParaRPr lang="zh-CN" altLang="en-US"/>
          </a:p>
        </p:txBody>
      </p:sp>
      <p:sp>
        <p:nvSpPr>
          <p:cNvPr id="8" name="矩形 7">
            <a:extLst>
              <a:ext uri="{FF2B5EF4-FFF2-40B4-BE49-F238E27FC236}">
                <a16:creationId xmlns:a16="http://schemas.microsoft.com/office/drawing/2014/main" id="{C0330EFF-660A-4008-ABB8-EE4622F94EBA}"/>
              </a:ext>
            </a:extLst>
          </p:cNvPr>
          <p:cNvSpPr/>
          <p:nvPr/>
        </p:nvSpPr>
        <p:spPr>
          <a:xfrm>
            <a:off x="1576070" y="4284776"/>
            <a:ext cx="2339102" cy="523220"/>
          </a:xfrm>
          <a:prstGeom prst="rect">
            <a:avLst/>
          </a:prstGeom>
        </p:spPr>
        <p:txBody>
          <a:bodyPr wrap="none">
            <a:spAutoFit/>
          </a:bodyPr>
          <a:lstStyle/>
          <a:p>
            <a:r>
              <a:rPr lang="zh-CN" altLang="zh-CN" sz="2800" dirty="0">
                <a:latin typeface="腾讯体 W3" panose="020C04030202040F0204" pitchFamily="34" charset="-122"/>
                <a:ea typeface="腾讯体 W3" panose="020C04030202040F0204" pitchFamily="34" charset="-122"/>
              </a:rPr>
              <a:t>订单支付状态</a:t>
            </a:r>
            <a:endParaRPr lang="zh-CN" altLang="en-US" sz="2800" dirty="0">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D417294C-9946-4AB6-8F02-E8819C48E485}"/>
              </a:ext>
            </a:extLst>
          </p:cNvPr>
          <p:cNvSpPr/>
          <p:nvPr/>
        </p:nvSpPr>
        <p:spPr>
          <a:xfrm>
            <a:off x="8163146" y="4290980"/>
            <a:ext cx="2339102" cy="523220"/>
          </a:xfrm>
          <a:prstGeom prst="rect">
            <a:avLst/>
          </a:prstGeom>
        </p:spPr>
        <p:txBody>
          <a:bodyPr wrap="none">
            <a:spAutoFit/>
          </a:bodyPr>
          <a:lstStyle/>
          <a:p>
            <a:r>
              <a:rPr lang="zh-CN" altLang="zh-CN" sz="2800" dirty="0">
                <a:latin typeface="腾讯体 W3" panose="020C04030202040F0204" pitchFamily="34" charset="-122"/>
                <a:ea typeface="腾讯体 W3" panose="020C04030202040F0204" pitchFamily="34" charset="-122"/>
              </a:rPr>
              <a:t>提示订票失败</a:t>
            </a:r>
            <a:endParaRPr lang="zh-CN" altLang="en-US" sz="2800" dirty="0">
              <a:latin typeface="腾讯体 W3" panose="020C04030202040F0204" pitchFamily="34" charset="-122"/>
              <a:ea typeface="腾讯体 W3" panose="020C04030202040F0204" pitchFamily="34" charset="-122"/>
            </a:endParaRPr>
          </a:p>
        </p:txBody>
      </p:sp>
      <p:graphicFrame>
        <p:nvGraphicFramePr>
          <p:cNvPr id="10" name="图示 9">
            <a:extLst>
              <a:ext uri="{FF2B5EF4-FFF2-40B4-BE49-F238E27FC236}">
                <a16:creationId xmlns:a16="http://schemas.microsoft.com/office/drawing/2014/main" id="{47B50400-A07B-46E2-95B4-8F7E4C9A19C0}"/>
              </a:ext>
            </a:extLst>
          </p:cNvPr>
          <p:cNvGraphicFramePr/>
          <p:nvPr>
            <p:extLst>
              <p:ext uri="{D42A27DB-BD31-4B8C-83A1-F6EECF244321}">
                <p14:modId xmlns:p14="http://schemas.microsoft.com/office/powerpoint/2010/main" val="2912049017"/>
              </p:ext>
            </p:extLst>
          </p:nvPr>
        </p:nvGraphicFramePr>
        <p:xfrm>
          <a:off x="4315769" y="3295928"/>
          <a:ext cx="3446780" cy="2777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64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a:t>结构化需求描述方法</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15</a:t>
            </a:fld>
            <a:endParaRPr lang="zh-CN" altLang="en-US"/>
          </a:p>
        </p:txBody>
      </p:sp>
      <p:graphicFrame>
        <p:nvGraphicFramePr>
          <p:cNvPr id="8" name="内容占位符 7">
            <a:extLst>
              <a:ext uri="{FF2B5EF4-FFF2-40B4-BE49-F238E27FC236}">
                <a16:creationId xmlns:a16="http://schemas.microsoft.com/office/drawing/2014/main" id="{6FE59156-9A10-16A7-217E-69686955B4F1}"/>
              </a:ext>
            </a:extLst>
          </p:cNvPr>
          <p:cNvGraphicFramePr>
            <a:graphicFrameLocks noGrp="1"/>
          </p:cNvGraphicFramePr>
          <p:nvPr>
            <p:ph idx="1"/>
            <p:extLst>
              <p:ext uri="{D42A27DB-BD31-4B8C-83A1-F6EECF244321}">
                <p14:modId xmlns:p14="http://schemas.microsoft.com/office/powerpoint/2010/main" val="927530220"/>
              </p:ext>
            </p:extLst>
          </p:nvPr>
        </p:nvGraphicFramePr>
        <p:xfrm>
          <a:off x="983429" y="1368448"/>
          <a:ext cx="10134413" cy="4010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80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        自然语言在描述事物时往往存在随意性和二义性等问题，文字描述的软件需求可能会对后期的软件设计带来障碍，影响软件设计人员对需求内容的理解。</a:t>
            </a:r>
          </a:p>
          <a:p>
            <a:endParaRPr lang="zh-CN" altLang="en-US" dirty="0"/>
          </a:p>
          <a:p>
            <a:r>
              <a:rPr lang="zh-CN" altLang="en-US" dirty="0"/>
              <a:t>        模型是人们对于某个实际问题或客观事物、规律进行抽象后的一种形式化表达方式。</a:t>
            </a:r>
            <a:endParaRPr lang="en-US" altLang="zh-CN" dirty="0"/>
          </a:p>
          <a:p>
            <a:endParaRPr lang="en-US" altLang="zh-CN" dirty="0"/>
          </a:p>
          <a:p>
            <a:r>
              <a:rPr lang="en-US" altLang="zh-CN" dirty="0"/>
              <a:t>        </a:t>
            </a:r>
            <a:r>
              <a:rPr lang="zh-CN" altLang="en-US" dirty="0"/>
              <a:t>模型由一组图形符号和组织这些符号的规则组成。</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16</a:t>
            </a:fld>
            <a:endParaRPr lang="zh-CN" altLang="en-US"/>
          </a:p>
        </p:txBody>
      </p:sp>
    </p:spTree>
    <p:extLst>
      <p:ext uri="{BB962C8B-B14F-4D97-AF65-F5344CB8AC3E}">
        <p14:creationId xmlns:p14="http://schemas.microsoft.com/office/powerpoint/2010/main" val="245246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a:xfrm>
            <a:off x="635961" y="963827"/>
            <a:ext cx="8325159" cy="5177116"/>
          </a:xfrm>
        </p:spPr>
        <p:txBody>
          <a:bodyPr>
            <a:normAutofit fontScale="62500" lnSpcReduction="20000"/>
          </a:bodyPr>
          <a:lstStyle/>
          <a:p>
            <a:pPr>
              <a:lnSpc>
                <a:spcPct val="160000"/>
              </a:lnSpc>
              <a:buFont typeface="Wingdings" panose="05000000000000000000" pitchFamily="2" charset="2"/>
              <a:buChar char="u"/>
            </a:pPr>
            <a:r>
              <a:rPr lang="zh-CN" altLang="en-US" b="1" dirty="0"/>
              <a:t>数据流图</a:t>
            </a:r>
            <a:r>
              <a:rPr lang="en-US" altLang="zh-CN" b="1" dirty="0"/>
              <a:t>(DFD) </a:t>
            </a:r>
          </a:p>
          <a:p>
            <a:pPr lvl="1">
              <a:lnSpc>
                <a:spcPct val="160000"/>
              </a:lnSpc>
            </a:pPr>
            <a:r>
              <a:rPr lang="zh-CN" altLang="en-US" dirty="0"/>
              <a:t>指明数据在系统中移动时怎样被变换</a:t>
            </a:r>
          </a:p>
          <a:p>
            <a:pPr lvl="1">
              <a:lnSpc>
                <a:spcPct val="160000"/>
              </a:lnSpc>
            </a:pPr>
            <a:r>
              <a:rPr lang="zh-CN" altLang="en-US" dirty="0"/>
              <a:t>描述变换数据流的功能和子功能</a:t>
            </a:r>
            <a:endParaRPr lang="en-US" altLang="zh-CN" dirty="0"/>
          </a:p>
          <a:p>
            <a:pPr>
              <a:lnSpc>
                <a:spcPct val="160000"/>
              </a:lnSpc>
              <a:buFont typeface="Wingdings" panose="05000000000000000000" pitchFamily="2" charset="2"/>
              <a:buChar char="u"/>
            </a:pPr>
            <a:r>
              <a:rPr lang="zh-CN" altLang="en-US" b="1" dirty="0"/>
              <a:t>处理</a:t>
            </a:r>
            <a:r>
              <a:rPr lang="en-US" altLang="zh-CN" b="1" dirty="0"/>
              <a:t>/</a:t>
            </a:r>
            <a:r>
              <a:rPr lang="zh-CN" altLang="en-US" b="1" dirty="0"/>
              <a:t>加工逻辑说明</a:t>
            </a:r>
          </a:p>
          <a:p>
            <a:pPr lvl="1">
              <a:lnSpc>
                <a:spcPct val="160000"/>
              </a:lnSpc>
            </a:pPr>
            <a:r>
              <a:rPr lang="en-US" altLang="zh-CN" dirty="0"/>
              <a:t>DFD</a:t>
            </a:r>
            <a:r>
              <a:rPr lang="zh-CN" altLang="en-US" dirty="0"/>
              <a:t>中每个功能的描述</a:t>
            </a:r>
            <a:endParaRPr lang="en-US" altLang="zh-CN" dirty="0"/>
          </a:p>
          <a:p>
            <a:pPr>
              <a:lnSpc>
                <a:spcPct val="160000"/>
              </a:lnSpc>
              <a:buFont typeface="Wingdings" panose="05000000000000000000" pitchFamily="2" charset="2"/>
              <a:buChar char="u"/>
            </a:pPr>
            <a:r>
              <a:rPr lang="zh-CN" altLang="en-US" b="1" dirty="0"/>
              <a:t>状态转换图</a:t>
            </a:r>
            <a:r>
              <a:rPr lang="en-US" altLang="zh-CN" b="1" dirty="0"/>
              <a:t>(STD)</a:t>
            </a:r>
          </a:p>
          <a:p>
            <a:pPr lvl="1">
              <a:lnSpc>
                <a:spcPct val="160000"/>
              </a:lnSpc>
            </a:pPr>
            <a:r>
              <a:rPr lang="en-US" altLang="zh-CN" dirty="0"/>
              <a:t>  </a:t>
            </a:r>
            <a:r>
              <a:rPr lang="zh-CN" altLang="en-US" dirty="0"/>
              <a:t>指明作为外部事件结果的系统行为</a:t>
            </a:r>
          </a:p>
          <a:p>
            <a:pPr>
              <a:lnSpc>
                <a:spcPct val="160000"/>
              </a:lnSpc>
              <a:buFont typeface="Wingdings" panose="05000000000000000000" pitchFamily="2" charset="2"/>
              <a:buChar char="u"/>
            </a:pPr>
            <a:r>
              <a:rPr lang="zh-CN" altLang="en-US" b="1" dirty="0"/>
              <a:t>数据模型（</a:t>
            </a:r>
            <a:r>
              <a:rPr lang="en-US" altLang="zh-CN" b="1" dirty="0"/>
              <a:t>DM</a:t>
            </a:r>
            <a:r>
              <a:rPr lang="zh-CN" altLang="en-US" b="1" dirty="0"/>
              <a:t>）</a:t>
            </a:r>
            <a:endParaRPr lang="en-US" altLang="zh-CN" b="1" dirty="0"/>
          </a:p>
          <a:p>
            <a:pPr lvl="1">
              <a:lnSpc>
                <a:spcPct val="160000"/>
              </a:lnSpc>
            </a:pPr>
            <a:r>
              <a:rPr lang="zh-CN" altLang="en-US" dirty="0"/>
              <a:t>描述数据对象之间的关系</a:t>
            </a:r>
            <a:endParaRPr lang="en-US" altLang="zh-CN" dirty="0"/>
          </a:p>
          <a:p>
            <a:pPr>
              <a:lnSpc>
                <a:spcPct val="160000"/>
              </a:lnSpc>
              <a:buFont typeface="Wingdings" panose="05000000000000000000" pitchFamily="2" charset="2"/>
              <a:buChar char="u"/>
            </a:pPr>
            <a:r>
              <a:rPr lang="zh-CN" altLang="en-US" b="1" dirty="0"/>
              <a:t>数据字典</a:t>
            </a:r>
            <a:r>
              <a:rPr lang="en-US" altLang="zh-CN" b="1" dirty="0"/>
              <a:t>(DD)</a:t>
            </a:r>
          </a:p>
          <a:p>
            <a:pPr lvl="1">
              <a:lnSpc>
                <a:spcPct val="160000"/>
              </a:lnSpc>
            </a:pPr>
            <a:r>
              <a:rPr lang="zh-CN" altLang="en-US" sz="2200" dirty="0"/>
              <a:t>软件使用和产生的所有数据对象</a:t>
            </a:r>
            <a:endParaRPr lang="en-US" altLang="zh-CN" sz="2200" dirty="0"/>
          </a:p>
          <a:p>
            <a:endParaRPr lang="zh-CN" altLang="en-US" sz="2200"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17</a:t>
            </a:fld>
            <a:endParaRPr lang="zh-CN" altLang="en-US"/>
          </a:p>
        </p:txBody>
      </p:sp>
      <p:graphicFrame>
        <p:nvGraphicFramePr>
          <p:cNvPr id="20" name="图示 19">
            <a:extLst>
              <a:ext uri="{FF2B5EF4-FFF2-40B4-BE49-F238E27FC236}">
                <a16:creationId xmlns:a16="http://schemas.microsoft.com/office/drawing/2014/main" id="{BC9D3CBD-6D3D-44A5-8847-23B44969343F}"/>
              </a:ext>
            </a:extLst>
          </p:cNvPr>
          <p:cNvGraphicFramePr/>
          <p:nvPr>
            <p:extLst>
              <p:ext uri="{D42A27DB-BD31-4B8C-83A1-F6EECF244321}">
                <p14:modId xmlns:p14="http://schemas.microsoft.com/office/powerpoint/2010/main" val="3825521642"/>
              </p:ext>
            </p:extLst>
          </p:nvPr>
        </p:nvGraphicFramePr>
        <p:xfrm>
          <a:off x="5079050" y="1064940"/>
          <a:ext cx="6476989" cy="4974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54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）数据流图</a:t>
            </a:r>
            <a:endParaRPr lang="en-US" altLang="zh-CN" dirty="0"/>
          </a:p>
          <a:p>
            <a:r>
              <a:rPr lang="zh-CN" altLang="en-US" dirty="0"/>
              <a:t>      以图形方式来表达数据在系统内部的逻辑流向和逻辑变化过程。</a:t>
            </a:r>
            <a:endParaRPr lang="en-US" altLang="zh-CN" dirty="0"/>
          </a:p>
          <a:p>
            <a:endParaRPr lang="en-US" altLang="zh-CN" dirty="0"/>
          </a:p>
          <a:p>
            <a:pPr eaLnBrk="1" hangingPunct="1"/>
            <a:r>
              <a:rPr lang="en-US" altLang="zh-CN" sz="2800" dirty="0"/>
              <a:t>       DFD</a:t>
            </a:r>
            <a:r>
              <a:rPr lang="zh-CN" altLang="en-US" sz="2800" dirty="0">
                <a:latin typeface="楷体_GB2312" pitchFamily="49" charset="-122"/>
              </a:rPr>
              <a:t>从信息传递和处理的角度，以图形的方式描绘</a:t>
            </a:r>
            <a:r>
              <a:rPr lang="zh-CN" altLang="en-US" sz="2800" b="1" dirty="0">
                <a:solidFill>
                  <a:srgbClr val="FF0000"/>
                </a:solidFill>
                <a:latin typeface="楷体_GB2312" pitchFamily="49" charset="-122"/>
              </a:rPr>
              <a:t>信息流</a:t>
            </a:r>
            <a:r>
              <a:rPr lang="zh-CN" altLang="en-US" sz="2800" dirty="0">
                <a:latin typeface="楷体_GB2312" pitchFamily="49" charset="-122"/>
              </a:rPr>
              <a:t>和</a:t>
            </a:r>
            <a:r>
              <a:rPr lang="zh-CN" altLang="en-US" b="1" dirty="0">
                <a:solidFill>
                  <a:srgbClr val="FF0000"/>
                </a:solidFill>
              </a:rPr>
              <a:t>数据</a:t>
            </a:r>
            <a:r>
              <a:rPr lang="zh-CN" altLang="en-US" sz="2800" dirty="0">
                <a:latin typeface="楷体_GB2312" pitchFamily="49" charset="-122"/>
              </a:rPr>
              <a:t>从输入移动到输出的过程中所经受的</a:t>
            </a:r>
            <a:r>
              <a:rPr lang="zh-CN" altLang="en-US" b="1" dirty="0">
                <a:solidFill>
                  <a:srgbClr val="FF0000"/>
                </a:solidFill>
              </a:rPr>
              <a:t>处理</a:t>
            </a:r>
          </a:p>
          <a:p>
            <a:pPr eaLnBrk="1" hangingPunct="1"/>
            <a:r>
              <a:rPr lang="en-US" altLang="zh-CN" sz="2800" dirty="0"/>
              <a:t>       DFD</a:t>
            </a:r>
            <a:r>
              <a:rPr lang="zh-CN" altLang="en-US" sz="2800" dirty="0">
                <a:latin typeface="楷体_GB2312" pitchFamily="49" charset="-122"/>
              </a:rPr>
              <a:t>可以按自顶向下、逐步分解的方法表示内容不断增加的数据流和功能细节</a:t>
            </a:r>
            <a:endParaRPr lang="zh-CN" altLang="en-US" sz="2800" dirty="0"/>
          </a:p>
          <a:p>
            <a:pPr eaLnBrk="1" hangingPunct="1"/>
            <a:r>
              <a:rPr lang="en-US" altLang="zh-CN" sz="2800" dirty="0"/>
              <a:t>      DFD</a:t>
            </a:r>
            <a:r>
              <a:rPr lang="zh-CN" altLang="en-US" sz="2800" dirty="0"/>
              <a:t>中没有物理元素，是系统</a:t>
            </a:r>
            <a:r>
              <a:rPr lang="zh-CN" altLang="en-US" b="1" dirty="0">
                <a:solidFill>
                  <a:srgbClr val="FF0000"/>
                </a:solidFill>
              </a:rPr>
              <a:t>逻辑功能</a:t>
            </a:r>
            <a:r>
              <a:rPr lang="zh-CN" altLang="en-US" sz="2800" dirty="0"/>
              <a:t>的图形表示</a:t>
            </a:r>
          </a:p>
          <a:p>
            <a:pPr eaLnBrk="1" hangingPunct="1"/>
            <a:r>
              <a:rPr lang="en-US" altLang="zh-CN" sz="2800" dirty="0"/>
              <a:t>      DFD</a:t>
            </a:r>
            <a:r>
              <a:rPr lang="zh-CN" altLang="en-US" sz="2800" dirty="0">
                <a:latin typeface="楷体_GB2312" pitchFamily="49" charset="-122"/>
              </a:rPr>
              <a:t>既提供了</a:t>
            </a:r>
            <a:r>
              <a:rPr lang="zh-CN" altLang="en-US" b="1" dirty="0">
                <a:solidFill>
                  <a:srgbClr val="FF0000"/>
                </a:solidFill>
              </a:rPr>
              <a:t>功能建模</a:t>
            </a:r>
            <a:r>
              <a:rPr lang="zh-CN" altLang="en-US" sz="2800" dirty="0">
                <a:latin typeface="楷体_GB2312" pitchFamily="49" charset="-122"/>
              </a:rPr>
              <a:t>的机制，也提供了</a:t>
            </a:r>
            <a:r>
              <a:rPr lang="zh-CN" altLang="en-US" b="1" dirty="0">
                <a:solidFill>
                  <a:srgbClr val="FF0000"/>
                </a:solidFill>
              </a:rPr>
              <a:t>信息流建模</a:t>
            </a:r>
            <a:r>
              <a:rPr lang="zh-CN" altLang="en-US" sz="2800" dirty="0">
                <a:latin typeface="楷体_GB2312" pitchFamily="49" charset="-122"/>
              </a:rPr>
              <a:t>的机制，从而可以建立起系统或软件的功能模型</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18</a:t>
            </a:fld>
            <a:endParaRPr lang="zh-CN" altLang="en-US"/>
          </a:p>
        </p:txBody>
      </p:sp>
    </p:spTree>
    <p:extLst>
      <p:ext uri="{BB962C8B-B14F-4D97-AF65-F5344CB8AC3E}">
        <p14:creationId xmlns:p14="http://schemas.microsoft.com/office/powerpoint/2010/main" val="1664649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a:xfrm>
            <a:off x="671510" y="963827"/>
            <a:ext cx="10806396" cy="5177116"/>
          </a:xfrm>
        </p:spPr>
        <p:txBody>
          <a:bodyPr/>
          <a:lstStyle/>
          <a:p>
            <a:r>
              <a:rPr lang="zh-CN" altLang="en-US" dirty="0"/>
              <a:t>① 数据流图的基本符号</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19</a:t>
            </a:fld>
            <a:endParaRPr lang="zh-CN" altLang="en-US"/>
          </a:p>
        </p:txBody>
      </p:sp>
      <p:sp>
        <p:nvSpPr>
          <p:cNvPr id="7" name="Rectangle 2">
            <a:extLst>
              <a:ext uri="{FF2B5EF4-FFF2-40B4-BE49-F238E27FC236}">
                <a16:creationId xmlns:a16="http://schemas.microsoft.com/office/drawing/2014/main" id="{581D08EE-F3E5-406D-8214-43CCDFE3BD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32D0BE8E-CE1B-46B3-A251-474DBC90E641}"/>
              </a:ext>
            </a:extLst>
          </p:cNvPr>
          <p:cNvGraphicFramePr>
            <a:graphicFrameLocks noChangeAspect="1"/>
          </p:cNvGraphicFramePr>
          <p:nvPr>
            <p:extLst>
              <p:ext uri="{D42A27DB-BD31-4B8C-83A1-F6EECF244321}">
                <p14:modId xmlns:p14="http://schemas.microsoft.com/office/powerpoint/2010/main" val="3904531066"/>
              </p:ext>
            </p:extLst>
          </p:nvPr>
        </p:nvGraphicFramePr>
        <p:xfrm>
          <a:off x="2170981" y="2513676"/>
          <a:ext cx="1515204" cy="757602"/>
        </p:xfrm>
        <a:graphic>
          <a:graphicData uri="http://schemas.openxmlformats.org/presentationml/2006/ole">
            <mc:AlternateContent xmlns:mc="http://schemas.openxmlformats.org/markup-compatibility/2006">
              <mc:Choice xmlns:v="urn:schemas-microsoft-com:vml" Requires="v">
                <p:oleObj name="Visio" r:id="rId2" imgW="929831" imgH="480060" progId="Visio.Drawing.15">
                  <p:embed/>
                </p:oleObj>
              </mc:Choice>
              <mc:Fallback>
                <p:oleObj name="Visio" r:id="rId2" imgW="929831" imgH="480060" progId="Visio.Drawing.15">
                  <p:embed/>
                  <p:pic>
                    <p:nvPicPr>
                      <p:cNvPr id="0" name="Object 1"/>
                      <p:cNvPicPr>
                        <a:picLocks noChangeAspect="1" noChangeArrowheads="1"/>
                      </p:cNvPicPr>
                      <p:nvPr/>
                    </p:nvPicPr>
                    <p:blipFill>
                      <a:blip r:embed="rId3"/>
                      <a:srcRect/>
                      <a:stretch>
                        <a:fillRect/>
                      </a:stretch>
                    </p:blipFill>
                    <p:spPr bwMode="auto">
                      <a:xfrm>
                        <a:off x="2170981" y="2513676"/>
                        <a:ext cx="1515204" cy="757602"/>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D446D756-CCA8-45B3-AD44-0CF4F20E52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E5234A82-ACCE-4CEA-BBB4-189354A594F1}"/>
              </a:ext>
            </a:extLst>
          </p:cNvPr>
          <p:cNvGraphicFramePr>
            <a:graphicFrameLocks noChangeAspect="1"/>
          </p:cNvGraphicFramePr>
          <p:nvPr>
            <p:extLst>
              <p:ext uri="{D42A27DB-BD31-4B8C-83A1-F6EECF244321}">
                <p14:modId xmlns:p14="http://schemas.microsoft.com/office/powerpoint/2010/main" val="1655658103"/>
              </p:ext>
            </p:extLst>
          </p:nvPr>
        </p:nvGraphicFramePr>
        <p:xfrm>
          <a:off x="4825782" y="2569561"/>
          <a:ext cx="1127761" cy="645832"/>
        </p:xfrm>
        <a:graphic>
          <a:graphicData uri="http://schemas.openxmlformats.org/presentationml/2006/ole">
            <mc:AlternateContent xmlns:mc="http://schemas.openxmlformats.org/markup-compatibility/2006">
              <mc:Choice xmlns:v="urn:schemas-microsoft-com:vml" Requires="v">
                <p:oleObj name="Visio" r:id="rId4" imgW="923985" imgH="476350" progId="Visio.Drawing.15">
                  <p:embed/>
                </p:oleObj>
              </mc:Choice>
              <mc:Fallback>
                <p:oleObj name="Visio" r:id="rId4" imgW="923985" imgH="47635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5782" y="2569561"/>
                        <a:ext cx="1127761" cy="645832"/>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62F56097-E567-4CF0-805A-07C9ECB545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67C0CB99-5972-496A-97D5-E07B2EDA4817}"/>
              </a:ext>
            </a:extLst>
          </p:cNvPr>
          <p:cNvGraphicFramePr>
            <a:graphicFrameLocks noChangeAspect="1"/>
          </p:cNvGraphicFramePr>
          <p:nvPr>
            <p:extLst>
              <p:ext uri="{D42A27DB-BD31-4B8C-83A1-F6EECF244321}">
                <p14:modId xmlns:p14="http://schemas.microsoft.com/office/powerpoint/2010/main" val="642040669"/>
              </p:ext>
            </p:extLst>
          </p:nvPr>
        </p:nvGraphicFramePr>
        <p:xfrm>
          <a:off x="7093140" y="2493282"/>
          <a:ext cx="809480" cy="798391"/>
        </p:xfrm>
        <a:graphic>
          <a:graphicData uri="http://schemas.openxmlformats.org/presentationml/2006/ole">
            <mc:AlternateContent xmlns:mc="http://schemas.openxmlformats.org/markup-compatibility/2006">
              <mc:Choice xmlns:v="urn:schemas-microsoft-com:vml" Requires="v">
                <p:oleObj name="Visio" r:id="rId6" imgW="923985" imgH="923911" progId="Visio.Drawing.15">
                  <p:embed/>
                </p:oleObj>
              </mc:Choice>
              <mc:Fallback>
                <p:oleObj name="Visio" r:id="rId6" imgW="923985" imgH="923911"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3140" y="2493282"/>
                        <a:ext cx="809480" cy="798391"/>
                      </a:xfrm>
                      <a:prstGeom prst="rect">
                        <a:avLst/>
                      </a:prstGeom>
                      <a:noFill/>
                    </p:spPr>
                  </p:pic>
                </p:oleObj>
              </mc:Fallback>
            </mc:AlternateContent>
          </a:graphicData>
        </a:graphic>
      </p:graphicFrame>
      <p:sp>
        <p:nvSpPr>
          <p:cNvPr id="13" name="Rectangle 8">
            <a:extLst>
              <a:ext uri="{FF2B5EF4-FFF2-40B4-BE49-F238E27FC236}">
                <a16:creationId xmlns:a16="http://schemas.microsoft.com/office/drawing/2014/main" id="{3FCD77BF-BF83-46C8-BBC2-EDBAD19CEB2B}"/>
              </a:ext>
            </a:extLst>
          </p:cNvPr>
          <p:cNvSpPr>
            <a:spLocks noChangeArrowheads="1"/>
          </p:cNvSpPr>
          <p:nvPr/>
        </p:nvSpPr>
        <p:spPr bwMode="auto">
          <a:xfrm>
            <a:off x="8722896" y="35003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FF889261-68A2-4C10-9B36-F0A1F611030E}"/>
              </a:ext>
            </a:extLst>
          </p:cNvPr>
          <p:cNvGraphicFramePr>
            <a:graphicFrameLocks noChangeAspect="1"/>
          </p:cNvGraphicFramePr>
          <p:nvPr>
            <p:extLst>
              <p:ext uri="{D42A27DB-BD31-4B8C-83A1-F6EECF244321}">
                <p14:modId xmlns:p14="http://schemas.microsoft.com/office/powerpoint/2010/main" val="388139786"/>
              </p:ext>
            </p:extLst>
          </p:nvPr>
        </p:nvGraphicFramePr>
        <p:xfrm>
          <a:off x="9042217" y="2681105"/>
          <a:ext cx="1444094" cy="422745"/>
        </p:xfrm>
        <a:graphic>
          <a:graphicData uri="http://schemas.openxmlformats.org/presentationml/2006/ole">
            <mc:AlternateContent xmlns:mc="http://schemas.openxmlformats.org/markup-compatibility/2006">
              <mc:Choice xmlns:v="urn:schemas-microsoft-com:vml" Requires="v">
                <p:oleObj name="Visio" r:id="rId8" imgW="1419333" imgH="333560" progId="Visio.Drawing.15">
                  <p:embed/>
                </p:oleObj>
              </mc:Choice>
              <mc:Fallback>
                <p:oleObj name="Visio" r:id="rId8" imgW="1419333" imgH="333560" progId="Visio.Drawing.15">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42217" y="2681105"/>
                        <a:ext cx="1444094" cy="422745"/>
                      </a:xfrm>
                      <a:prstGeom prst="rect">
                        <a:avLst/>
                      </a:prstGeom>
                      <a:noFill/>
                    </p:spPr>
                  </p:pic>
                </p:oleObj>
              </mc:Fallback>
            </mc:AlternateContent>
          </a:graphicData>
        </a:graphic>
      </p:graphicFrame>
      <p:sp>
        <p:nvSpPr>
          <p:cNvPr id="16" name="文本框 15">
            <a:extLst>
              <a:ext uri="{FF2B5EF4-FFF2-40B4-BE49-F238E27FC236}">
                <a16:creationId xmlns:a16="http://schemas.microsoft.com/office/drawing/2014/main" id="{B4269EEC-43BB-4E94-B4D4-192D120086E6}"/>
              </a:ext>
            </a:extLst>
          </p:cNvPr>
          <p:cNvSpPr txBox="1"/>
          <p:nvPr/>
        </p:nvSpPr>
        <p:spPr>
          <a:xfrm>
            <a:off x="2488528" y="3603423"/>
            <a:ext cx="880110"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处理</a:t>
            </a:r>
            <a:endParaRPr lang="zh-CN" altLang="en-US" dirty="0">
              <a:latin typeface="腾讯体 W3" panose="020C04030202040F0204" pitchFamily="34" charset="-122"/>
              <a:ea typeface="腾讯体 W3" panose="020C04030202040F0204" pitchFamily="34" charset="-122"/>
            </a:endParaRPr>
          </a:p>
        </p:txBody>
      </p:sp>
      <p:sp>
        <p:nvSpPr>
          <p:cNvPr id="18" name="文本框 17">
            <a:extLst>
              <a:ext uri="{FF2B5EF4-FFF2-40B4-BE49-F238E27FC236}">
                <a16:creationId xmlns:a16="http://schemas.microsoft.com/office/drawing/2014/main" id="{87BC96CB-D8C8-4E5E-A263-3A132422174F}"/>
              </a:ext>
            </a:extLst>
          </p:cNvPr>
          <p:cNvSpPr txBox="1"/>
          <p:nvPr/>
        </p:nvSpPr>
        <p:spPr>
          <a:xfrm>
            <a:off x="4825782" y="3603423"/>
            <a:ext cx="1215390"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数据存储</a:t>
            </a:r>
            <a:endParaRPr lang="zh-CN" altLang="en-US" dirty="0">
              <a:latin typeface="腾讯体 W3" panose="020C04030202040F0204" pitchFamily="34" charset="-122"/>
              <a:ea typeface="腾讯体 W3" panose="020C04030202040F0204" pitchFamily="34" charset="-122"/>
            </a:endParaRPr>
          </a:p>
        </p:txBody>
      </p:sp>
      <p:sp>
        <p:nvSpPr>
          <p:cNvPr id="20" name="文本框 19">
            <a:extLst>
              <a:ext uri="{FF2B5EF4-FFF2-40B4-BE49-F238E27FC236}">
                <a16:creationId xmlns:a16="http://schemas.microsoft.com/office/drawing/2014/main" id="{503E58F0-952B-420B-B533-A97A62F83ECA}"/>
              </a:ext>
            </a:extLst>
          </p:cNvPr>
          <p:cNvSpPr txBox="1"/>
          <p:nvPr/>
        </p:nvSpPr>
        <p:spPr>
          <a:xfrm>
            <a:off x="6964424" y="3603423"/>
            <a:ext cx="1227756"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外部实体</a:t>
            </a:r>
            <a:endParaRPr lang="zh-CN" altLang="en-US" dirty="0">
              <a:latin typeface="腾讯体 W3" panose="020C04030202040F0204" pitchFamily="34" charset="-122"/>
              <a:ea typeface="腾讯体 W3" panose="020C04030202040F0204" pitchFamily="34" charset="-122"/>
            </a:endParaRPr>
          </a:p>
        </p:txBody>
      </p:sp>
      <p:sp>
        <p:nvSpPr>
          <p:cNvPr id="22" name="文本框 21">
            <a:extLst>
              <a:ext uri="{FF2B5EF4-FFF2-40B4-BE49-F238E27FC236}">
                <a16:creationId xmlns:a16="http://schemas.microsoft.com/office/drawing/2014/main" id="{75B4CEF4-7615-4D3C-8CF6-D3545248CF51}"/>
              </a:ext>
            </a:extLst>
          </p:cNvPr>
          <p:cNvSpPr txBox="1"/>
          <p:nvPr/>
        </p:nvSpPr>
        <p:spPr>
          <a:xfrm>
            <a:off x="9394100" y="3603423"/>
            <a:ext cx="1092211"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29106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B6571-FBE1-4706-96D2-68FB18D8B5B5}"/>
              </a:ext>
            </a:extLst>
          </p:cNvPr>
          <p:cNvSpPr>
            <a:spLocks noGrp="1"/>
          </p:cNvSpPr>
          <p:nvPr>
            <p:ph type="title"/>
          </p:nvPr>
        </p:nvSpPr>
        <p:spPr/>
        <p:txBody>
          <a:bodyPr/>
          <a:lstStyle/>
          <a:p>
            <a:r>
              <a:rPr lang="zh-CN" altLang="en-US" dirty="0"/>
              <a:t>主要内容</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a:t>
            </a:fld>
            <a:endParaRPr lang="zh-CN" altLang="en-US"/>
          </a:p>
        </p:txBody>
      </p:sp>
      <p:graphicFrame>
        <p:nvGraphicFramePr>
          <p:cNvPr id="8" name="图示 7">
            <a:extLst>
              <a:ext uri="{FF2B5EF4-FFF2-40B4-BE49-F238E27FC236}">
                <a16:creationId xmlns:a16="http://schemas.microsoft.com/office/drawing/2014/main" id="{534E84A1-133C-FCB2-05B9-E0480C339654}"/>
              </a:ext>
            </a:extLst>
          </p:cNvPr>
          <p:cNvGraphicFramePr/>
          <p:nvPr>
            <p:extLst>
              <p:ext uri="{D42A27DB-BD31-4B8C-83A1-F6EECF244321}">
                <p14:modId xmlns:p14="http://schemas.microsoft.com/office/powerpoint/2010/main" val="1128465094"/>
              </p:ext>
            </p:extLst>
          </p:nvPr>
        </p:nvGraphicFramePr>
        <p:xfrm>
          <a:off x="1155700" y="1203960"/>
          <a:ext cx="4165600"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42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B19D0-1BF0-40AD-B172-6DABA8CBBC85}"/>
              </a:ext>
            </a:extLst>
          </p:cNvPr>
          <p:cNvSpPr>
            <a:spLocks noGrp="1"/>
          </p:cNvSpPr>
          <p:nvPr>
            <p:ph type="title"/>
          </p:nvPr>
        </p:nvSpPr>
        <p:spPr/>
        <p:txBody>
          <a:bodyPr/>
          <a:lstStyle/>
          <a:p>
            <a:r>
              <a:rPr lang="en-US" altLang="zh-CN" dirty="0"/>
              <a:t>2.</a:t>
            </a:r>
            <a:r>
              <a:rPr lang="zh-CN" altLang="en-US" dirty="0"/>
              <a:t>结构化需求建模</a:t>
            </a:r>
          </a:p>
        </p:txBody>
      </p:sp>
      <p:sp>
        <p:nvSpPr>
          <p:cNvPr id="3" name="内容占位符 2">
            <a:extLst>
              <a:ext uri="{FF2B5EF4-FFF2-40B4-BE49-F238E27FC236}">
                <a16:creationId xmlns:a16="http://schemas.microsoft.com/office/drawing/2014/main" id="{115BAAA5-F5CB-430F-B7A6-48A8DCAC1E2A}"/>
              </a:ext>
            </a:extLst>
          </p:cNvPr>
          <p:cNvSpPr>
            <a:spLocks noGrp="1"/>
          </p:cNvSpPr>
          <p:nvPr>
            <p:ph idx="1"/>
          </p:nvPr>
        </p:nvSpPr>
        <p:spPr/>
        <p:txBody>
          <a:bodyPr/>
          <a:lstStyle/>
          <a:p>
            <a:r>
              <a:rPr lang="zh-CN" altLang="en-US" dirty="0"/>
              <a:t>数据流图设计原则：</a:t>
            </a:r>
            <a:endParaRPr lang="en-US" altLang="zh-CN" dirty="0"/>
          </a:p>
          <a:p>
            <a:pPr marL="434340" indent="-342900">
              <a:buFont typeface="Wingdings" panose="05000000000000000000" pitchFamily="2" charset="2"/>
              <a:buChar char="ü"/>
            </a:pPr>
            <a:r>
              <a:rPr lang="zh-CN" altLang="zh-CN" sz="2400" dirty="0">
                <a:effectLst/>
                <a:cs typeface="Times New Roman" panose="02020603050405020304" pitchFamily="18" charset="0"/>
              </a:rPr>
              <a:t>数据流的源头或终点，至少需要一个处理过程</a:t>
            </a:r>
            <a:endParaRPr lang="zh-CN" altLang="zh-CN" sz="2400" dirty="0">
              <a:effectLst/>
              <a:cs typeface="宋体" panose="02010600030101010101" pitchFamily="2" charset="-122"/>
            </a:endParaRPr>
          </a:p>
          <a:p>
            <a:pPr marL="434340" indent="-342900">
              <a:buFont typeface="Wingdings" panose="05000000000000000000" pitchFamily="2" charset="2"/>
              <a:buChar char="ü"/>
            </a:pPr>
            <a:r>
              <a:rPr lang="zh-CN" altLang="zh-CN" sz="2400" dirty="0">
                <a:effectLst/>
                <a:cs typeface="Times New Roman" panose="02020603050405020304" pitchFamily="18" charset="0"/>
              </a:rPr>
              <a:t>数据流必须标出名字，且名字必须反应出数据流中的数据内容</a:t>
            </a:r>
            <a:endParaRPr lang="zh-CN" altLang="zh-CN" sz="2400" dirty="0">
              <a:effectLst/>
              <a:cs typeface="宋体" panose="02010600030101010101" pitchFamily="2" charset="-122"/>
            </a:endParaRPr>
          </a:p>
          <a:p>
            <a:pPr marL="434340" indent="-342900">
              <a:buFont typeface="Wingdings" panose="05000000000000000000" pitchFamily="2" charset="2"/>
              <a:buChar char="ü"/>
            </a:pPr>
            <a:r>
              <a:rPr lang="zh-CN" altLang="zh-CN" sz="2400" dirty="0">
                <a:effectLst/>
                <a:cs typeface="Times New Roman" panose="02020603050405020304" pitchFamily="18" charset="0"/>
              </a:rPr>
              <a:t>数据流的名字不允许重复</a:t>
            </a:r>
            <a:endParaRPr lang="zh-CN" altLang="zh-CN" sz="2400" dirty="0">
              <a:effectLst/>
              <a:cs typeface="宋体" panose="02010600030101010101" pitchFamily="2" charset="-122"/>
            </a:endParaRPr>
          </a:p>
          <a:p>
            <a:pPr marL="434340" indent="-342900">
              <a:buFont typeface="Wingdings" panose="05000000000000000000" pitchFamily="2" charset="2"/>
              <a:buChar char="ü"/>
            </a:pPr>
            <a:r>
              <a:rPr lang="zh-CN" altLang="zh-CN" sz="2400" dirty="0">
                <a:effectLst/>
                <a:cs typeface="Times New Roman" panose="02020603050405020304" pitchFamily="18" charset="0"/>
              </a:rPr>
              <a:t>数据流描述的是被处理的数据，不应体现具体的处理控制内容</a:t>
            </a:r>
            <a:endParaRPr lang="zh-CN" altLang="zh-CN" sz="2400" dirty="0">
              <a:effectLst/>
              <a:cs typeface="宋体" panose="02010600030101010101" pitchFamily="2" charset="-122"/>
            </a:endParaRPr>
          </a:p>
        </p:txBody>
      </p:sp>
      <p:sp>
        <p:nvSpPr>
          <p:cNvPr id="5" name="页脚占位符 4">
            <a:extLst>
              <a:ext uri="{FF2B5EF4-FFF2-40B4-BE49-F238E27FC236}">
                <a16:creationId xmlns:a16="http://schemas.microsoft.com/office/drawing/2014/main" id="{A7644DCD-C4DF-477A-9449-AC0739FA56A9}"/>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2031865-1227-4225-B252-78B996EF3A74}"/>
              </a:ext>
            </a:extLst>
          </p:cNvPr>
          <p:cNvSpPr>
            <a:spLocks noGrp="1"/>
          </p:cNvSpPr>
          <p:nvPr>
            <p:ph type="sldNum" sz="quarter" idx="12"/>
          </p:nvPr>
        </p:nvSpPr>
        <p:spPr/>
        <p:txBody>
          <a:bodyPr/>
          <a:lstStyle/>
          <a:p>
            <a:fld id="{5B3F3CCD-5AE8-4BDA-99FD-25BB3DCCC447}" type="slidenum">
              <a:rPr lang="zh-CN" altLang="en-US" smtClean="0"/>
              <a:pPr/>
              <a:t>20</a:t>
            </a:fld>
            <a:endParaRPr lang="zh-CN" altLang="en-US"/>
          </a:p>
        </p:txBody>
      </p:sp>
    </p:spTree>
    <p:extLst>
      <p:ext uri="{BB962C8B-B14F-4D97-AF65-F5344CB8AC3E}">
        <p14:creationId xmlns:p14="http://schemas.microsoft.com/office/powerpoint/2010/main" val="382184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46956-563D-4909-8AD6-351A196C9E45}"/>
              </a:ext>
            </a:extLst>
          </p:cNvPr>
          <p:cNvSpPr>
            <a:spLocks noGrp="1"/>
          </p:cNvSpPr>
          <p:nvPr>
            <p:ph type="title"/>
          </p:nvPr>
        </p:nvSpPr>
        <p:spPr/>
        <p:txBody>
          <a:bodyPr/>
          <a:lstStyle/>
          <a:p>
            <a:r>
              <a:rPr lang="en-US" altLang="zh-CN" dirty="0"/>
              <a:t>2.</a:t>
            </a:r>
            <a:r>
              <a:rPr lang="zh-CN" altLang="en-US" dirty="0"/>
              <a:t>结构化需求建模</a:t>
            </a:r>
          </a:p>
        </p:txBody>
      </p:sp>
      <p:sp>
        <p:nvSpPr>
          <p:cNvPr id="5" name="页脚占位符 4">
            <a:extLst>
              <a:ext uri="{FF2B5EF4-FFF2-40B4-BE49-F238E27FC236}">
                <a16:creationId xmlns:a16="http://schemas.microsoft.com/office/drawing/2014/main" id="{1D512659-4584-47BE-8550-8F3B98C6C5B2}"/>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D9DA24F4-7CC7-402C-807A-DEE7B71362A6}"/>
              </a:ext>
            </a:extLst>
          </p:cNvPr>
          <p:cNvSpPr>
            <a:spLocks noGrp="1"/>
          </p:cNvSpPr>
          <p:nvPr>
            <p:ph type="sldNum" sz="quarter" idx="12"/>
          </p:nvPr>
        </p:nvSpPr>
        <p:spPr/>
        <p:txBody>
          <a:bodyPr/>
          <a:lstStyle/>
          <a:p>
            <a:fld id="{5B3F3CCD-5AE8-4BDA-99FD-25BB3DCCC447}" type="slidenum">
              <a:rPr lang="zh-CN" altLang="en-US" smtClean="0"/>
              <a:pPr/>
              <a:t>21</a:t>
            </a:fld>
            <a:endParaRPr lang="zh-CN" altLang="en-US"/>
          </a:p>
        </p:txBody>
      </p:sp>
      <p:pic>
        <p:nvPicPr>
          <p:cNvPr id="7" name="Picture 5" descr="whi74173_0913">
            <a:extLst>
              <a:ext uri="{FF2B5EF4-FFF2-40B4-BE49-F238E27FC236}">
                <a16:creationId xmlns:a16="http://schemas.microsoft.com/office/drawing/2014/main" id="{025C7D3D-DDF1-483B-99E8-05B7198C8E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644" y="963613"/>
            <a:ext cx="5835999"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186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② 数据流与处理之间的关系</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22</a:t>
            </a:fld>
            <a:endParaRPr lang="zh-CN" altLang="en-US"/>
          </a:p>
        </p:txBody>
      </p:sp>
      <p:sp>
        <p:nvSpPr>
          <p:cNvPr id="7" name="Rectangle 2">
            <a:extLst>
              <a:ext uri="{FF2B5EF4-FFF2-40B4-BE49-F238E27FC236}">
                <a16:creationId xmlns:a16="http://schemas.microsoft.com/office/drawing/2014/main" id="{B87083BF-20E2-4227-B1DA-D8A27AFABE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DD42EDA0-4763-456B-AB89-B372B009F7DB}"/>
              </a:ext>
            </a:extLst>
          </p:cNvPr>
          <p:cNvGraphicFramePr>
            <a:graphicFrameLocks noChangeAspect="1"/>
          </p:cNvGraphicFramePr>
          <p:nvPr>
            <p:extLst>
              <p:ext uri="{D42A27DB-BD31-4B8C-83A1-F6EECF244321}">
                <p14:modId xmlns:p14="http://schemas.microsoft.com/office/powerpoint/2010/main" val="235006211"/>
              </p:ext>
            </p:extLst>
          </p:nvPr>
        </p:nvGraphicFramePr>
        <p:xfrm>
          <a:off x="749642" y="1504828"/>
          <a:ext cx="1851258" cy="709221"/>
        </p:xfrm>
        <a:graphic>
          <a:graphicData uri="http://schemas.openxmlformats.org/presentationml/2006/ole">
            <mc:AlternateContent xmlns:mc="http://schemas.openxmlformats.org/markup-compatibility/2006">
              <mc:Choice xmlns:v="urn:schemas-microsoft-com:vml" Requires="v">
                <p:oleObj name="Visio" r:id="rId2" imgW="2619506" imgH="971491" progId="Visio.Drawing.15">
                  <p:embed/>
                </p:oleObj>
              </mc:Choice>
              <mc:Fallback>
                <p:oleObj name="Visio" r:id="rId2" imgW="2619506" imgH="971491"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42" y="1504828"/>
                        <a:ext cx="1851258" cy="709221"/>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3E91EB10-BAF8-4596-A7A1-D324EE10CC6F}"/>
              </a:ext>
            </a:extLst>
          </p:cNvPr>
          <p:cNvSpPr>
            <a:spLocks noChangeArrowheads="1"/>
          </p:cNvSpPr>
          <p:nvPr/>
        </p:nvSpPr>
        <p:spPr bwMode="auto">
          <a:xfrm>
            <a:off x="635961" y="251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3692B40B-E7E7-4D20-B551-5148B0B0B151}"/>
              </a:ext>
            </a:extLst>
          </p:cNvPr>
          <p:cNvGraphicFramePr>
            <a:graphicFrameLocks noChangeAspect="1"/>
          </p:cNvGraphicFramePr>
          <p:nvPr>
            <p:extLst>
              <p:ext uri="{D42A27DB-BD31-4B8C-83A1-F6EECF244321}">
                <p14:modId xmlns:p14="http://schemas.microsoft.com/office/powerpoint/2010/main" val="3729603386"/>
              </p:ext>
            </p:extLst>
          </p:nvPr>
        </p:nvGraphicFramePr>
        <p:xfrm>
          <a:off x="749642" y="2325936"/>
          <a:ext cx="1794023" cy="709219"/>
        </p:xfrm>
        <a:graphic>
          <a:graphicData uri="http://schemas.openxmlformats.org/presentationml/2006/ole">
            <mc:AlternateContent xmlns:mc="http://schemas.openxmlformats.org/markup-compatibility/2006">
              <mc:Choice xmlns:v="urn:schemas-microsoft-com:vml" Requires="v">
                <p:oleObj name="Visio" r:id="rId4" imgW="2619506" imgH="971491" progId="Visio.Drawing.15">
                  <p:embed/>
                </p:oleObj>
              </mc:Choice>
              <mc:Fallback>
                <p:oleObj name="Visio" r:id="rId4" imgW="2619506" imgH="971491"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642" y="2325936"/>
                        <a:ext cx="1794023" cy="709219"/>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AA1C419E-251C-46B3-8D53-9BABF349B3C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1469FAB7-412B-4AE9-B4EA-8EC76FAA6F7C}"/>
              </a:ext>
            </a:extLst>
          </p:cNvPr>
          <p:cNvGraphicFramePr>
            <a:graphicFrameLocks noChangeAspect="1"/>
          </p:cNvGraphicFramePr>
          <p:nvPr>
            <p:extLst>
              <p:ext uri="{D42A27DB-BD31-4B8C-83A1-F6EECF244321}">
                <p14:modId xmlns:p14="http://schemas.microsoft.com/office/powerpoint/2010/main" val="1578916330"/>
              </p:ext>
            </p:extLst>
          </p:nvPr>
        </p:nvGraphicFramePr>
        <p:xfrm>
          <a:off x="749642" y="3147042"/>
          <a:ext cx="1810533" cy="709215"/>
        </p:xfrm>
        <a:graphic>
          <a:graphicData uri="http://schemas.openxmlformats.org/presentationml/2006/ole">
            <mc:AlternateContent xmlns:mc="http://schemas.openxmlformats.org/markup-compatibility/2006">
              <mc:Choice xmlns:v="urn:schemas-microsoft-com:vml" Requires="v">
                <p:oleObj name="Visio" r:id="rId6" imgW="2619506" imgH="971491" progId="Visio.Drawing.15">
                  <p:embed/>
                </p:oleObj>
              </mc:Choice>
              <mc:Fallback>
                <p:oleObj name="Visio" r:id="rId6" imgW="2619506" imgH="971491"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642" y="3147042"/>
                        <a:ext cx="1810533" cy="709215"/>
                      </a:xfrm>
                      <a:prstGeom prst="rect">
                        <a:avLst/>
                      </a:prstGeom>
                      <a:noFill/>
                    </p:spPr>
                  </p:pic>
                </p:oleObj>
              </mc:Fallback>
            </mc:AlternateContent>
          </a:graphicData>
        </a:graphic>
      </p:graphicFrame>
      <p:sp>
        <p:nvSpPr>
          <p:cNvPr id="13" name="Rectangle 8">
            <a:extLst>
              <a:ext uri="{FF2B5EF4-FFF2-40B4-BE49-F238E27FC236}">
                <a16:creationId xmlns:a16="http://schemas.microsoft.com/office/drawing/2014/main" id="{B57D7703-8BD3-4787-A134-9F87B7DA79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CE930F64-2832-4AC4-97AE-B0DCE4B1DE44}"/>
              </a:ext>
            </a:extLst>
          </p:cNvPr>
          <p:cNvGraphicFramePr>
            <a:graphicFrameLocks noChangeAspect="1"/>
          </p:cNvGraphicFramePr>
          <p:nvPr>
            <p:extLst>
              <p:ext uri="{D42A27DB-BD31-4B8C-83A1-F6EECF244321}">
                <p14:modId xmlns:p14="http://schemas.microsoft.com/office/powerpoint/2010/main" val="1644439046"/>
              </p:ext>
            </p:extLst>
          </p:nvPr>
        </p:nvGraphicFramePr>
        <p:xfrm>
          <a:off x="749642" y="3968144"/>
          <a:ext cx="1851242" cy="709215"/>
        </p:xfrm>
        <a:graphic>
          <a:graphicData uri="http://schemas.openxmlformats.org/presentationml/2006/ole">
            <mc:AlternateContent xmlns:mc="http://schemas.openxmlformats.org/markup-compatibility/2006">
              <mc:Choice xmlns:v="urn:schemas-microsoft-com:vml" Requires="v">
                <p:oleObj name="Visio" r:id="rId8" imgW="2619506" imgH="971491" progId="Visio.Drawing.15">
                  <p:embed/>
                </p:oleObj>
              </mc:Choice>
              <mc:Fallback>
                <p:oleObj name="Visio" r:id="rId8" imgW="2619506" imgH="971491" progId="Visio.Drawing.15">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642" y="3968144"/>
                        <a:ext cx="1851242" cy="709215"/>
                      </a:xfrm>
                      <a:prstGeom prst="rect">
                        <a:avLst/>
                      </a:prstGeom>
                      <a:noFill/>
                    </p:spPr>
                  </p:pic>
                </p:oleObj>
              </mc:Fallback>
            </mc:AlternateContent>
          </a:graphicData>
        </a:graphic>
      </p:graphicFrame>
      <p:sp>
        <p:nvSpPr>
          <p:cNvPr id="15" name="Rectangle 10">
            <a:extLst>
              <a:ext uri="{FF2B5EF4-FFF2-40B4-BE49-F238E27FC236}">
                <a16:creationId xmlns:a16="http://schemas.microsoft.com/office/drawing/2014/main" id="{69F4E824-8039-4B43-84DD-A29DA2302C8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F1A0E95B-A1B1-4735-A227-4137BEB91AE0}"/>
              </a:ext>
            </a:extLst>
          </p:cNvPr>
          <p:cNvGraphicFramePr>
            <a:graphicFrameLocks noChangeAspect="1"/>
          </p:cNvGraphicFramePr>
          <p:nvPr>
            <p:extLst>
              <p:ext uri="{D42A27DB-BD31-4B8C-83A1-F6EECF244321}">
                <p14:modId xmlns:p14="http://schemas.microsoft.com/office/powerpoint/2010/main" val="809031723"/>
              </p:ext>
            </p:extLst>
          </p:nvPr>
        </p:nvGraphicFramePr>
        <p:xfrm>
          <a:off x="749642" y="4789246"/>
          <a:ext cx="1920791" cy="709215"/>
        </p:xfrm>
        <a:graphic>
          <a:graphicData uri="http://schemas.openxmlformats.org/presentationml/2006/ole">
            <mc:AlternateContent xmlns:mc="http://schemas.openxmlformats.org/markup-compatibility/2006">
              <mc:Choice xmlns:v="urn:schemas-microsoft-com:vml" Requires="v">
                <p:oleObj name="Visio" r:id="rId10" imgW="2619506" imgH="971491" progId="Visio.Drawing.15">
                  <p:embed/>
                </p:oleObj>
              </mc:Choice>
              <mc:Fallback>
                <p:oleObj name="Visio" r:id="rId10" imgW="2619506" imgH="971491" progId="Visio.Drawing.15">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9642" y="4789246"/>
                        <a:ext cx="1920791" cy="709215"/>
                      </a:xfrm>
                      <a:prstGeom prst="rect">
                        <a:avLst/>
                      </a:prstGeom>
                      <a:noFill/>
                    </p:spPr>
                  </p:pic>
                </p:oleObj>
              </mc:Fallback>
            </mc:AlternateContent>
          </a:graphicData>
        </a:graphic>
      </p:graphicFrame>
      <p:sp>
        <p:nvSpPr>
          <p:cNvPr id="17" name="Rectangle 12">
            <a:extLst>
              <a:ext uri="{FF2B5EF4-FFF2-40B4-BE49-F238E27FC236}">
                <a16:creationId xmlns:a16="http://schemas.microsoft.com/office/drawing/2014/main" id="{B79C16D1-7F14-4FD5-87AA-ECCDEA683D4F}"/>
              </a:ext>
            </a:extLst>
          </p:cNvPr>
          <p:cNvSpPr>
            <a:spLocks noChangeArrowheads="1"/>
          </p:cNvSpPr>
          <p:nvPr/>
        </p:nvSpPr>
        <p:spPr bwMode="auto">
          <a:xfrm>
            <a:off x="472440" y="57089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0375303F-A64E-4909-870A-BDF71049A6E3}"/>
              </a:ext>
            </a:extLst>
          </p:cNvPr>
          <p:cNvGraphicFramePr>
            <a:graphicFrameLocks noChangeAspect="1"/>
          </p:cNvGraphicFramePr>
          <p:nvPr>
            <p:extLst>
              <p:ext uri="{D42A27DB-BD31-4B8C-83A1-F6EECF244321}">
                <p14:modId xmlns:p14="http://schemas.microsoft.com/office/powerpoint/2010/main" val="4092390940"/>
              </p:ext>
            </p:extLst>
          </p:nvPr>
        </p:nvGraphicFramePr>
        <p:xfrm>
          <a:off x="749642" y="5610347"/>
          <a:ext cx="1736077" cy="709215"/>
        </p:xfrm>
        <a:graphic>
          <a:graphicData uri="http://schemas.openxmlformats.org/presentationml/2006/ole">
            <mc:AlternateContent xmlns:mc="http://schemas.openxmlformats.org/markup-compatibility/2006">
              <mc:Choice xmlns:v="urn:schemas-microsoft-com:vml" Requires="v">
                <p:oleObj name="Visio" r:id="rId12" imgW="2619506" imgH="971491" progId="Visio.Drawing.15">
                  <p:embed/>
                </p:oleObj>
              </mc:Choice>
              <mc:Fallback>
                <p:oleObj name="Visio" r:id="rId12" imgW="2619506" imgH="971491" progId="Visio.Drawing.15">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642" y="5610347"/>
                        <a:ext cx="1736077" cy="709215"/>
                      </a:xfrm>
                      <a:prstGeom prst="rect">
                        <a:avLst/>
                      </a:prstGeom>
                      <a:noFill/>
                    </p:spPr>
                  </p:pic>
                </p:oleObj>
              </mc:Fallback>
            </mc:AlternateContent>
          </a:graphicData>
        </a:graphic>
      </p:graphicFrame>
      <p:sp>
        <p:nvSpPr>
          <p:cNvPr id="20" name="文本框 19">
            <a:extLst>
              <a:ext uri="{FF2B5EF4-FFF2-40B4-BE49-F238E27FC236}">
                <a16:creationId xmlns:a16="http://schemas.microsoft.com/office/drawing/2014/main" id="{ED6EED35-0FBC-4E48-90D3-E3184141CA08}"/>
              </a:ext>
            </a:extLst>
          </p:cNvPr>
          <p:cNvSpPr txBox="1"/>
          <p:nvPr/>
        </p:nvSpPr>
        <p:spPr>
          <a:xfrm>
            <a:off x="3008005" y="1714479"/>
            <a:ext cx="6377508"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和数据流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同时输入处理，才能生成数据流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22" name="文本框 21">
            <a:extLst>
              <a:ext uri="{FF2B5EF4-FFF2-40B4-BE49-F238E27FC236}">
                <a16:creationId xmlns:a16="http://schemas.microsoft.com/office/drawing/2014/main" id="{42E252CE-869F-4453-AF45-BE349F5DE366}"/>
              </a:ext>
            </a:extLst>
          </p:cNvPr>
          <p:cNvSpPr txBox="1"/>
          <p:nvPr/>
        </p:nvSpPr>
        <p:spPr>
          <a:xfrm>
            <a:off x="3008005" y="2583306"/>
            <a:ext cx="5799112"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经过处理产生数据流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和数据流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24" name="文本框 23">
            <a:extLst>
              <a:ext uri="{FF2B5EF4-FFF2-40B4-BE49-F238E27FC236}">
                <a16:creationId xmlns:a16="http://schemas.microsoft.com/office/drawing/2014/main" id="{26B06664-3FD2-487D-9E58-40E92E7F3952}"/>
              </a:ext>
            </a:extLst>
          </p:cNvPr>
          <p:cNvSpPr txBox="1"/>
          <p:nvPr/>
        </p:nvSpPr>
        <p:spPr>
          <a:xfrm>
            <a:off x="3008005" y="3265830"/>
            <a:ext cx="8302546"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或者数据流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中的一个或者两个同时输入处理，生成数据流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26" name="文本框 25">
            <a:extLst>
              <a:ext uri="{FF2B5EF4-FFF2-40B4-BE49-F238E27FC236}">
                <a16:creationId xmlns:a16="http://schemas.microsoft.com/office/drawing/2014/main" id="{A85CBD87-6DC1-4230-9FAD-44AB5F92A83D}"/>
              </a:ext>
            </a:extLst>
          </p:cNvPr>
          <p:cNvSpPr txBox="1"/>
          <p:nvPr/>
        </p:nvSpPr>
        <p:spPr>
          <a:xfrm>
            <a:off x="3008005" y="4030100"/>
            <a:ext cx="8302546" cy="646331"/>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经过处理，要么生成数据流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，要么生成数据流</a:t>
            </a:r>
            <a:r>
              <a:rPr lang="en-US" altLang="zh-CN" sz="1800" dirty="0">
                <a:effectLst/>
                <a:latin typeface="腾讯体 W3" panose="020C04030202040F0204" pitchFamily="34" charset="-122"/>
                <a:ea typeface="腾讯体 W3" panose="020C04030202040F0204" pitchFamily="34" charset="-122"/>
              </a:rPr>
              <a:t>C</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，或者同时生成数据流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和数据流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28" name="文本框 27">
            <a:extLst>
              <a:ext uri="{FF2B5EF4-FFF2-40B4-BE49-F238E27FC236}">
                <a16:creationId xmlns:a16="http://schemas.microsoft.com/office/drawing/2014/main" id="{F4F33059-04FD-4A12-B5C0-BDF293D04F1F}"/>
              </a:ext>
            </a:extLst>
          </p:cNvPr>
          <p:cNvSpPr txBox="1"/>
          <p:nvPr/>
        </p:nvSpPr>
        <p:spPr>
          <a:xfrm>
            <a:off x="3008005" y="4909497"/>
            <a:ext cx="8302546"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当且仅当数据流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或者数据流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中的一个输入处理时，生成数据流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30" name="文本框 29">
            <a:extLst>
              <a:ext uri="{FF2B5EF4-FFF2-40B4-BE49-F238E27FC236}">
                <a16:creationId xmlns:a16="http://schemas.microsoft.com/office/drawing/2014/main" id="{94841DF8-26F0-484C-92F5-98D77743660C}"/>
              </a:ext>
            </a:extLst>
          </p:cNvPr>
          <p:cNvSpPr txBox="1"/>
          <p:nvPr/>
        </p:nvSpPr>
        <p:spPr>
          <a:xfrm>
            <a:off x="3008005" y="5560367"/>
            <a:ext cx="8302546" cy="646331"/>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数据流</a:t>
            </a:r>
            <a:r>
              <a:rPr lang="en-US" altLang="zh-CN" sz="1800" dirty="0">
                <a:effectLst/>
                <a:latin typeface="腾讯体 W3" panose="020C04030202040F0204" pitchFamily="34" charset="-122"/>
                <a:ea typeface="腾讯体 W3" panose="020C04030202040F0204" pitchFamily="34" charset="-122"/>
              </a:rPr>
              <a:t>A</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经过处理后可以生成数据流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或者数据流</a:t>
            </a:r>
            <a:r>
              <a:rPr lang="en-US" altLang="zh-CN" sz="1800" dirty="0">
                <a:effectLst/>
                <a:latin typeface="腾讯体 W3" panose="020C04030202040F0204" pitchFamily="34" charset="-122"/>
                <a:ea typeface="腾讯体 W3" panose="020C04030202040F0204" pitchFamily="34" charset="-122"/>
              </a:rPr>
              <a:t>C</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，但不能同时生成数据流</a:t>
            </a:r>
            <a:r>
              <a:rPr lang="en-US" altLang="zh-CN" sz="1800" dirty="0">
                <a:effectLst/>
                <a:latin typeface="腾讯体 W3" panose="020C04030202040F0204" pitchFamily="34" charset="-122"/>
                <a:ea typeface="腾讯体 W3" panose="020C04030202040F0204" pitchFamily="34" charset="-122"/>
              </a:rPr>
              <a:t>B</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和数据流</a:t>
            </a:r>
            <a:r>
              <a:rPr lang="en-US" altLang="zh-CN" sz="1800" dirty="0">
                <a:effectLst/>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75923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③ 分层数据流图</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23</a:t>
            </a:fld>
            <a:endParaRPr lang="zh-CN" altLang="en-US"/>
          </a:p>
        </p:txBody>
      </p:sp>
      <p:sp>
        <p:nvSpPr>
          <p:cNvPr id="7" name="Rectangle 2">
            <a:extLst>
              <a:ext uri="{FF2B5EF4-FFF2-40B4-BE49-F238E27FC236}">
                <a16:creationId xmlns:a16="http://schemas.microsoft.com/office/drawing/2014/main" id="{9A84918F-C348-4447-80AB-CFD3132F1A4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54BFB277-9FDA-454E-9163-D3256DD71735}"/>
              </a:ext>
            </a:extLst>
          </p:cNvPr>
          <p:cNvGraphicFramePr>
            <a:graphicFrameLocks noChangeAspect="1"/>
          </p:cNvGraphicFramePr>
          <p:nvPr>
            <p:extLst>
              <p:ext uri="{D42A27DB-BD31-4B8C-83A1-F6EECF244321}">
                <p14:modId xmlns:p14="http://schemas.microsoft.com/office/powerpoint/2010/main" val="2007553947"/>
              </p:ext>
            </p:extLst>
          </p:nvPr>
        </p:nvGraphicFramePr>
        <p:xfrm>
          <a:off x="1310639" y="1899867"/>
          <a:ext cx="8825961" cy="3906573"/>
        </p:xfrm>
        <a:graphic>
          <a:graphicData uri="http://schemas.openxmlformats.org/presentationml/2006/ole">
            <mc:AlternateContent xmlns:mc="http://schemas.openxmlformats.org/markup-compatibility/2006">
              <mc:Choice xmlns:v="urn:schemas-microsoft-com:vml" Requires="v">
                <p:oleObj name="Visio" r:id="rId2" imgW="8724938" imgH="3893861" progId="Visio.Drawing.15">
                  <p:embed/>
                </p:oleObj>
              </mc:Choice>
              <mc:Fallback>
                <p:oleObj name="Visio" r:id="rId2" imgW="8724938" imgH="3893861" progId="Visio.Drawing.15">
                  <p:embed/>
                  <p:pic>
                    <p:nvPicPr>
                      <p:cNvPr id="0" name="Object 1"/>
                      <p:cNvPicPr>
                        <a:picLocks noChangeAspect="1" noChangeArrowheads="1"/>
                      </p:cNvPicPr>
                      <p:nvPr/>
                    </p:nvPicPr>
                    <p:blipFill>
                      <a:blip r:embed="rId3"/>
                      <a:srcRect/>
                      <a:stretch>
                        <a:fillRect/>
                      </a:stretch>
                    </p:blipFill>
                    <p:spPr bwMode="auto">
                      <a:xfrm>
                        <a:off x="1310639" y="1899867"/>
                        <a:ext cx="8825961" cy="3906573"/>
                      </a:xfrm>
                      <a:prstGeom prst="rect">
                        <a:avLst/>
                      </a:prstGeom>
                      <a:noFill/>
                    </p:spPr>
                  </p:pic>
                </p:oleObj>
              </mc:Fallback>
            </mc:AlternateContent>
          </a:graphicData>
        </a:graphic>
      </p:graphicFrame>
    </p:spTree>
    <p:extLst>
      <p:ext uri="{BB962C8B-B14F-4D97-AF65-F5344CB8AC3E}">
        <p14:creationId xmlns:p14="http://schemas.microsoft.com/office/powerpoint/2010/main" val="860201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案例：火车票订票软件</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24</a:t>
            </a:fld>
            <a:endParaRPr lang="zh-CN" altLang="en-US"/>
          </a:p>
        </p:txBody>
      </p:sp>
      <p:sp>
        <p:nvSpPr>
          <p:cNvPr id="7" name="Rectangle 2">
            <a:extLst>
              <a:ext uri="{FF2B5EF4-FFF2-40B4-BE49-F238E27FC236}">
                <a16:creationId xmlns:a16="http://schemas.microsoft.com/office/drawing/2014/main" id="{00822AC3-E514-4E39-9A3B-F8A956A298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289C58E3-2C42-4961-A7D1-FFD365CEA588}"/>
              </a:ext>
            </a:extLst>
          </p:cNvPr>
          <p:cNvGraphicFramePr>
            <a:graphicFrameLocks noChangeAspect="1"/>
          </p:cNvGraphicFramePr>
          <p:nvPr>
            <p:extLst>
              <p:ext uri="{D42A27DB-BD31-4B8C-83A1-F6EECF244321}">
                <p14:modId xmlns:p14="http://schemas.microsoft.com/office/powerpoint/2010/main" val="1677550137"/>
              </p:ext>
            </p:extLst>
          </p:nvPr>
        </p:nvGraphicFramePr>
        <p:xfrm>
          <a:off x="2094430" y="2433636"/>
          <a:ext cx="7184310" cy="848678"/>
        </p:xfrm>
        <a:graphic>
          <a:graphicData uri="http://schemas.openxmlformats.org/presentationml/2006/ole">
            <mc:AlternateContent xmlns:mc="http://schemas.openxmlformats.org/markup-compatibility/2006">
              <mc:Choice xmlns:v="urn:schemas-microsoft-com:vml" Requires="v">
                <p:oleObj name="Visio" r:id="rId2" imgW="5356892" imgH="617220" progId="Visio.Drawing.15">
                  <p:embed/>
                </p:oleObj>
              </mc:Choice>
              <mc:Fallback>
                <p:oleObj name="Visio" r:id="rId2" imgW="5356892" imgH="617220" progId="Visio.Drawing.15">
                  <p:embed/>
                  <p:pic>
                    <p:nvPicPr>
                      <p:cNvPr id="0" name="Object 1"/>
                      <p:cNvPicPr>
                        <a:picLocks noChangeAspect="1" noChangeArrowheads="1"/>
                      </p:cNvPicPr>
                      <p:nvPr/>
                    </p:nvPicPr>
                    <p:blipFill>
                      <a:blip r:embed="rId3"/>
                      <a:srcRect/>
                      <a:stretch>
                        <a:fillRect/>
                      </a:stretch>
                    </p:blipFill>
                    <p:spPr bwMode="auto">
                      <a:xfrm>
                        <a:off x="2094430" y="2433636"/>
                        <a:ext cx="7184310" cy="848678"/>
                      </a:xfrm>
                      <a:prstGeom prst="rect">
                        <a:avLst/>
                      </a:prstGeom>
                      <a:noFill/>
                    </p:spPr>
                  </p:pic>
                </p:oleObj>
              </mc:Fallback>
            </mc:AlternateContent>
          </a:graphicData>
        </a:graphic>
      </p:graphicFrame>
      <p:sp>
        <p:nvSpPr>
          <p:cNvPr id="9" name="Rectangle 4">
            <a:extLst>
              <a:ext uri="{FF2B5EF4-FFF2-40B4-BE49-F238E27FC236}">
                <a16:creationId xmlns:a16="http://schemas.microsoft.com/office/drawing/2014/main" id="{5DC43735-4752-4919-A57C-B6F77D4ADC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B0F1B717-90C0-4182-9214-3E62BC88D0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00D7DDEB-93CD-498E-AE7A-D7A305A14C62}"/>
              </a:ext>
            </a:extLst>
          </p:cNvPr>
          <p:cNvSpPr txBox="1"/>
          <p:nvPr/>
        </p:nvSpPr>
        <p:spPr>
          <a:xfrm>
            <a:off x="4418704" y="3601156"/>
            <a:ext cx="2945130" cy="369332"/>
          </a:xfrm>
          <a:prstGeom prst="rect">
            <a:avLst/>
          </a:prstGeom>
          <a:noFill/>
        </p:spPr>
        <p:txBody>
          <a:bodyPr wrap="square">
            <a:spAutoFit/>
          </a:bodyPr>
          <a:lstStyle/>
          <a:p>
            <a:r>
              <a:rPr lang="en-US" altLang="zh-CN" sz="1800" dirty="0">
                <a:effectLst/>
                <a:latin typeface="腾讯体 W3" panose="020C04030202040F0204" pitchFamily="34" charset="-122"/>
                <a:ea typeface="腾讯体 W3" panose="020C04030202040F0204" pitchFamily="34" charset="-122"/>
              </a:rPr>
              <a:t>L0</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级车票订购业务数据流</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4090381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案例：火车票订票软件</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25</a:t>
            </a:fld>
            <a:endParaRPr lang="zh-CN" altLang="en-US"/>
          </a:p>
        </p:txBody>
      </p:sp>
      <p:sp>
        <p:nvSpPr>
          <p:cNvPr id="7" name="Rectangle 2">
            <a:extLst>
              <a:ext uri="{FF2B5EF4-FFF2-40B4-BE49-F238E27FC236}">
                <a16:creationId xmlns:a16="http://schemas.microsoft.com/office/drawing/2014/main" id="{00822AC3-E514-4E39-9A3B-F8A956A298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5DC43735-4752-4919-A57C-B6F77D4ADC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4D95F16E-7336-432B-9E79-557751F1EAD7}"/>
              </a:ext>
            </a:extLst>
          </p:cNvPr>
          <p:cNvGraphicFramePr>
            <a:graphicFrameLocks noChangeAspect="1"/>
          </p:cNvGraphicFramePr>
          <p:nvPr>
            <p:extLst>
              <p:ext uri="{D42A27DB-BD31-4B8C-83A1-F6EECF244321}">
                <p14:modId xmlns:p14="http://schemas.microsoft.com/office/powerpoint/2010/main" val="3599845413"/>
              </p:ext>
            </p:extLst>
          </p:nvPr>
        </p:nvGraphicFramePr>
        <p:xfrm>
          <a:off x="2625355" y="2030277"/>
          <a:ext cx="6714099" cy="3135583"/>
        </p:xfrm>
        <a:graphic>
          <a:graphicData uri="http://schemas.openxmlformats.org/presentationml/2006/ole">
            <mc:AlternateContent xmlns:mc="http://schemas.openxmlformats.org/markup-compatibility/2006">
              <mc:Choice xmlns:v="urn:schemas-microsoft-com:vml" Requires="v">
                <p:oleObj name="Visio" r:id="rId2" imgW="5372068" imgH="2545245" progId="Visio.Drawing.15">
                  <p:embed/>
                </p:oleObj>
              </mc:Choice>
              <mc:Fallback>
                <p:oleObj name="Visio" r:id="rId2" imgW="5372068" imgH="2545245" progId="Visio.Drawing.15">
                  <p:embed/>
                  <p:pic>
                    <p:nvPicPr>
                      <p:cNvPr id="10" name="对象 9">
                        <a:extLst>
                          <a:ext uri="{FF2B5EF4-FFF2-40B4-BE49-F238E27FC236}">
                            <a16:creationId xmlns:a16="http://schemas.microsoft.com/office/drawing/2014/main" id="{4D95F16E-7336-432B-9E79-557751F1EAD7}"/>
                          </a:ext>
                        </a:extLst>
                      </p:cNvPr>
                      <p:cNvPicPr>
                        <a:picLocks noChangeAspect="1" noChangeArrowheads="1"/>
                      </p:cNvPicPr>
                      <p:nvPr/>
                    </p:nvPicPr>
                    <p:blipFill>
                      <a:blip r:embed="rId3"/>
                      <a:srcRect/>
                      <a:stretch>
                        <a:fillRect/>
                      </a:stretch>
                    </p:blipFill>
                    <p:spPr bwMode="auto">
                      <a:xfrm>
                        <a:off x="2625355" y="2030277"/>
                        <a:ext cx="6714099" cy="3135583"/>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B0F1B717-90C0-4182-9214-3E62BC88D0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FAB54C25-EE93-4EC2-9748-7E10A4BEFCE6}"/>
              </a:ext>
            </a:extLst>
          </p:cNvPr>
          <p:cNvSpPr txBox="1"/>
          <p:nvPr/>
        </p:nvSpPr>
        <p:spPr>
          <a:xfrm>
            <a:off x="4520874" y="5285086"/>
            <a:ext cx="3036570" cy="369332"/>
          </a:xfrm>
          <a:prstGeom prst="rect">
            <a:avLst/>
          </a:prstGeom>
          <a:noFill/>
        </p:spPr>
        <p:txBody>
          <a:bodyPr wrap="square">
            <a:spAutoFit/>
          </a:bodyPr>
          <a:lstStyle/>
          <a:p>
            <a:r>
              <a:rPr lang="en-US" altLang="zh-CN" sz="1800" dirty="0">
                <a:effectLst/>
                <a:latin typeface="腾讯体 W3" panose="020C04030202040F0204" pitchFamily="34" charset="-122"/>
                <a:ea typeface="腾讯体 W3" panose="020C04030202040F0204" pitchFamily="34" charset="-122"/>
              </a:rPr>
              <a:t>L1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级车票订购业务数据流</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92955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案例：火车票订票软件</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26</a:t>
            </a:fld>
            <a:endParaRPr lang="zh-CN" altLang="en-US"/>
          </a:p>
        </p:txBody>
      </p:sp>
      <p:sp>
        <p:nvSpPr>
          <p:cNvPr id="7" name="Rectangle 2">
            <a:extLst>
              <a:ext uri="{FF2B5EF4-FFF2-40B4-BE49-F238E27FC236}">
                <a16:creationId xmlns:a16="http://schemas.microsoft.com/office/drawing/2014/main" id="{00822AC3-E514-4E39-9A3B-F8A956A298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a:extLst>
              <a:ext uri="{FF2B5EF4-FFF2-40B4-BE49-F238E27FC236}">
                <a16:creationId xmlns:a16="http://schemas.microsoft.com/office/drawing/2014/main" id="{5DC43735-4752-4919-A57C-B6F77D4ADC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a:extLst>
              <a:ext uri="{FF2B5EF4-FFF2-40B4-BE49-F238E27FC236}">
                <a16:creationId xmlns:a16="http://schemas.microsoft.com/office/drawing/2014/main" id="{B0F1B717-90C0-4182-9214-3E62BC88D0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54178422-552E-4123-B852-BA2C7065EB96}"/>
              </a:ext>
            </a:extLst>
          </p:cNvPr>
          <p:cNvGraphicFramePr>
            <a:graphicFrameLocks noChangeAspect="1"/>
          </p:cNvGraphicFramePr>
          <p:nvPr>
            <p:extLst>
              <p:ext uri="{D42A27DB-BD31-4B8C-83A1-F6EECF244321}">
                <p14:modId xmlns:p14="http://schemas.microsoft.com/office/powerpoint/2010/main" val="1380636571"/>
              </p:ext>
            </p:extLst>
          </p:nvPr>
        </p:nvGraphicFramePr>
        <p:xfrm>
          <a:off x="2158756" y="1808427"/>
          <a:ext cx="8863932" cy="2979473"/>
        </p:xfrm>
        <a:graphic>
          <a:graphicData uri="http://schemas.openxmlformats.org/presentationml/2006/ole">
            <mc:AlternateContent xmlns:mc="http://schemas.openxmlformats.org/markup-compatibility/2006">
              <mc:Choice xmlns:v="urn:schemas-microsoft-com:vml" Requires="v">
                <p:oleObj name="Visio" r:id="rId2" imgW="7419747" imgH="2500312" progId="Visio.Drawing.15">
                  <p:embed/>
                </p:oleObj>
              </mc:Choice>
              <mc:Fallback>
                <p:oleObj name="Visio" r:id="rId2" imgW="7419747" imgH="2500312" progId="Visio.Drawing.15">
                  <p:embed/>
                  <p:pic>
                    <p:nvPicPr>
                      <p:cNvPr id="12" name="对象 11">
                        <a:extLst>
                          <a:ext uri="{FF2B5EF4-FFF2-40B4-BE49-F238E27FC236}">
                            <a16:creationId xmlns:a16="http://schemas.microsoft.com/office/drawing/2014/main" id="{54178422-552E-4123-B852-BA2C7065EB96}"/>
                          </a:ext>
                        </a:extLst>
                      </p:cNvPr>
                      <p:cNvPicPr>
                        <a:picLocks noChangeAspect="1" noChangeArrowheads="1"/>
                      </p:cNvPicPr>
                      <p:nvPr/>
                    </p:nvPicPr>
                    <p:blipFill>
                      <a:blip r:embed="rId3"/>
                      <a:srcRect/>
                      <a:stretch>
                        <a:fillRect/>
                      </a:stretch>
                    </p:blipFill>
                    <p:spPr bwMode="auto">
                      <a:xfrm>
                        <a:off x="2158756" y="1808427"/>
                        <a:ext cx="8863932" cy="2979473"/>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98F77E81-B217-4936-9B44-8B7B3685DE04}"/>
              </a:ext>
            </a:extLst>
          </p:cNvPr>
          <p:cNvSpPr txBox="1"/>
          <p:nvPr/>
        </p:nvSpPr>
        <p:spPr>
          <a:xfrm>
            <a:off x="4332066" y="5263168"/>
            <a:ext cx="2945130" cy="369332"/>
          </a:xfrm>
          <a:prstGeom prst="rect">
            <a:avLst/>
          </a:prstGeom>
          <a:noFill/>
        </p:spPr>
        <p:txBody>
          <a:bodyPr wrap="square">
            <a:spAutoFit/>
          </a:bodyPr>
          <a:lstStyle/>
          <a:p>
            <a:r>
              <a:rPr lang="en-US" altLang="zh-CN" sz="1800" dirty="0">
                <a:effectLst/>
                <a:latin typeface="腾讯体 W3" panose="020C04030202040F0204" pitchFamily="34" charset="-122"/>
                <a:ea typeface="腾讯体 W3" panose="020C04030202040F0204" pitchFamily="34" charset="-122"/>
              </a:rPr>
              <a:t>L2</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级车票订购业务数据流</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99716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）处理</a:t>
            </a:r>
            <a:r>
              <a:rPr lang="en-US" altLang="zh-CN" dirty="0"/>
              <a:t>/</a:t>
            </a:r>
            <a:r>
              <a:rPr lang="zh-CN" altLang="en-US" dirty="0"/>
              <a:t>加工逻辑说明</a:t>
            </a:r>
            <a:endParaRPr lang="en-US" altLang="zh-CN" dirty="0"/>
          </a:p>
          <a:p>
            <a:r>
              <a:rPr lang="zh-CN" altLang="en-US" dirty="0"/>
              <a:t>        对数据流图中出现的“处理</a:t>
            </a:r>
            <a:r>
              <a:rPr lang="en-US" altLang="zh-CN" dirty="0"/>
              <a:t>/</a:t>
            </a:r>
            <a:r>
              <a:rPr lang="zh-CN" altLang="en-US" dirty="0"/>
              <a:t>加工”进行详细描述。</a:t>
            </a:r>
            <a:endParaRPr lang="en-US" altLang="zh-CN" dirty="0"/>
          </a:p>
          <a:p>
            <a:endParaRPr lang="en-US" altLang="zh-CN" dirty="0"/>
          </a:p>
          <a:p>
            <a:r>
              <a:rPr lang="en-US" altLang="zh-CN" dirty="0"/>
              <a:t>       </a:t>
            </a:r>
            <a:r>
              <a:rPr lang="zh-CN" altLang="zh-CN" dirty="0"/>
              <a:t>描述处理业务逻辑的主要工具</a:t>
            </a:r>
            <a:r>
              <a:rPr lang="zh-CN" altLang="en-US" dirty="0"/>
              <a:t>：</a:t>
            </a:r>
            <a:endParaRPr lang="en-US" altLang="zh-CN"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27</a:t>
            </a:fld>
            <a:endParaRPr lang="zh-CN" altLang="en-US"/>
          </a:p>
        </p:txBody>
      </p:sp>
      <p:graphicFrame>
        <p:nvGraphicFramePr>
          <p:cNvPr id="7" name="图示 6">
            <a:extLst>
              <a:ext uri="{FF2B5EF4-FFF2-40B4-BE49-F238E27FC236}">
                <a16:creationId xmlns:a16="http://schemas.microsoft.com/office/drawing/2014/main" id="{0AB56DB1-31ED-4CCE-8D35-ECA01D780179}"/>
              </a:ext>
            </a:extLst>
          </p:cNvPr>
          <p:cNvGraphicFramePr/>
          <p:nvPr>
            <p:extLst>
              <p:ext uri="{D42A27DB-BD31-4B8C-83A1-F6EECF244321}">
                <p14:modId xmlns:p14="http://schemas.microsoft.com/office/powerpoint/2010/main" val="35586616"/>
              </p:ext>
            </p:extLst>
          </p:nvPr>
        </p:nvGraphicFramePr>
        <p:xfrm>
          <a:off x="1710384" y="3545871"/>
          <a:ext cx="7383167" cy="107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3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① 结构化语言</a:t>
            </a:r>
            <a:endParaRPr lang="en-US" altLang="zh-CN" dirty="0"/>
          </a:p>
          <a:p>
            <a:r>
              <a:rPr lang="zh-CN" altLang="en-US" dirty="0"/>
              <a:t>        也称为问题描述语言（</a:t>
            </a:r>
            <a:r>
              <a:rPr lang="en-US" altLang="zh-CN" dirty="0"/>
              <a:t>Problem Describe Language</a:t>
            </a:r>
            <a:r>
              <a:rPr lang="zh-CN" altLang="en-US" dirty="0"/>
              <a:t>，</a:t>
            </a:r>
            <a:r>
              <a:rPr lang="en-US" altLang="zh-CN" dirty="0"/>
              <a:t>PDL</a:t>
            </a:r>
            <a:r>
              <a:rPr lang="zh-CN" altLang="en-US" dirty="0"/>
              <a:t>），专门用于描述功能单元逻辑要求。</a:t>
            </a:r>
            <a:endParaRPr lang="en-US" altLang="zh-CN" dirty="0"/>
          </a:p>
          <a:p>
            <a:endParaRPr lang="en-US" altLang="zh-CN" dirty="0"/>
          </a:p>
          <a:p>
            <a:r>
              <a:rPr lang="en-US" altLang="zh-CN" dirty="0"/>
              <a:t>       </a:t>
            </a:r>
            <a:r>
              <a:rPr lang="zh-CN" altLang="zh-CN" dirty="0"/>
              <a:t>在自然语言的基础上增加一些控制方式而得到的一种介于自然语言和形式化语言之间的半形式化语言。</a:t>
            </a:r>
            <a:endParaRPr lang="en-US" altLang="zh-CN" dirty="0"/>
          </a:p>
          <a:p>
            <a:endParaRPr lang="en-US" altLang="zh-CN" dirty="0"/>
          </a:p>
          <a:p>
            <a:r>
              <a:rPr lang="zh-CN" altLang="en-US" dirty="0"/>
              <a:t>      结构化语言中出现的词汇由</a:t>
            </a:r>
            <a:r>
              <a:rPr lang="zh-CN" altLang="en-US" dirty="0">
                <a:solidFill>
                  <a:srgbClr val="FF0000"/>
                </a:solidFill>
              </a:rPr>
              <a:t>命令动词</a:t>
            </a:r>
            <a:r>
              <a:rPr lang="zh-CN" altLang="en-US" dirty="0"/>
              <a:t>、</a:t>
            </a:r>
            <a:r>
              <a:rPr lang="zh-CN" altLang="en-US" dirty="0">
                <a:solidFill>
                  <a:srgbClr val="FF0000"/>
                </a:solidFill>
              </a:rPr>
              <a:t>数据字典中定义的名字</a:t>
            </a:r>
            <a:r>
              <a:rPr lang="zh-CN" altLang="en-US" dirty="0"/>
              <a:t>、</a:t>
            </a:r>
            <a:r>
              <a:rPr lang="zh-CN" altLang="en-US" dirty="0">
                <a:solidFill>
                  <a:srgbClr val="FF0000"/>
                </a:solidFill>
              </a:rPr>
              <a:t>有限的自定义词</a:t>
            </a:r>
            <a:r>
              <a:rPr lang="zh-CN" altLang="en-US" dirty="0"/>
              <a:t>和</a:t>
            </a:r>
            <a:r>
              <a:rPr lang="zh-CN" altLang="en-US" dirty="0">
                <a:solidFill>
                  <a:srgbClr val="FF0000"/>
                </a:solidFill>
              </a:rPr>
              <a:t>逻辑关系词</a:t>
            </a:r>
            <a:r>
              <a:rPr lang="zh-CN" altLang="en-US" dirty="0"/>
              <a:t>等内容组成。</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28</a:t>
            </a:fld>
            <a:endParaRPr lang="zh-CN" altLang="en-US"/>
          </a:p>
        </p:txBody>
      </p:sp>
    </p:spTree>
    <p:extLst>
      <p:ext uri="{BB962C8B-B14F-4D97-AF65-F5344CB8AC3E}">
        <p14:creationId xmlns:p14="http://schemas.microsoft.com/office/powerpoint/2010/main" val="1191567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8131A-3B33-4855-8218-89EACC25C2C5}"/>
              </a:ext>
            </a:extLst>
          </p:cNvPr>
          <p:cNvSpPr>
            <a:spLocks noGrp="1"/>
          </p:cNvSpPr>
          <p:nvPr>
            <p:ph type="title"/>
          </p:nvPr>
        </p:nvSpPr>
        <p:spPr/>
        <p:txBody>
          <a:bodyPr/>
          <a:lstStyle/>
          <a:p>
            <a:r>
              <a:rPr lang="en-US" altLang="zh-CN" dirty="0"/>
              <a:t>2.</a:t>
            </a:r>
            <a:r>
              <a:rPr lang="zh-CN" altLang="en-US" dirty="0"/>
              <a:t>结构化需求建模</a:t>
            </a:r>
          </a:p>
        </p:txBody>
      </p:sp>
      <p:sp>
        <p:nvSpPr>
          <p:cNvPr id="3" name="内容占位符 2">
            <a:extLst>
              <a:ext uri="{FF2B5EF4-FFF2-40B4-BE49-F238E27FC236}">
                <a16:creationId xmlns:a16="http://schemas.microsoft.com/office/drawing/2014/main" id="{8D77E454-9C7E-497E-B3B3-07A50AA1DC25}"/>
              </a:ext>
            </a:extLst>
          </p:cNvPr>
          <p:cNvSpPr>
            <a:spLocks noGrp="1"/>
          </p:cNvSpPr>
          <p:nvPr>
            <p:ph idx="1"/>
          </p:nvPr>
        </p:nvSpPr>
        <p:spPr/>
        <p:txBody>
          <a:bodyPr>
            <a:normAutofit/>
          </a:bodyPr>
          <a:lstStyle/>
          <a:p>
            <a:pPr>
              <a:lnSpc>
                <a:spcPct val="150000"/>
              </a:lnSpc>
            </a:pPr>
            <a:r>
              <a:rPr lang="zh-CN" altLang="en-US" sz="2400" dirty="0"/>
              <a:t>       采用内层和外层两种语法来描述处理的内部加工逻辑。</a:t>
            </a:r>
          </a:p>
          <a:p>
            <a:pPr>
              <a:lnSpc>
                <a:spcPct val="150000"/>
              </a:lnSpc>
              <a:buFont typeface="Wingdings" panose="05000000000000000000" pitchFamily="2" charset="2"/>
              <a:buChar char="u"/>
            </a:pPr>
            <a:r>
              <a:rPr lang="zh-CN" altLang="en-US" sz="2400" dirty="0"/>
              <a:t>外层语法</a:t>
            </a:r>
          </a:p>
          <a:p>
            <a:pPr lvl="1">
              <a:lnSpc>
                <a:spcPct val="150000"/>
              </a:lnSpc>
            </a:pPr>
            <a:r>
              <a:rPr lang="en-US" altLang="zh-CN" sz="2000" dirty="0"/>
              <a:t>a) </a:t>
            </a:r>
            <a:r>
              <a:rPr lang="zh-CN" altLang="en-US" sz="2000" dirty="0"/>
              <a:t>顺序结构：采用简短的语句对多个连续的业务处理进行描述，避免使用复合语句；</a:t>
            </a:r>
          </a:p>
          <a:p>
            <a:pPr lvl="1">
              <a:lnSpc>
                <a:spcPct val="150000"/>
              </a:lnSpc>
            </a:pPr>
            <a:r>
              <a:rPr lang="en-US" altLang="zh-CN" sz="2000" dirty="0"/>
              <a:t>b) </a:t>
            </a:r>
            <a:r>
              <a:rPr lang="zh-CN" altLang="en-US" sz="2000" dirty="0"/>
              <a:t>判定结构：采用</a:t>
            </a:r>
            <a:r>
              <a:rPr lang="en-US" altLang="zh-CN" sz="2000" dirty="0"/>
              <a:t>IF THEN ELSE</a:t>
            </a:r>
            <a:r>
              <a:rPr lang="zh-CN" altLang="en-US" sz="2000" dirty="0"/>
              <a:t>或</a:t>
            </a:r>
            <a:r>
              <a:rPr lang="en-US" altLang="zh-CN" sz="2000" dirty="0"/>
              <a:t>CASE OF</a:t>
            </a:r>
            <a:r>
              <a:rPr lang="zh-CN" altLang="en-US" sz="2000" dirty="0"/>
              <a:t>来组织多个可选动作；</a:t>
            </a:r>
          </a:p>
          <a:p>
            <a:pPr lvl="1">
              <a:lnSpc>
                <a:spcPct val="150000"/>
              </a:lnSpc>
            </a:pPr>
            <a:r>
              <a:rPr lang="en-US" altLang="zh-CN" sz="2000" dirty="0"/>
              <a:t>c) </a:t>
            </a:r>
            <a:r>
              <a:rPr lang="zh-CN" altLang="en-US" sz="2000" dirty="0"/>
              <a:t>循环结构：采用</a:t>
            </a:r>
            <a:r>
              <a:rPr lang="en-US" altLang="zh-CN" sz="2000" dirty="0"/>
              <a:t>WHILE DO</a:t>
            </a:r>
            <a:r>
              <a:rPr lang="zh-CN" altLang="en-US" sz="2000" dirty="0"/>
              <a:t>或</a:t>
            </a:r>
            <a:r>
              <a:rPr lang="en-US" altLang="zh-CN" sz="2000" dirty="0"/>
              <a:t>REPEAT UNTIL</a:t>
            </a:r>
            <a:r>
              <a:rPr lang="zh-CN" altLang="en-US" sz="2000" dirty="0"/>
              <a:t>表示动作的多次重复。</a:t>
            </a:r>
          </a:p>
          <a:p>
            <a:pPr>
              <a:lnSpc>
                <a:spcPct val="150000"/>
              </a:lnSpc>
              <a:buFont typeface="Wingdings" panose="05000000000000000000" pitchFamily="2" charset="2"/>
              <a:buChar char="u"/>
            </a:pPr>
            <a:r>
              <a:rPr lang="zh-CN" altLang="en-US" sz="2400" dirty="0"/>
              <a:t>内层语法</a:t>
            </a:r>
          </a:p>
          <a:p>
            <a:pPr lvl="1">
              <a:lnSpc>
                <a:spcPct val="150000"/>
              </a:lnSpc>
            </a:pPr>
            <a:r>
              <a:rPr lang="zh-CN" altLang="en-US" sz="2000" dirty="0"/>
              <a:t>一般采用自然语言来表述具体的处理逻辑。</a:t>
            </a:r>
          </a:p>
        </p:txBody>
      </p:sp>
      <p:sp>
        <p:nvSpPr>
          <p:cNvPr id="5" name="页脚占位符 4">
            <a:extLst>
              <a:ext uri="{FF2B5EF4-FFF2-40B4-BE49-F238E27FC236}">
                <a16:creationId xmlns:a16="http://schemas.microsoft.com/office/drawing/2014/main" id="{075F7B22-180E-4753-8B3D-CDBC18CE5A42}"/>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9C2C7B39-4659-4DA3-8D3A-41A4E87A4E98}"/>
              </a:ext>
            </a:extLst>
          </p:cNvPr>
          <p:cNvSpPr>
            <a:spLocks noGrp="1"/>
          </p:cNvSpPr>
          <p:nvPr>
            <p:ph type="sldNum" sz="quarter" idx="12"/>
          </p:nvPr>
        </p:nvSpPr>
        <p:spPr/>
        <p:txBody>
          <a:bodyPr/>
          <a:lstStyle/>
          <a:p>
            <a:fld id="{5B3F3CCD-5AE8-4BDA-99FD-25BB3DCCC447}" type="slidenum">
              <a:rPr lang="zh-CN" altLang="en-US" smtClean="0"/>
              <a:pPr/>
              <a:t>29</a:t>
            </a:fld>
            <a:endParaRPr lang="zh-CN" altLang="en-US"/>
          </a:p>
        </p:txBody>
      </p:sp>
    </p:spTree>
    <p:extLst>
      <p:ext uri="{BB962C8B-B14F-4D97-AF65-F5344CB8AC3E}">
        <p14:creationId xmlns:p14="http://schemas.microsoft.com/office/powerpoint/2010/main" val="18013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结构化分析</a:t>
            </a:r>
          </a:p>
        </p:txBody>
      </p:sp>
      <p:sp>
        <p:nvSpPr>
          <p:cNvPr id="3" name="内容占位符 2"/>
          <p:cNvSpPr>
            <a:spLocks noGrp="1"/>
          </p:cNvSpPr>
          <p:nvPr>
            <p:ph idx="1"/>
          </p:nvPr>
        </p:nvSpPr>
        <p:spPr/>
        <p:txBody>
          <a:bodyPr>
            <a:normAutofit/>
          </a:bodyPr>
          <a:lstStyle/>
          <a:p>
            <a:pPr>
              <a:lnSpc>
                <a:spcPct val="150000"/>
              </a:lnSpc>
            </a:pPr>
            <a:r>
              <a:rPr lang="zh-CN" altLang="en-US" dirty="0"/>
              <a:t>         由于结构化程序设计主要跟踪数据的处理过程和处理流程，结构化分析中通常采用软件的功能模型、数据模型和行为模型来建模用户需求。</a:t>
            </a:r>
            <a:endParaRPr lang="en-US" altLang="zh-CN" dirty="0"/>
          </a:p>
          <a:p>
            <a:pPr>
              <a:lnSpc>
                <a:spcPct val="150000"/>
              </a:lnSpc>
              <a:buFont typeface="Wingdings" panose="05000000000000000000" pitchFamily="2" charset="2"/>
              <a:buChar char="ü"/>
            </a:pPr>
            <a:r>
              <a:rPr lang="zh-CN" altLang="en-US" dirty="0"/>
              <a:t>功能模型用于定义软件应当完成的功能；</a:t>
            </a:r>
            <a:endParaRPr lang="en-US" altLang="zh-CN" dirty="0"/>
          </a:p>
          <a:p>
            <a:pPr>
              <a:lnSpc>
                <a:spcPct val="150000"/>
              </a:lnSpc>
              <a:buFont typeface="Wingdings" panose="05000000000000000000" pitchFamily="2" charset="2"/>
              <a:buChar char="ü"/>
            </a:pPr>
            <a:r>
              <a:rPr lang="zh-CN" altLang="en-US" dirty="0"/>
              <a:t>行为模型表示软件对外部事件响应的系统行为；</a:t>
            </a:r>
            <a:endParaRPr lang="en-US" altLang="zh-CN" dirty="0"/>
          </a:p>
          <a:p>
            <a:pPr>
              <a:lnSpc>
                <a:spcPct val="150000"/>
              </a:lnSpc>
              <a:buFont typeface="Wingdings" panose="05000000000000000000" pitchFamily="2" charset="2"/>
              <a:buChar char="ü"/>
            </a:pPr>
            <a:r>
              <a:rPr lang="zh-CN" altLang="en-US" dirty="0"/>
              <a:t>数据模型用于理解和表示问题的信息域。</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a:t>
            </a:fld>
            <a:endParaRPr lang="zh-CN" altLang="en-US"/>
          </a:p>
        </p:txBody>
      </p:sp>
    </p:spTree>
    <p:extLst>
      <p:ext uri="{BB962C8B-B14F-4D97-AF65-F5344CB8AC3E}">
        <p14:creationId xmlns:p14="http://schemas.microsoft.com/office/powerpoint/2010/main" val="159132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normAutofit/>
          </a:bodyPr>
          <a:lstStyle/>
          <a:p>
            <a:r>
              <a:rPr lang="en-US" altLang="zh-CN" dirty="0"/>
              <a:t>PDL</a:t>
            </a:r>
            <a:r>
              <a:rPr lang="zh-CN" altLang="en-US" dirty="0"/>
              <a:t>案例</a:t>
            </a:r>
            <a:endParaRPr lang="en-US" altLang="zh-CN" dirty="0"/>
          </a:p>
          <a:p>
            <a:pPr indent="266700"/>
            <a:endParaRPr lang="zh-CN" altLang="zh-CN" sz="1800" dirty="0">
              <a:effectLst/>
              <a:cs typeface="宋体" panose="02010600030101010101" pitchFamily="2" charset="-122"/>
            </a:endParaRP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30</a:t>
            </a:fld>
            <a:endParaRPr lang="zh-CN" altLang="en-US"/>
          </a:p>
        </p:txBody>
      </p:sp>
      <p:pic>
        <p:nvPicPr>
          <p:cNvPr id="8" name="图片 7">
            <a:extLst>
              <a:ext uri="{FF2B5EF4-FFF2-40B4-BE49-F238E27FC236}">
                <a16:creationId xmlns:a16="http://schemas.microsoft.com/office/drawing/2014/main" id="{04B206E6-0683-4FAA-A9A9-6770567CBA1B}"/>
              </a:ext>
            </a:extLst>
          </p:cNvPr>
          <p:cNvPicPr>
            <a:picLocks noChangeAspect="1"/>
          </p:cNvPicPr>
          <p:nvPr/>
        </p:nvPicPr>
        <p:blipFill>
          <a:blip r:embed="rId2"/>
          <a:stretch>
            <a:fillRect/>
          </a:stretch>
        </p:blipFill>
        <p:spPr>
          <a:xfrm>
            <a:off x="3849547" y="1021606"/>
            <a:ext cx="2691268" cy="5278758"/>
          </a:xfrm>
          <a:prstGeom prst="rect">
            <a:avLst/>
          </a:prstGeom>
        </p:spPr>
      </p:pic>
    </p:spTree>
    <p:extLst>
      <p:ext uri="{BB962C8B-B14F-4D97-AF65-F5344CB8AC3E}">
        <p14:creationId xmlns:p14="http://schemas.microsoft.com/office/powerpoint/2010/main" val="2186080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② 判定树</a:t>
            </a:r>
            <a:endParaRPr lang="en-US" altLang="zh-CN" dirty="0"/>
          </a:p>
          <a:p>
            <a:r>
              <a:rPr lang="en-US" altLang="zh-CN" dirty="0"/>
              <a:t>       </a:t>
            </a:r>
            <a:r>
              <a:rPr lang="zh-CN" altLang="zh-CN" dirty="0"/>
              <a:t>表达处理在不同条件下的行为方式</a:t>
            </a:r>
            <a:r>
              <a:rPr lang="zh-CN" altLang="en-US" dirty="0"/>
              <a:t>。</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31</a:t>
            </a:fld>
            <a:endParaRPr lang="zh-CN" altLang="en-US"/>
          </a:p>
        </p:txBody>
      </p:sp>
      <p:pic>
        <p:nvPicPr>
          <p:cNvPr id="11" name="图片 10">
            <a:extLst>
              <a:ext uri="{FF2B5EF4-FFF2-40B4-BE49-F238E27FC236}">
                <a16:creationId xmlns:a16="http://schemas.microsoft.com/office/drawing/2014/main" id="{8731936F-D7C0-4337-8999-D8EA6FDF5415}"/>
              </a:ext>
            </a:extLst>
          </p:cNvPr>
          <p:cNvPicPr>
            <a:picLocks noChangeAspect="1"/>
          </p:cNvPicPr>
          <p:nvPr/>
        </p:nvPicPr>
        <p:blipFill>
          <a:blip r:embed="rId2"/>
          <a:stretch>
            <a:fillRect/>
          </a:stretch>
        </p:blipFill>
        <p:spPr>
          <a:xfrm>
            <a:off x="2126110" y="2433670"/>
            <a:ext cx="6724129" cy="2756337"/>
          </a:xfrm>
          <a:prstGeom prst="rect">
            <a:avLst/>
          </a:prstGeom>
        </p:spPr>
      </p:pic>
    </p:spTree>
    <p:extLst>
      <p:ext uri="{BB962C8B-B14F-4D97-AF65-F5344CB8AC3E}">
        <p14:creationId xmlns:p14="http://schemas.microsoft.com/office/powerpoint/2010/main" val="172091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判定树案例</a:t>
            </a:r>
            <a:endParaRPr lang="en-US" altLang="zh-CN"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32</a:t>
            </a:fld>
            <a:endParaRPr lang="zh-CN" altLang="en-US"/>
          </a:p>
        </p:txBody>
      </p:sp>
      <p:sp>
        <p:nvSpPr>
          <p:cNvPr id="7" name="Rectangle 2">
            <a:extLst>
              <a:ext uri="{FF2B5EF4-FFF2-40B4-BE49-F238E27FC236}">
                <a16:creationId xmlns:a16="http://schemas.microsoft.com/office/drawing/2014/main" id="{D243256E-C6DE-4797-B321-EB6009249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3C12AEE9-53D3-4E3A-9064-B1A0F8F36DC5}"/>
              </a:ext>
            </a:extLst>
          </p:cNvPr>
          <p:cNvGraphicFramePr>
            <a:graphicFrameLocks noChangeAspect="1"/>
          </p:cNvGraphicFramePr>
          <p:nvPr>
            <p:extLst>
              <p:ext uri="{D42A27DB-BD31-4B8C-83A1-F6EECF244321}">
                <p14:modId xmlns:p14="http://schemas.microsoft.com/office/powerpoint/2010/main" val="2148160477"/>
              </p:ext>
            </p:extLst>
          </p:nvPr>
        </p:nvGraphicFramePr>
        <p:xfrm>
          <a:off x="1418896" y="1961137"/>
          <a:ext cx="8201549" cy="2932480"/>
        </p:xfrm>
        <a:graphic>
          <a:graphicData uri="http://schemas.openxmlformats.org/presentationml/2006/ole">
            <mc:AlternateContent xmlns:mc="http://schemas.openxmlformats.org/markup-compatibility/2006">
              <mc:Choice xmlns:v="urn:schemas-microsoft-com:vml" Requires="v">
                <p:oleObj name="Visio" r:id="rId2" imgW="6561008" imgH="2346919" progId="Visio.Drawing.15">
                  <p:embed/>
                </p:oleObj>
              </mc:Choice>
              <mc:Fallback>
                <p:oleObj name="Visio" r:id="rId2" imgW="6561008" imgH="2346919" progId="Visio.Drawing.15">
                  <p:embed/>
                  <p:pic>
                    <p:nvPicPr>
                      <p:cNvPr id="0" name="Object 1"/>
                      <p:cNvPicPr>
                        <a:picLocks noChangeAspect="1" noChangeArrowheads="1"/>
                      </p:cNvPicPr>
                      <p:nvPr/>
                    </p:nvPicPr>
                    <p:blipFill>
                      <a:blip r:embed="rId3"/>
                      <a:srcRect/>
                      <a:stretch>
                        <a:fillRect/>
                      </a:stretch>
                    </p:blipFill>
                    <p:spPr bwMode="auto">
                      <a:xfrm>
                        <a:off x="1418896" y="1961137"/>
                        <a:ext cx="8201549" cy="2932480"/>
                      </a:xfrm>
                      <a:prstGeom prst="rect">
                        <a:avLst/>
                      </a:prstGeom>
                      <a:noFill/>
                    </p:spPr>
                  </p:pic>
                </p:oleObj>
              </mc:Fallback>
            </mc:AlternateContent>
          </a:graphicData>
        </a:graphic>
      </p:graphicFrame>
    </p:spTree>
    <p:extLst>
      <p:ext uri="{BB962C8B-B14F-4D97-AF65-F5344CB8AC3E}">
        <p14:creationId xmlns:p14="http://schemas.microsoft.com/office/powerpoint/2010/main" val="1724095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③ 判定表</a:t>
            </a:r>
            <a:endParaRPr lang="en-US" altLang="zh-CN" dirty="0"/>
          </a:p>
          <a:p>
            <a:r>
              <a:rPr lang="zh-CN" altLang="en-US" dirty="0"/>
              <a:t>       表示复杂的条件组合与应做动作之间的对应关系。</a:t>
            </a:r>
            <a:endParaRPr lang="en-US" altLang="zh-CN" dirty="0"/>
          </a:p>
          <a:p>
            <a:endParaRPr lang="en-US" altLang="zh-CN" dirty="0"/>
          </a:p>
          <a:p>
            <a:r>
              <a:rPr lang="en-US" altLang="zh-CN" dirty="0"/>
              <a:t>       </a:t>
            </a:r>
            <a:r>
              <a:rPr lang="zh-CN" altLang="zh-CN" dirty="0"/>
              <a:t>判定表由条件桩、动作桩、条件项和动作项四个部分组成</a:t>
            </a:r>
            <a:r>
              <a:rPr lang="zh-CN" altLang="en-US" dirty="0"/>
              <a:t>。</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33</a:t>
            </a:fld>
            <a:endParaRPr lang="zh-CN" altLang="en-US"/>
          </a:p>
        </p:txBody>
      </p:sp>
      <p:graphicFrame>
        <p:nvGraphicFramePr>
          <p:cNvPr id="8" name="表格 7">
            <a:extLst>
              <a:ext uri="{FF2B5EF4-FFF2-40B4-BE49-F238E27FC236}">
                <a16:creationId xmlns:a16="http://schemas.microsoft.com/office/drawing/2014/main" id="{4550C83D-4A9B-4DA4-B01C-454D75BBCDA8}"/>
              </a:ext>
            </a:extLst>
          </p:cNvPr>
          <p:cNvGraphicFramePr>
            <a:graphicFrameLocks noGrp="1"/>
          </p:cNvGraphicFramePr>
          <p:nvPr>
            <p:extLst>
              <p:ext uri="{D42A27DB-BD31-4B8C-83A1-F6EECF244321}">
                <p14:modId xmlns:p14="http://schemas.microsoft.com/office/powerpoint/2010/main" val="4109644629"/>
              </p:ext>
            </p:extLst>
          </p:nvPr>
        </p:nvGraphicFramePr>
        <p:xfrm>
          <a:off x="3962728" y="3552385"/>
          <a:ext cx="2948874" cy="820540"/>
        </p:xfrm>
        <a:graphic>
          <a:graphicData uri="http://schemas.openxmlformats.org/drawingml/2006/table">
            <a:tbl>
              <a:tblPr>
                <a:tableStyleId>{5940675A-B579-460E-94D1-54222C63F5DA}</a:tableStyleId>
              </a:tblPr>
              <a:tblGrid>
                <a:gridCol w="1545261">
                  <a:extLst>
                    <a:ext uri="{9D8B030D-6E8A-4147-A177-3AD203B41FA5}">
                      <a16:colId xmlns:a16="http://schemas.microsoft.com/office/drawing/2014/main" val="437566718"/>
                    </a:ext>
                  </a:extLst>
                </a:gridCol>
                <a:gridCol w="1403613">
                  <a:extLst>
                    <a:ext uri="{9D8B030D-6E8A-4147-A177-3AD203B41FA5}">
                      <a16:colId xmlns:a16="http://schemas.microsoft.com/office/drawing/2014/main" val="3159586472"/>
                    </a:ext>
                  </a:extLst>
                </a:gridCol>
              </a:tblGrid>
              <a:tr h="410270">
                <a:tc>
                  <a:txBody>
                    <a:bodyPr/>
                    <a:lstStyle/>
                    <a:p>
                      <a:pPr algn="ctr"/>
                      <a:r>
                        <a:rPr lang="zh-CN" sz="2000" dirty="0">
                          <a:effectLst/>
                          <a:latin typeface="腾讯体 W3" panose="020C04030202040F0204" pitchFamily="34" charset="-122"/>
                          <a:ea typeface="腾讯体 W3" panose="020C04030202040F0204" pitchFamily="34" charset="-122"/>
                        </a:rPr>
                        <a:t>条件桩</a:t>
                      </a:r>
                      <a:endParaRPr lang="zh-CN" sz="2800" dirty="0">
                        <a:effectLst/>
                        <a:latin typeface="腾讯体 W3" panose="020C04030202040F0204" pitchFamily="34" charset="-122"/>
                        <a:ea typeface="腾讯体 W3" panose="020C04030202040F0204" pitchFamily="34" charset="-122"/>
                        <a:cs typeface="宋体" panose="02010600030101010101" pitchFamily="2" charset="-122"/>
                      </a:endParaRPr>
                    </a:p>
                  </a:txBody>
                  <a:tcPr marL="68580" marR="68580" marT="0" marB="0"/>
                </a:tc>
                <a:tc>
                  <a:txBody>
                    <a:bodyPr/>
                    <a:lstStyle/>
                    <a:p>
                      <a:pPr algn="ctr"/>
                      <a:r>
                        <a:rPr lang="zh-CN" sz="2000" dirty="0">
                          <a:effectLst/>
                          <a:latin typeface="腾讯体 W3" panose="020C04030202040F0204" pitchFamily="34" charset="-122"/>
                          <a:ea typeface="腾讯体 W3" panose="020C04030202040F0204" pitchFamily="34" charset="-122"/>
                        </a:rPr>
                        <a:t>条件项</a:t>
                      </a:r>
                      <a:endParaRPr lang="zh-CN" sz="2800" dirty="0">
                        <a:effectLst/>
                        <a:latin typeface="腾讯体 W3" panose="020C04030202040F0204" pitchFamily="34" charset="-122"/>
                        <a:ea typeface="腾讯体 W3" panose="020C04030202040F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822199705"/>
                  </a:ext>
                </a:extLst>
              </a:tr>
              <a:tr h="410270">
                <a:tc>
                  <a:txBody>
                    <a:bodyPr/>
                    <a:lstStyle/>
                    <a:p>
                      <a:pPr algn="ctr"/>
                      <a:r>
                        <a:rPr lang="zh-CN" sz="2000">
                          <a:effectLst/>
                          <a:latin typeface="腾讯体 W3" panose="020C04030202040F0204" pitchFamily="34" charset="-122"/>
                          <a:ea typeface="腾讯体 W3" panose="020C04030202040F0204" pitchFamily="34" charset="-122"/>
                        </a:rPr>
                        <a:t>动作桩</a:t>
                      </a:r>
                      <a:endParaRPr lang="zh-CN" sz="2800">
                        <a:effectLst/>
                        <a:latin typeface="腾讯体 W3" panose="020C04030202040F0204" pitchFamily="34" charset="-122"/>
                        <a:ea typeface="腾讯体 W3" panose="020C04030202040F0204" pitchFamily="34" charset="-122"/>
                        <a:cs typeface="宋体" panose="02010600030101010101" pitchFamily="2" charset="-122"/>
                      </a:endParaRPr>
                    </a:p>
                  </a:txBody>
                  <a:tcPr marL="68580" marR="68580" marT="0" marB="0"/>
                </a:tc>
                <a:tc>
                  <a:txBody>
                    <a:bodyPr/>
                    <a:lstStyle/>
                    <a:p>
                      <a:pPr algn="ctr"/>
                      <a:r>
                        <a:rPr lang="zh-CN" sz="2000" dirty="0">
                          <a:effectLst/>
                          <a:latin typeface="腾讯体 W3" panose="020C04030202040F0204" pitchFamily="34" charset="-122"/>
                          <a:ea typeface="腾讯体 W3" panose="020C04030202040F0204" pitchFamily="34" charset="-122"/>
                        </a:rPr>
                        <a:t>动作项</a:t>
                      </a:r>
                      <a:endParaRPr lang="zh-CN" sz="2800" dirty="0">
                        <a:effectLst/>
                        <a:latin typeface="腾讯体 W3" panose="020C04030202040F0204" pitchFamily="34" charset="-122"/>
                        <a:ea typeface="腾讯体 W3" panose="020C04030202040F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571781494"/>
                  </a:ext>
                </a:extLst>
              </a:tr>
            </a:tbl>
          </a:graphicData>
        </a:graphic>
      </p:graphicFrame>
    </p:spTree>
    <p:extLst>
      <p:ext uri="{BB962C8B-B14F-4D97-AF65-F5344CB8AC3E}">
        <p14:creationId xmlns:p14="http://schemas.microsoft.com/office/powerpoint/2010/main" val="2772643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判定表案例</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34</a:t>
            </a:fld>
            <a:endParaRPr lang="zh-CN" altLang="en-US"/>
          </a:p>
        </p:txBody>
      </p:sp>
      <p:pic>
        <p:nvPicPr>
          <p:cNvPr id="9" name="图片 8">
            <a:extLst>
              <a:ext uri="{FF2B5EF4-FFF2-40B4-BE49-F238E27FC236}">
                <a16:creationId xmlns:a16="http://schemas.microsoft.com/office/drawing/2014/main" id="{A3A1D49C-168D-4A5D-A05B-79D939314296}"/>
              </a:ext>
            </a:extLst>
          </p:cNvPr>
          <p:cNvPicPr>
            <a:picLocks noChangeAspect="1"/>
          </p:cNvPicPr>
          <p:nvPr/>
        </p:nvPicPr>
        <p:blipFill>
          <a:blip r:embed="rId2"/>
          <a:stretch>
            <a:fillRect/>
          </a:stretch>
        </p:blipFill>
        <p:spPr>
          <a:xfrm>
            <a:off x="3231536" y="1038285"/>
            <a:ext cx="4897166" cy="5280997"/>
          </a:xfrm>
          <a:prstGeom prst="rect">
            <a:avLst/>
          </a:prstGeom>
        </p:spPr>
      </p:pic>
    </p:spTree>
    <p:extLst>
      <p:ext uri="{BB962C8B-B14F-4D97-AF65-F5344CB8AC3E}">
        <p14:creationId xmlns:p14="http://schemas.microsoft.com/office/powerpoint/2010/main" val="831225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）状态转换图</a:t>
            </a:r>
            <a:endParaRPr lang="en-US" altLang="zh-CN" dirty="0"/>
          </a:p>
          <a:p>
            <a:r>
              <a:rPr lang="en-US" altLang="zh-CN" dirty="0"/>
              <a:t>        </a:t>
            </a:r>
            <a:r>
              <a:rPr lang="zh-CN" altLang="zh-CN" dirty="0"/>
              <a:t>描述系统对内部或者外部事件响应的行为模型，它描述了系统的各种行为模式（称为</a:t>
            </a:r>
            <a:r>
              <a:rPr lang="en-US" altLang="zh-CN" dirty="0"/>
              <a:t>“</a:t>
            </a:r>
            <a:r>
              <a:rPr lang="zh-CN" altLang="zh-CN" dirty="0"/>
              <a:t>状态</a:t>
            </a:r>
            <a:r>
              <a:rPr lang="en-US" altLang="zh-CN" dirty="0"/>
              <a:t>”</a:t>
            </a:r>
            <a:r>
              <a:rPr lang="zh-CN" altLang="zh-CN" dirty="0"/>
              <a:t>），以及系统在事件作用下的状态转换</a:t>
            </a:r>
            <a:r>
              <a:rPr lang="zh-CN" altLang="en-US" dirty="0"/>
              <a:t>。</a:t>
            </a:r>
            <a:endParaRPr lang="en-US" altLang="zh-CN" dirty="0"/>
          </a:p>
          <a:p>
            <a:endParaRPr lang="en-US" altLang="zh-CN" dirty="0"/>
          </a:p>
          <a:p>
            <a:r>
              <a:rPr lang="en-US" altLang="zh-CN" dirty="0"/>
              <a:t>       </a:t>
            </a:r>
            <a:r>
              <a:rPr lang="zh-CN" altLang="zh-CN" dirty="0"/>
              <a:t>状态转换图由</a:t>
            </a:r>
            <a:r>
              <a:rPr lang="zh-CN" altLang="zh-CN" dirty="0">
                <a:solidFill>
                  <a:srgbClr val="FF0000"/>
                </a:solidFill>
              </a:rPr>
              <a:t>状态</a:t>
            </a:r>
            <a:r>
              <a:rPr lang="zh-CN" altLang="zh-CN" dirty="0"/>
              <a:t>和</a:t>
            </a:r>
            <a:r>
              <a:rPr lang="zh-CN" altLang="zh-CN" dirty="0">
                <a:solidFill>
                  <a:srgbClr val="FF0000"/>
                </a:solidFill>
              </a:rPr>
              <a:t>事件</a:t>
            </a:r>
            <a:r>
              <a:rPr lang="zh-CN" altLang="zh-CN" dirty="0"/>
              <a:t>两种元素组成。</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35</a:t>
            </a:fld>
            <a:endParaRPr lang="zh-CN" altLang="en-US"/>
          </a:p>
        </p:txBody>
      </p:sp>
    </p:spTree>
    <p:extLst>
      <p:ext uri="{BB962C8B-B14F-4D97-AF65-F5344CB8AC3E}">
        <p14:creationId xmlns:p14="http://schemas.microsoft.com/office/powerpoint/2010/main" val="357758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3" name="内容占位符 2"/>
          <p:cNvSpPr>
            <a:spLocks noGrp="1"/>
          </p:cNvSpPr>
          <p:nvPr>
            <p:ph idx="1"/>
          </p:nvPr>
        </p:nvSpPr>
        <p:spPr/>
        <p:txBody>
          <a:bodyPr/>
          <a:lstStyle/>
          <a:p>
            <a:r>
              <a:rPr lang="zh-CN" altLang="en-US" b="1" dirty="0"/>
              <a:t>状态</a:t>
            </a:r>
            <a:r>
              <a:rPr lang="zh-CN" altLang="en-US" dirty="0"/>
              <a:t>：软件在运行过程中的不同运行阶段，或者任何可以被观察到的系统行为</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36</a:t>
            </a:fld>
            <a:endParaRPr lang="zh-CN" altLang="en-US"/>
          </a:p>
        </p:txBody>
      </p:sp>
      <p:pic>
        <p:nvPicPr>
          <p:cNvPr id="7" name="图片 6">
            <a:extLst>
              <a:ext uri="{FF2B5EF4-FFF2-40B4-BE49-F238E27FC236}">
                <a16:creationId xmlns:a16="http://schemas.microsoft.com/office/drawing/2014/main" id="{D0509B17-7518-52C5-85C6-4FC134EEF761}"/>
              </a:ext>
            </a:extLst>
          </p:cNvPr>
          <p:cNvPicPr/>
          <p:nvPr/>
        </p:nvPicPr>
        <p:blipFill>
          <a:blip r:embed="rId2"/>
          <a:stretch>
            <a:fillRect/>
          </a:stretch>
        </p:blipFill>
        <p:spPr>
          <a:xfrm>
            <a:off x="1971651" y="2494320"/>
            <a:ext cx="766633" cy="725631"/>
          </a:xfrm>
          <a:prstGeom prst="rect">
            <a:avLst/>
          </a:prstGeom>
        </p:spPr>
      </p:pic>
      <p:pic>
        <p:nvPicPr>
          <p:cNvPr id="8" name="图片 7">
            <a:extLst>
              <a:ext uri="{FF2B5EF4-FFF2-40B4-BE49-F238E27FC236}">
                <a16:creationId xmlns:a16="http://schemas.microsoft.com/office/drawing/2014/main" id="{872E8DCA-49BA-DF8E-6E8B-46FD05455A4E}"/>
              </a:ext>
            </a:extLst>
          </p:cNvPr>
          <p:cNvPicPr/>
          <p:nvPr/>
        </p:nvPicPr>
        <p:blipFill>
          <a:blip r:embed="rId3"/>
          <a:stretch>
            <a:fillRect/>
          </a:stretch>
        </p:blipFill>
        <p:spPr>
          <a:xfrm>
            <a:off x="5205380" y="2436376"/>
            <a:ext cx="846376" cy="841519"/>
          </a:xfrm>
          <a:prstGeom prst="rect">
            <a:avLst/>
          </a:prstGeom>
        </p:spPr>
      </p:pic>
      <p:graphicFrame>
        <p:nvGraphicFramePr>
          <p:cNvPr id="9" name="对象 8">
            <a:extLst>
              <a:ext uri="{FF2B5EF4-FFF2-40B4-BE49-F238E27FC236}">
                <a16:creationId xmlns:a16="http://schemas.microsoft.com/office/drawing/2014/main" id="{38B7DDCC-C3DC-390E-0CAB-BAD50D6E7D3F}"/>
              </a:ext>
            </a:extLst>
          </p:cNvPr>
          <p:cNvGraphicFramePr>
            <a:graphicFrameLocks noChangeAspect="1"/>
          </p:cNvGraphicFramePr>
          <p:nvPr>
            <p:extLst>
              <p:ext uri="{D42A27DB-BD31-4B8C-83A1-F6EECF244321}">
                <p14:modId xmlns:p14="http://schemas.microsoft.com/office/powerpoint/2010/main" val="181198960"/>
              </p:ext>
            </p:extLst>
          </p:nvPr>
        </p:nvGraphicFramePr>
        <p:xfrm>
          <a:off x="8212749" y="2417875"/>
          <a:ext cx="1339966" cy="878521"/>
        </p:xfrm>
        <a:graphic>
          <a:graphicData uri="http://schemas.openxmlformats.org/presentationml/2006/ole">
            <mc:AlternateContent xmlns:mc="http://schemas.openxmlformats.org/markup-compatibility/2006">
              <mc:Choice xmlns:v="urn:schemas-microsoft-com:vml" Requires="v">
                <p:oleObj name="Visio" r:id="rId4" imgW="933320" imgH="604546" progId="Visio.Drawing.15">
                  <p:embed/>
                </p:oleObj>
              </mc:Choice>
              <mc:Fallback>
                <p:oleObj name="Visio" r:id="rId4" imgW="933320" imgH="604546" progId="Visio.Drawing.15">
                  <p:embed/>
                  <p:pic>
                    <p:nvPicPr>
                      <p:cNvPr id="7" name="对象 6">
                        <a:extLst>
                          <a:ext uri="{FF2B5EF4-FFF2-40B4-BE49-F238E27FC236}">
                            <a16:creationId xmlns:a16="http://schemas.microsoft.com/office/drawing/2014/main" id="{1E6FA52D-90D1-41B9-A818-240470D7003B}"/>
                          </a:ext>
                        </a:extLst>
                      </p:cNvPr>
                      <p:cNvPicPr>
                        <a:picLocks noChangeAspect="1" noChangeArrowheads="1"/>
                      </p:cNvPicPr>
                      <p:nvPr/>
                    </p:nvPicPr>
                    <p:blipFill>
                      <a:blip r:embed="rId5"/>
                      <a:srcRect/>
                      <a:stretch>
                        <a:fillRect/>
                      </a:stretch>
                    </p:blipFill>
                    <p:spPr bwMode="auto">
                      <a:xfrm>
                        <a:off x="8212749" y="2417875"/>
                        <a:ext cx="1339966" cy="878521"/>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21250D34-8E4D-5C6B-140D-D96C7FEB0252}"/>
              </a:ext>
            </a:extLst>
          </p:cNvPr>
          <p:cNvSpPr/>
          <p:nvPr/>
        </p:nvSpPr>
        <p:spPr>
          <a:xfrm>
            <a:off x="2031801" y="3617622"/>
            <a:ext cx="646331" cy="369332"/>
          </a:xfrm>
          <a:prstGeom prst="rect">
            <a:avLst/>
          </a:prstGeom>
        </p:spPr>
        <p:txBody>
          <a:bodyPr wrap="none">
            <a:spAutoFit/>
          </a:bodyPr>
          <a:lstStyle/>
          <a:p>
            <a:r>
              <a:rPr lang="zh-CN" altLang="zh-CN" dirty="0">
                <a:latin typeface="腾讯体 W3" panose="020C04030202040F0204" pitchFamily="34" charset="-122"/>
                <a:ea typeface="腾讯体 W3" panose="020C04030202040F0204" pitchFamily="34" charset="-122"/>
              </a:rPr>
              <a:t>初态</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6107D9EA-48A5-081D-7CF1-A578315D0116}"/>
              </a:ext>
            </a:extLst>
          </p:cNvPr>
          <p:cNvSpPr/>
          <p:nvPr/>
        </p:nvSpPr>
        <p:spPr>
          <a:xfrm>
            <a:off x="5326925" y="3617622"/>
            <a:ext cx="646331" cy="369332"/>
          </a:xfrm>
          <a:prstGeom prst="rect">
            <a:avLst/>
          </a:prstGeom>
        </p:spPr>
        <p:txBody>
          <a:bodyPr wrap="none">
            <a:spAutoFit/>
          </a:bodyPr>
          <a:lstStyle/>
          <a:p>
            <a:r>
              <a:rPr lang="zh-CN" altLang="zh-CN" dirty="0">
                <a:latin typeface="腾讯体 W3" panose="020C04030202040F0204" pitchFamily="34" charset="-122"/>
                <a:ea typeface="腾讯体 W3" panose="020C04030202040F0204" pitchFamily="34" charset="-122"/>
              </a:rPr>
              <a:t>终态</a:t>
            </a:r>
            <a:endParaRPr lang="zh-CN" altLang="en-US" dirty="0">
              <a:latin typeface="腾讯体 W3" panose="020C04030202040F0204" pitchFamily="34" charset="-122"/>
              <a:ea typeface="腾讯体 W3" panose="020C04030202040F0204" pitchFamily="34" charset="-122"/>
            </a:endParaRPr>
          </a:p>
        </p:txBody>
      </p:sp>
      <p:sp>
        <p:nvSpPr>
          <p:cNvPr id="12" name="矩形 11">
            <a:extLst>
              <a:ext uri="{FF2B5EF4-FFF2-40B4-BE49-F238E27FC236}">
                <a16:creationId xmlns:a16="http://schemas.microsoft.com/office/drawing/2014/main" id="{AF8DCB1B-1277-8D0A-453D-1F3954AD430A}"/>
              </a:ext>
            </a:extLst>
          </p:cNvPr>
          <p:cNvSpPr/>
          <p:nvPr/>
        </p:nvSpPr>
        <p:spPr>
          <a:xfrm>
            <a:off x="8328734" y="3617622"/>
            <a:ext cx="1107996" cy="369332"/>
          </a:xfrm>
          <a:prstGeom prst="rect">
            <a:avLst/>
          </a:prstGeom>
        </p:spPr>
        <p:txBody>
          <a:bodyPr wrap="none">
            <a:spAutoFit/>
          </a:bodyPr>
          <a:lstStyle/>
          <a:p>
            <a:r>
              <a:rPr lang="zh-CN" altLang="zh-CN" dirty="0">
                <a:latin typeface="腾讯体 W3" panose="020C04030202040F0204" pitchFamily="34" charset="-122"/>
                <a:ea typeface="腾讯体 W3" panose="020C04030202040F0204" pitchFamily="34" charset="-122"/>
              </a:rPr>
              <a:t>中间状态</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239192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37</a:t>
            </a:fld>
            <a:endParaRPr lang="zh-CN" altLang="en-US"/>
          </a:p>
        </p:txBody>
      </p:sp>
      <p:graphicFrame>
        <p:nvGraphicFramePr>
          <p:cNvPr id="7" name="对象 6">
            <a:extLst>
              <a:ext uri="{FF2B5EF4-FFF2-40B4-BE49-F238E27FC236}">
                <a16:creationId xmlns:a16="http://schemas.microsoft.com/office/drawing/2014/main" id="{BC22E89B-2760-18C7-0329-6BC542267DB1}"/>
              </a:ext>
            </a:extLst>
          </p:cNvPr>
          <p:cNvGraphicFramePr>
            <a:graphicFrameLocks noChangeAspect="1"/>
          </p:cNvGraphicFramePr>
          <p:nvPr>
            <p:extLst>
              <p:ext uri="{D42A27DB-BD31-4B8C-83A1-F6EECF244321}">
                <p14:modId xmlns:p14="http://schemas.microsoft.com/office/powerpoint/2010/main" val="2662829295"/>
              </p:ext>
            </p:extLst>
          </p:nvPr>
        </p:nvGraphicFramePr>
        <p:xfrm>
          <a:off x="1276132" y="1908040"/>
          <a:ext cx="2032218" cy="2107024"/>
        </p:xfrm>
        <a:graphic>
          <a:graphicData uri="http://schemas.openxmlformats.org/presentationml/2006/ole">
            <mc:AlternateContent xmlns:mc="http://schemas.openxmlformats.org/markup-compatibility/2006">
              <mc:Choice xmlns:v="urn:schemas-microsoft-com:vml" Requires="v">
                <p:oleObj name="Visio" r:id="rId2" imgW="933320" imgH="971453" progId="Visio.Drawing.15">
                  <p:embed/>
                </p:oleObj>
              </mc:Choice>
              <mc:Fallback>
                <p:oleObj name="Visio" r:id="rId2" imgW="933320" imgH="971453" progId="Visio.Drawing.15">
                  <p:embed/>
                  <p:pic>
                    <p:nvPicPr>
                      <p:cNvPr id="5" name="对象 4">
                        <a:extLst>
                          <a:ext uri="{FF2B5EF4-FFF2-40B4-BE49-F238E27FC236}">
                            <a16:creationId xmlns:a16="http://schemas.microsoft.com/office/drawing/2014/main" id="{D2758E88-74A8-482E-85EE-8EEEAD52E1CF}"/>
                          </a:ext>
                        </a:extLst>
                      </p:cNvPr>
                      <p:cNvPicPr>
                        <a:picLocks noChangeAspect="1" noChangeArrowheads="1"/>
                      </p:cNvPicPr>
                      <p:nvPr/>
                    </p:nvPicPr>
                    <p:blipFill>
                      <a:blip r:embed="rId3"/>
                      <a:srcRect/>
                      <a:stretch>
                        <a:fillRect/>
                      </a:stretch>
                    </p:blipFill>
                    <p:spPr bwMode="auto">
                      <a:xfrm>
                        <a:off x="1276132" y="1908040"/>
                        <a:ext cx="2032218" cy="2107024"/>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5BA3B00A-932A-4BC0-65E2-F14294D66A08}"/>
              </a:ext>
            </a:extLst>
          </p:cNvPr>
          <p:cNvSpPr txBox="1"/>
          <p:nvPr/>
        </p:nvSpPr>
        <p:spPr>
          <a:xfrm>
            <a:off x="4014291" y="2194520"/>
            <a:ext cx="7248524" cy="1384995"/>
          </a:xfrm>
          <a:prstGeom prst="rect">
            <a:avLst/>
          </a:prstGeom>
          <a:noFill/>
        </p:spPr>
        <p:txBody>
          <a:bodyPr wrap="square">
            <a:spAutoFit/>
          </a:bodyPr>
          <a:lstStyle/>
          <a:p>
            <a:r>
              <a:rPr lang="zh-CN" altLang="zh-CN" sz="2800" b="1" dirty="0">
                <a:latin typeface="腾讯体 W3" panose="020C04030202040F0204" pitchFamily="34" charset="-122"/>
                <a:ea typeface="腾讯体 W3" panose="020C04030202040F0204" pitchFamily="34" charset="-122"/>
              </a:rPr>
              <a:t>输入事件</a:t>
            </a:r>
            <a:r>
              <a:rPr lang="en-US" altLang="zh-CN" sz="2800" dirty="0">
                <a:latin typeface="腾讯体 W3" panose="020C04030202040F0204" pitchFamily="34" charset="-122"/>
                <a:ea typeface="腾讯体 W3" panose="020C04030202040F0204" pitchFamily="34" charset="-122"/>
              </a:rPr>
              <a:t>: </a:t>
            </a:r>
            <a:r>
              <a:rPr lang="zh-CN" altLang="zh-CN" sz="2800" dirty="0">
                <a:latin typeface="腾讯体 W3" panose="020C04030202040F0204" pitchFamily="34" charset="-122"/>
                <a:ea typeface="腾讯体 W3" panose="020C04030202040F0204" pitchFamily="34" charset="-122"/>
              </a:rPr>
              <a:t>进入状态时系统需要执行的动作；</a:t>
            </a:r>
            <a:endParaRPr lang="en-US" altLang="zh-CN" sz="2800" dirty="0">
              <a:latin typeface="腾讯体 W3" panose="020C04030202040F0204" pitchFamily="34" charset="-122"/>
              <a:ea typeface="腾讯体 W3" panose="020C04030202040F0204" pitchFamily="34" charset="-122"/>
            </a:endParaRPr>
          </a:p>
          <a:p>
            <a:r>
              <a:rPr lang="zh-CN" altLang="zh-CN" sz="2800" b="1" dirty="0">
                <a:latin typeface="腾讯体 W3" panose="020C04030202040F0204" pitchFamily="34" charset="-122"/>
                <a:ea typeface="腾讯体 W3" panose="020C04030202040F0204" pitchFamily="34" charset="-122"/>
              </a:rPr>
              <a:t>执行事件</a:t>
            </a:r>
            <a:r>
              <a:rPr lang="en-US" altLang="zh-CN" sz="2800" dirty="0">
                <a:latin typeface="腾讯体 W3" panose="020C04030202040F0204" pitchFamily="34" charset="-122"/>
                <a:ea typeface="腾讯体 W3" panose="020C04030202040F0204" pitchFamily="34" charset="-122"/>
              </a:rPr>
              <a:t>: </a:t>
            </a:r>
            <a:r>
              <a:rPr lang="zh-CN" altLang="zh-CN" sz="2800" dirty="0">
                <a:latin typeface="腾讯体 W3" panose="020C04030202040F0204" pitchFamily="34" charset="-122"/>
                <a:ea typeface="腾讯体 W3" panose="020C04030202040F0204" pitchFamily="34" charset="-122"/>
              </a:rPr>
              <a:t>系统在状态下的行为；</a:t>
            </a:r>
            <a:endParaRPr lang="en-US" altLang="zh-CN" sz="2800" dirty="0">
              <a:latin typeface="腾讯体 W3" panose="020C04030202040F0204" pitchFamily="34" charset="-122"/>
              <a:ea typeface="腾讯体 W3" panose="020C04030202040F0204" pitchFamily="34" charset="-122"/>
            </a:endParaRPr>
          </a:p>
          <a:p>
            <a:r>
              <a:rPr lang="zh-CN" altLang="zh-CN" sz="2800" b="1" dirty="0">
                <a:latin typeface="腾讯体 W3" panose="020C04030202040F0204" pitchFamily="34" charset="-122"/>
                <a:ea typeface="腾讯体 W3" panose="020C04030202040F0204" pitchFamily="34" charset="-122"/>
              </a:rPr>
              <a:t>输出事件</a:t>
            </a:r>
            <a:r>
              <a:rPr lang="en-US" altLang="zh-CN" sz="2800" dirty="0">
                <a:latin typeface="腾讯体 W3" panose="020C04030202040F0204" pitchFamily="34" charset="-122"/>
                <a:ea typeface="腾讯体 W3" panose="020C04030202040F0204" pitchFamily="34" charset="-122"/>
              </a:rPr>
              <a:t>: </a:t>
            </a:r>
            <a:r>
              <a:rPr lang="zh-CN" altLang="zh-CN" sz="2800" dirty="0">
                <a:latin typeface="腾讯体 W3" panose="020C04030202040F0204" pitchFamily="34" charset="-122"/>
                <a:ea typeface="腾讯体 W3" panose="020C04030202040F0204" pitchFamily="34" charset="-122"/>
              </a:rPr>
              <a:t>系统退出状态时需要执行的动作</a:t>
            </a:r>
            <a:endParaRPr lang="zh-CN" altLang="en-US" sz="28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585556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3" name="内容占位符 2"/>
          <p:cNvSpPr>
            <a:spLocks noGrp="1"/>
          </p:cNvSpPr>
          <p:nvPr>
            <p:ph idx="1"/>
          </p:nvPr>
        </p:nvSpPr>
        <p:spPr/>
        <p:txBody>
          <a:bodyPr/>
          <a:lstStyle/>
          <a:p>
            <a:r>
              <a:rPr lang="zh-CN" altLang="zh-CN" b="1" dirty="0"/>
              <a:t>事件</a:t>
            </a:r>
            <a:r>
              <a:rPr lang="zh-CN" altLang="en-US" dirty="0"/>
              <a:t>：</a:t>
            </a:r>
            <a:r>
              <a:rPr lang="zh-CN" altLang="zh-CN" dirty="0"/>
              <a:t>对引起系统动作或系统状态改变的外部动作的抽象</a:t>
            </a:r>
            <a:endParaRPr lang="en-US" altLang="zh-CN" dirty="0"/>
          </a:p>
          <a:p>
            <a:endParaRPr lang="en-US" altLang="zh-CN" dirty="0"/>
          </a:p>
          <a:p>
            <a:r>
              <a:rPr lang="en-US" altLang="zh-CN" dirty="0"/>
              <a:t>         </a:t>
            </a:r>
            <a:r>
              <a:rPr lang="zh-CN" altLang="zh-CN" dirty="0"/>
              <a:t>事件名</a:t>
            </a:r>
            <a:r>
              <a:rPr lang="en-US" altLang="zh-CN" dirty="0"/>
              <a:t>(</a:t>
            </a:r>
            <a:r>
              <a:rPr lang="zh-CN" altLang="zh-CN" dirty="0"/>
              <a:t>参数表</a:t>
            </a:r>
            <a:r>
              <a:rPr lang="en-US" altLang="zh-CN" dirty="0"/>
              <a:t>)</a:t>
            </a:r>
            <a:r>
              <a:rPr lang="zh-CN" altLang="zh-CN" dirty="0"/>
              <a:t>［守卫条件］／动作表达式</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38</a:t>
            </a:fld>
            <a:endParaRPr lang="zh-CN" altLang="en-US"/>
          </a:p>
        </p:txBody>
      </p:sp>
      <p:graphicFrame>
        <p:nvGraphicFramePr>
          <p:cNvPr id="7" name="对象 6">
            <a:extLst>
              <a:ext uri="{FF2B5EF4-FFF2-40B4-BE49-F238E27FC236}">
                <a16:creationId xmlns:a16="http://schemas.microsoft.com/office/drawing/2014/main" id="{09890F7D-F075-AE72-C992-005965350F3D}"/>
              </a:ext>
            </a:extLst>
          </p:cNvPr>
          <p:cNvGraphicFramePr>
            <a:graphicFrameLocks noChangeAspect="1"/>
          </p:cNvGraphicFramePr>
          <p:nvPr>
            <p:extLst>
              <p:ext uri="{D42A27DB-BD31-4B8C-83A1-F6EECF244321}">
                <p14:modId xmlns:p14="http://schemas.microsoft.com/office/powerpoint/2010/main" val="190062613"/>
              </p:ext>
            </p:extLst>
          </p:nvPr>
        </p:nvGraphicFramePr>
        <p:xfrm>
          <a:off x="973305" y="3200072"/>
          <a:ext cx="10337246" cy="1873113"/>
        </p:xfrm>
        <a:graphic>
          <a:graphicData uri="http://schemas.openxmlformats.org/presentationml/2006/ole">
            <mc:AlternateContent xmlns:mc="http://schemas.openxmlformats.org/markup-compatibility/2006">
              <mc:Choice xmlns:v="urn:schemas-microsoft-com:vml" Requires="v">
                <p:oleObj name="Visio" r:id="rId2" imgW="6010015" imgH="1080796" progId="Visio.Drawing.15">
                  <p:embed/>
                </p:oleObj>
              </mc:Choice>
              <mc:Fallback>
                <p:oleObj name="Visio" r:id="rId2" imgW="6010015" imgH="1080796" progId="Visio.Drawing.15">
                  <p:embed/>
                  <p:pic>
                    <p:nvPicPr>
                      <p:cNvPr id="5" name="对象 4">
                        <a:extLst>
                          <a:ext uri="{FF2B5EF4-FFF2-40B4-BE49-F238E27FC236}">
                            <a16:creationId xmlns:a16="http://schemas.microsoft.com/office/drawing/2014/main" id="{A699233D-C54E-4CDC-96DD-B5EDAA01AB10}"/>
                          </a:ext>
                        </a:extLst>
                      </p:cNvPr>
                      <p:cNvPicPr>
                        <a:picLocks noChangeAspect="1" noChangeArrowheads="1"/>
                      </p:cNvPicPr>
                      <p:nvPr/>
                    </p:nvPicPr>
                    <p:blipFill>
                      <a:blip r:embed="rId3"/>
                      <a:srcRect/>
                      <a:stretch>
                        <a:fillRect/>
                      </a:stretch>
                    </p:blipFill>
                    <p:spPr bwMode="auto">
                      <a:xfrm>
                        <a:off x="973305" y="3200072"/>
                        <a:ext cx="10337246" cy="1873113"/>
                      </a:xfrm>
                      <a:prstGeom prst="rect">
                        <a:avLst/>
                      </a:prstGeom>
                      <a:noFill/>
                    </p:spPr>
                  </p:pic>
                </p:oleObj>
              </mc:Fallback>
            </mc:AlternateContent>
          </a:graphicData>
        </a:graphic>
      </p:graphicFrame>
    </p:spTree>
    <p:extLst>
      <p:ext uri="{BB962C8B-B14F-4D97-AF65-F5344CB8AC3E}">
        <p14:creationId xmlns:p14="http://schemas.microsoft.com/office/powerpoint/2010/main" val="67979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39</a:t>
            </a:fld>
            <a:endParaRPr lang="zh-CN" altLang="en-US"/>
          </a:p>
        </p:txBody>
      </p:sp>
      <p:sp>
        <p:nvSpPr>
          <p:cNvPr id="10" name="内容占位符 9">
            <a:extLst>
              <a:ext uri="{FF2B5EF4-FFF2-40B4-BE49-F238E27FC236}">
                <a16:creationId xmlns:a16="http://schemas.microsoft.com/office/drawing/2014/main" id="{8BBEAD16-92DE-0293-1CCE-DEFC2F0B5212}"/>
              </a:ext>
            </a:extLst>
          </p:cNvPr>
          <p:cNvSpPr>
            <a:spLocks noGrp="1"/>
          </p:cNvSpPr>
          <p:nvPr>
            <p:ph idx="1"/>
          </p:nvPr>
        </p:nvSpPr>
        <p:spPr/>
        <p:txBody>
          <a:bodyPr/>
          <a:lstStyle/>
          <a:p>
            <a:r>
              <a:rPr lang="zh-CN" altLang="en-US" dirty="0"/>
              <a:t>状态建模案例</a:t>
            </a:r>
          </a:p>
        </p:txBody>
      </p:sp>
      <p:graphicFrame>
        <p:nvGraphicFramePr>
          <p:cNvPr id="11" name="内容占位符 6">
            <a:extLst>
              <a:ext uri="{FF2B5EF4-FFF2-40B4-BE49-F238E27FC236}">
                <a16:creationId xmlns:a16="http://schemas.microsoft.com/office/drawing/2014/main" id="{8DB9F151-844B-EF09-FD58-08BB90DAC3B6}"/>
              </a:ext>
            </a:extLst>
          </p:cNvPr>
          <p:cNvGraphicFramePr>
            <a:graphicFrameLocks noChangeAspect="1"/>
          </p:cNvGraphicFramePr>
          <p:nvPr>
            <p:extLst>
              <p:ext uri="{D42A27DB-BD31-4B8C-83A1-F6EECF244321}">
                <p14:modId xmlns:p14="http://schemas.microsoft.com/office/powerpoint/2010/main" val="2402038479"/>
              </p:ext>
            </p:extLst>
          </p:nvPr>
        </p:nvGraphicFramePr>
        <p:xfrm>
          <a:off x="951398" y="1588242"/>
          <a:ext cx="10102780" cy="4152158"/>
        </p:xfrm>
        <a:graphic>
          <a:graphicData uri="http://schemas.openxmlformats.org/presentationml/2006/ole">
            <mc:AlternateContent xmlns:mc="http://schemas.openxmlformats.org/markup-compatibility/2006">
              <mc:Choice xmlns:v="urn:schemas-microsoft-com:vml" Requires="v">
                <p:oleObj name="Visio" r:id="rId2" imgW="7972230" imgH="3276406" progId="Visio.Drawing.15">
                  <p:embed/>
                </p:oleObj>
              </mc:Choice>
              <mc:Fallback>
                <p:oleObj name="Visio" r:id="rId2" imgW="7972230" imgH="3276406" progId="Visio.Drawing.15">
                  <p:embed/>
                  <p:pic>
                    <p:nvPicPr>
                      <p:cNvPr id="7" name="内容占位符 6">
                        <a:extLst>
                          <a:ext uri="{FF2B5EF4-FFF2-40B4-BE49-F238E27FC236}">
                            <a16:creationId xmlns:a16="http://schemas.microsoft.com/office/drawing/2014/main" id="{63BC4107-F93A-59E0-69AC-4C0BC3F32111}"/>
                          </a:ext>
                        </a:extLst>
                      </p:cNvPr>
                      <p:cNvPicPr>
                        <a:picLocks noChangeAspect="1" noChangeArrowheads="1"/>
                      </p:cNvPicPr>
                      <p:nvPr/>
                    </p:nvPicPr>
                    <p:blipFill>
                      <a:blip r:embed="rId3"/>
                      <a:srcRect/>
                      <a:stretch>
                        <a:fillRect/>
                      </a:stretch>
                    </p:blipFill>
                    <p:spPr bwMode="auto">
                      <a:xfrm>
                        <a:off x="951398" y="1588242"/>
                        <a:ext cx="10102780" cy="4152158"/>
                      </a:xfrm>
                      <a:prstGeom prst="rect">
                        <a:avLst/>
                      </a:prstGeom>
                      <a:noFill/>
                    </p:spPr>
                  </p:pic>
                </p:oleObj>
              </mc:Fallback>
            </mc:AlternateContent>
          </a:graphicData>
        </a:graphic>
      </p:graphicFrame>
    </p:spTree>
    <p:extLst>
      <p:ext uri="{BB962C8B-B14F-4D97-AF65-F5344CB8AC3E}">
        <p14:creationId xmlns:p14="http://schemas.microsoft.com/office/powerpoint/2010/main" val="54935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lstStyle/>
          <a:p>
            <a:r>
              <a:rPr lang="zh-CN" altLang="en-US" dirty="0"/>
              <a:t>        在结构化程序设计中，软件系统根据业务流程对输入软件系统的数据进行处理。输入数据经过多个函数的“处理”以后，再输出系统。</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a:t>
            </a:fld>
            <a:endParaRPr lang="zh-CN" altLang="en-US"/>
          </a:p>
        </p:txBody>
      </p:sp>
      <p:sp>
        <p:nvSpPr>
          <p:cNvPr id="7" name="矩形 6">
            <a:extLst>
              <a:ext uri="{FF2B5EF4-FFF2-40B4-BE49-F238E27FC236}">
                <a16:creationId xmlns:a16="http://schemas.microsoft.com/office/drawing/2014/main" id="{2392AE4A-00B3-B06D-7FB7-6053950C88C4}"/>
              </a:ext>
            </a:extLst>
          </p:cNvPr>
          <p:cNvSpPr/>
          <p:nvPr/>
        </p:nvSpPr>
        <p:spPr>
          <a:xfrm>
            <a:off x="2218548" y="2615192"/>
            <a:ext cx="1223404" cy="624315"/>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输入</a:t>
            </a:r>
          </a:p>
        </p:txBody>
      </p:sp>
      <p:sp>
        <p:nvSpPr>
          <p:cNvPr id="10" name="矩形 9">
            <a:extLst>
              <a:ext uri="{FF2B5EF4-FFF2-40B4-BE49-F238E27FC236}">
                <a16:creationId xmlns:a16="http://schemas.microsoft.com/office/drawing/2014/main" id="{077562CF-1D4A-71EE-5E86-9B77F4B694DC}"/>
              </a:ext>
            </a:extLst>
          </p:cNvPr>
          <p:cNvSpPr/>
          <p:nvPr/>
        </p:nvSpPr>
        <p:spPr>
          <a:xfrm>
            <a:off x="8508989" y="2615192"/>
            <a:ext cx="1223404" cy="624315"/>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输出</a:t>
            </a:r>
          </a:p>
        </p:txBody>
      </p:sp>
      <p:cxnSp>
        <p:nvCxnSpPr>
          <p:cNvPr id="11" name="直接箭头连接符 10">
            <a:extLst>
              <a:ext uri="{FF2B5EF4-FFF2-40B4-BE49-F238E27FC236}">
                <a16:creationId xmlns:a16="http://schemas.microsoft.com/office/drawing/2014/main" id="{2224E8B6-186A-3F5A-3E19-ACF4AFA3C2F3}"/>
              </a:ext>
            </a:extLst>
          </p:cNvPr>
          <p:cNvCxnSpPr/>
          <p:nvPr/>
        </p:nvCxnSpPr>
        <p:spPr>
          <a:xfrm>
            <a:off x="3441952" y="2927349"/>
            <a:ext cx="9585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A131052-DD33-A5BD-463F-D95762DF55B3}"/>
              </a:ext>
            </a:extLst>
          </p:cNvPr>
          <p:cNvCxnSpPr/>
          <p:nvPr/>
        </p:nvCxnSpPr>
        <p:spPr>
          <a:xfrm>
            <a:off x="5396877" y="2927349"/>
            <a:ext cx="11046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CC78567-2D04-5F0B-F327-52CE72CC375F}"/>
              </a:ext>
            </a:extLst>
          </p:cNvPr>
          <p:cNvCxnSpPr/>
          <p:nvPr/>
        </p:nvCxnSpPr>
        <p:spPr>
          <a:xfrm>
            <a:off x="7497895" y="2927349"/>
            <a:ext cx="10110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88C6C99D-E622-F36C-B808-CEFEC5B2F39E}"/>
              </a:ext>
            </a:extLst>
          </p:cNvPr>
          <p:cNvSpPr/>
          <p:nvPr/>
        </p:nvSpPr>
        <p:spPr>
          <a:xfrm>
            <a:off x="2218548" y="4903555"/>
            <a:ext cx="1223404" cy="624315"/>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输入</a:t>
            </a:r>
          </a:p>
        </p:txBody>
      </p:sp>
      <p:sp>
        <p:nvSpPr>
          <p:cNvPr id="17" name="矩形 16">
            <a:extLst>
              <a:ext uri="{FF2B5EF4-FFF2-40B4-BE49-F238E27FC236}">
                <a16:creationId xmlns:a16="http://schemas.microsoft.com/office/drawing/2014/main" id="{A05AED98-CAEF-805E-8ACE-87BE1926DFDD}"/>
              </a:ext>
            </a:extLst>
          </p:cNvPr>
          <p:cNvSpPr/>
          <p:nvPr/>
        </p:nvSpPr>
        <p:spPr>
          <a:xfrm>
            <a:off x="8508989" y="4903555"/>
            <a:ext cx="1223404" cy="624315"/>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输出</a:t>
            </a:r>
          </a:p>
        </p:txBody>
      </p:sp>
      <p:cxnSp>
        <p:nvCxnSpPr>
          <p:cNvPr id="18" name="直接箭头连接符 17">
            <a:extLst>
              <a:ext uri="{FF2B5EF4-FFF2-40B4-BE49-F238E27FC236}">
                <a16:creationId xmlns:a16="http://schemas.microsoft.com/office/drawing/2014/main" id="{642D3D92-86D9-6092-8EE0-CB8548710F3B}"/>
              </a:ext>
            </a:extLst>
          </p:cNvPr>
          <p:cNvCxnSpPr/>
          <p:nvPr/>
        </p:nvCxnSpPr>
        <p:spPr>
          <a:xfrm>
            <a:off x="3441952" y="5215712"/>
            <a:ext cx="9585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7C480E8-290C-2D13-A15E-702A9C29DA22}"/>
              </a:ext>
            </a:extLst>
          </p:cNvPr>
          <p:cNvCxnSpPr/>
          <p:nvPr/>
        </p:nvCxnSpPr>
        <p:spPr>
          <a:xfrm>
            <a:off x="5396877" y="5215712"/>
            <a:ext cx="11046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80E93BE-3E12-84D3-678B-B93767BF5044}"/>
              </a:ext>
            </a:extLst>
          </p:cNvPr>
          <p:cNvCxnSpPr/>
          <p:nvPr/>
        </p:nvCxnSpPr>
        <p:spPr>
          <a:xfrm>
            <a:off x="7497895" y="5215712"/>
            <a:ext cx="10110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9187A2-F882-2828-AD7D-531E3CE7C20E}"/>
              </a:ext>
            </a:extLst>
          </p:cNvPr>
          <p:cNvCxnSpPr/>
          <p:nvPr/>
        </p:nvCxnSpPr>
        <p:spPr>
          <a:xfrm>
            <a:off x="4898686" y="3452342"/>
            <a:ext cx="0" cy="119817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58DB184-819A-4F4B-671D-483316FF2FE5}"/>
              </a:ext>
            </a:extLst>
          </p:cNvPr>
          <p:cNvCxnSpPr/>
          <p:nvPr/>
        </p:nvCxnSpPr>
        <p:spPr>
          <a:xfrm>
            <a:off x="7068900" y="3452342"/>
            <a:ext cx="0" cy="119817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3021CD9-3DBA-9561-8EDC-797F21702CD4}"/>
              </a:ext>
            </a:extLst>
          </p:cNvPr>
          <p:cNvSpPr/>
          <p:nvPr/>
        </p:nvSpPr>
        <p:spPr>
          <a:xfrm>
            <a:off x="6501514" y="2526905"/>
            <a:ext cx="1104636" cy="800889"/>
          </a:xfrm>
          <a:prstGeom prst="ellipse">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处理</a:t>
            </a:r>
            <a:r>
              <a:rPr lang="en-US" altLang="zh-CN" dirty="0">
                <a:latin typeface="腾讯体 W3" panose="020C04030202040F0204" pitchFamily="34" charset="-122"/>
                <a:ea typeface="腾讯体 W3" panose="020C04030202040F0204" pitchFamily="34" charset="-122"/>
              </a:rPr>
              <a:t>2</a:t>
            </a:r>
            <a:endParaRPr lang="zh-CN" altLang="en-US" dirty="0">
              <a:latin typeface="腾讯体 W3" panose="020C04030202040F0204" pitchFamily="34" charset="-122"/>
              <a:ea typeface="腾讯体 W3" panose="020C04030202040F0204" pitchFamily="34" charset="-122"/>
            </a:endParaRPr>
          </a:p>
        </p:txBody>
      </p:sp>
      <p:sp>
        <p:nvSpPr>
          <p:cNvPr id="15" name="椭圆 14">
            <a:extLst>
              <a:ext uri="{FF2B5EF4-FFF2-40B4-BE49-F238E27FC236}">
                <a16:creationId xmlns:a16="http://schemas.microsoft.com/office/drawing/2014/main" id="{BB230F92-6C35-A162-5D1A-1A29D512E541}"/>
              </a:ext>
            </a:extLst>
          </p:cNvPr>
          <p:cNvSpPr/>
          <p:nvPr/>
        </p:nvSpPr>
        <p:spPr>
          <a:xfrm>
            <a:off x="4400496" y="4815268"/>
            <a:ext cx="1089924" cy="800889"/>
          </a:xfrm>
          <a:prstGeom prst="ellipse">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函数</a:t>
            </a:r>
            <a:r>
              <a:rPr lang="en-US" altLang="zh-CN" dirty="0">
                <a:latin typeface="腾讯体 W3" panose="020C04030202040F0204" pitchFamily="34" charset="-122"/>
                <a:ea typeface="腾讯体 W3" panose="020C04030202040F0204" pitchFamily="34" charset="-122"/>
              </a:rPr>
              <a:t>1</a:t>
            </a:r>
            <a:endParaRPr lang="zh-CN" altLang="en-US" dirty="0">
              <a:latin typeface="腾讯体 W3" panose="020C04030202040F0204" pitchFamily="34" charset="-122"/>
              <a:ea typeface="腾讯体 W3" panose="020C04030202040F0204" pitchFamily="34" charset="-122"/>
            </a:endParaRPr>
          </a:p>
        </p:txBody>
      </p:sp>
      <p:sp>
        <p:nvSpPr>
          <p:cNvPr id="16" name="椭圆 15">
            <a:extLst>
              <a:ext uri="{FF2B5EF4-FFF2-40B4-BE49-F238E27FC236}">
                <a16:creationId xmlns:a16="http://schemas.microsoft.com/office/drawing/2014/main" id="{AB3E9CF8-748A-70BD-ADE1-D88B24C0E2F5}"/>
              </a:ext>
            </a:extLst>
          </p:cNvPr>
          <p:cNvSpPr/>
          <p:nvPr/>
        </p:nvSpPr>
        <p:spPr>
          <a:xfrm>
            <a:off x="6501514" y="4815268"/>
            <a:ext cx="1104635" cy="800889"/>
          </a:xfrm>
          <a:prstGeom prst="ellipse">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函数</a:t>
            </a:r>
            <a:r>
              <a:rPr lang="en-US" altLang="zh-CN" dirty="0">
                <a:latin typeface="腾讯体 W3" panose="020C04030202040F0204" pitchFamily="34" charset="-122"/>
                <a:ea typeface="腾讯体 W3" panose="020C04030202040F0204" pitchFamily="34" charset="-122"/>
              </a:rPr>
              <a:t>2</a:t>
            </a:r>
            <a:endParaRPr lang="zh-CN" altLang="en-US" dirty="0">
              <a:latin typeface="腾讯体 W3" panose="020C04030202040F0204" pitchFamily="34" charset="-122"/>
              <a:ea typeface="腾讯体 W3" panose="020C04030202040F0204" pitchFamily="34" charset="-122"/>
            </a:endParaRPr>
          </a:p>
        </p:txBody>
      </p:sp>
      <p:sp>
        <p:nvSpPr>
          <p:cNvPr id="8" name="椭圆 7">
            <a:extLst>
              <a:ext uri="{FF2B5EF4-FFF2-40B4-BE49-F238E27FC236}">
                <a16:creationId xmlns:a16="http://schemas.microsoft.com/office/drawing/2014/main" id="{87A64E0B-A77B-8284-E548-1B2DEE59ECBC}"/>
              </a:ext>
            </a:extLst>
          </p:cNvPr>
          <p:cNvSpPr/>
          <p:nvPr/>
        </p:nvSpPr>
        <p:spPr>
          <a:xfrm>
            <a:off x="4400496" y="2526905"/>
            <a:ext cx="1104637" cy="800889"/>
          </a:xfrm>
          <a:prstGeom prst="ellipse">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处理</a:t>
            </a:r>
            <a:r>
              <a:rPr lang="en-US" altLang="zh-CN" dirty="0">
                <a:latin typeface="腾讯体 W3" panose="020C04030202040F0204" pitchFamily="34" charset="-122"/>
                <a:ea typeface="腾讯体 W3" panose="020C04030202040F0204" pitchFamily="34" charset="-122"/>
              </a:rPr>
              <a:t>1</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4173369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3" name="内容占位符 2"/>
          <p:cNvSpPr>
            <a:spLocks noGrp="1"/>
          </p:cNvSpPr>
          <p:nvPr>
            <p:ph idx="1"/>
          </p:nvPr>
        </p:nvSpPr>
        <p:spPr/>
        <p:txBody>
          <a:bodyPr/>
          <a:lstStyle/>
          <a:p>
            <a:r>
              <a:rPr lang="zh-CN" altLang="en-US" dirty="0"/>
              <a:t>复合状态与子状态</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40</a:t>
            </a:fld>
            <a:endParaRPr lang="zh-CN" altLang="en-US"/>
          </a:p>
        </p:txBody>
      </p:sp>
      <p:graphicFrame>
        <p:nvGraphicFramePr>
          <p:cNvPr id="7" name="对象 6">
            <a:extLst>
              <a:ext uri="{FF2B5EF4-FFF2-40B4-BE49-F238E27FC236}">
                <a16:creationId xmlns:a16="http://schemas.microsoft.com/office/drawing/2014/main" id="{B8FB27A7-5B20-DC84-0AD8-00C9C2FB8524}"/>
              </a:ext>
            </a:extLst>
          </p:cNvPr>
          <p:cNvGraphicFramePr>
            <a:graphicFrameLocks noChangeAspect="1"/>
          </p:cNvGraphicFramePr>
          <p:nvPr>
            <p:extLst>
              <p:ext uri="{D42A27DB-BD31-4B8C-83A1-F6EECF244321}">
                <p14:modId xmlns:p14="http://schemas.microsoft.com/office/powerpoint/2010/main" val="1767554619"/>
              </p:ext>
            </p:extLst>
          </p:nvPr>
        </p:nvGraphicFramePr>
        <p:xfrm>
          <a:off x="3451445" y="2161768"/>
          <a:ext cx="3990755" cy="2016925"/>
        </p:xfrm>
        <a:graphic>
          <a:graphicData uri="http://schemas.openxmlformats.org/presentationml/2006/ole">
            <mc:AlternateContent xmlns:mc="http://schemas.openxmlformats.org/markup-compatibility/2006">
              <mc:Choice xmlns:v="urn:schemas-microsoft-com:vml" Requires="v">
                <p:oleObj name="Visio" r:id="rId2" imgW="2733642" imgH="1376265" progId="Visio.Drawing.15">
                  <p:embed/>
                </p:oleObj>
              </mc:Choice>
              <mc:Fallback>
                <p:oleObj name="Visio" r:id="rId2" imgW="2733642" imgH="1376265" progId="Visio.Drawing.15">
                  <p:embed/>
                  <p:pic>
                    <p:nvPicPr>
                      <p:cNvPr id="5" name="对象 4">
                        <a:extLst>
                          <a:ext uri="{FF2B5EF4-FFF2-40B4-BE49-F238E27FC236}">
                            <a16:creationId xmlns:a16="http://schemas.microsoft.com/office/drawing/2014/main" id="{2AAE4038-5887-4598-9263-7AFD10AE27DB}"/>
                          </a:ext>
                        </a:extLst>
                      </p:cNvPr>
                      <p:cNvPicPr>
                        <a:picLocks noChangeAspect="1" noChangeArrowheads="1"/>
                      </p:cNvPicPr>
                      <p:nvPr/>
                    </p:nvPicPr>
                    <p:blipFill>
                      <a:blip r:embed="rId3"/>
                      <a:srcRect/>
                      <a:stretch>
                        <a:fillRect/>
                      </a:stretch>
                    </p:blipFill>
                    <p:spPr bwMode="auto">
                      <a:xfrm>
                        <a:off x="3451445" y="2161768"/>
                        <a:ext cx="3990755" cy="2016925"/>
                      </a:xfrm>
                      <a:prstGeom prst="rect">
                        <a:avLst/>
                      </a:prstGeom>
                      <a:noFill/>
                    </p:spPr>
                  </p:pic>
                </p:oleObj>
              </mc:Fallback>
            </mc:AlternateContent>
          </a:graphicData>
        </a:graphic>
      </p:graphicFrame>
    </p:spTree>
    <p:extLst>
      <p:ext uri="{BB962C8B-B14F-4D97-AF65-F5344CB8AC3E}">
        <p14:creationId xmlns:p14="http://schemas.microsoft.com/office/powerpoint/2010/main" val="423641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a:t>结构化需求建模</a:t>
            </a:r>
            <a:endParaRPr lang="zh-CN" altLang="en-US" dirty="0"/>
          </a:p>
        </p:txBody>
      </p:sp>
      <p:sp>
        <p:nvSpPr>
          <p:cNvPr id="3" name="内容占位符 2"/>
          <p:cNvSpPr>
            <a:spLocks noGrp="1"/>
          </p:cNvSpPr>
          <p:nvPr>
            <p:ph idx="1"/>
          </p:nvPr>
        </p:nvSpPr>
        <p:spPr/>
        <p:txBody>
          <a:bodyPr/>
          <a:lstStyle/>
          <a:p>
            <a:r>
              <a:rPr lang="zh-CN" altLang="zh-CN" dirty="0"/>
              <a:t>绘制系统状态转换图</a:t>
            </a:r>
            <a:r>
              <a:rPr lang="zh-CN" altLang="en-US" dirty="0"/>
              <a:t>步骤</a:t>
            </a:r>
            <a:r>
              <a:rPr lang="en-US" altLang="zh-CN" dirty="0"/>
              <a:t>:</a:t>
            </a:r>
          </a:p>
          <a:p>
            <a:pPr>
              <a:buFont typeface="Wingdings" panose="05000000000000000000" pitchFamily="2" charset="2"/>
              <a:buChar char="ü"/>
            </a:pPr>
            <a:r>
              <a:rPr lang="zh-CN" altLang="zh-CN" dirty="0"/>
              <a:t>步骤</a:t>
            </a:r>
            <a:r>
              <a:rPr lang="en-US" altLang="zh-CN" dirty="0"/>
              <a:t>1</a:t>
            </a:r>
            <a:r>
              <a:rPr lang="zh-CN" altLang="zh-CN" dirty="0"/>
              <a:t>：列出产品</a:t>
            </a:r>
            <a:r>
              <a:rPr lang="en-US" altLang="zh-CN" dirty="0"/>
              <a:t>/</a:t>
            </a:r>
            <a:r>
              <a:rPr lang="zh-CN" altLang="zh-CN" dirty="0"/>
              <a:t>系统的所有状态</a:t>
            </a:r>
          </a:p>
          <a:p>
            <a:pPr>
              <a:buFont typeface="Wingdings" panose="05000000000000000000" pitchFamily="2" charset="2"/>
              <a:buChar char="ü"/>
            </a:pPr>
            <a:r>
              <a:rPr lang="zh-CN" altLang="zh-CN" dirty="0"/>
              <a:t>步骤</a:t>
            </a:r>
            <a:r>
              <a:rPr lang="en-US" altLang="zh-CN" dirty="0"/>
              <a:t>2</a:t>
            </a:r>
            <a:r>
              <a:rPr lang="zh-CN" altLang="zh-CN" dirty="0"/>
              <a:t>：列出每个状态须执行的动作</a:t>
            </a:r>
          </a:p>
          <a:p>
            <a:pPr>
              <a:buFont typeface="Wingdings" panose="05000000000000000000" pitchFamily="2" charset="2"/>
              <a:buChar char="ü"/>
            </a:pPr>
            <a:r>
              <a:rPr lang="zh-CN" altLang="zh-CN" dirty="0"/>
              <a:t>步骤</a:t>
            </a:r>
            <a:r>
              <a:rPr lang="en-US" altLang="zh-CN" dirty="0"/>
              <a:t>3</a:t>
            </a:r>
            <a:r>
              <a:rPr lang="zh-CN" altLang="zh-CN" dirty="0"/>
              <a:t>：确认并绘制出引起状态发生转换的事件</a:t>
            </a:r>
          </a:p>
          <a:p>
            <a:pPr>
              <a:buFont typeface="Wingdings" panose="05000000000000000000" pitchFamily="2" charset="2"/>
              <a:buChar char="ü"/>
            </a:pPr>
            <a:r>
              <a:rPr lang="zh-CN" altLang="zh-CN" dirty="0"/>
              <a:t>步骤</a:t>
            </a:r>
            <a:r>
              <a:rPr lang="en-US" altLang="zh-CN" dirty="0"/>
              <a:t>4</a:t>
            </a:r>
            <a:r>
              <a:rPr lang="zh-CN" altLang="zh-CN" dirty="0"/>
              <a:t>：标注初态和终态，并细化状态转换图</a:t>
            </a: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41</a:t>
            </a:fld>
            <a:endParaRPr lang="zh-CN" altLang="en-US"/>
          </a:p>
        </p:txBody>
      </p:sp>
    </p:spTree>
    <p:extLst>
      <p:ext uri="{BB962C8B-B14F-4D97-AF65-F5344CB8AC3E}">
        <p14:creationId xmlns:p14="http://schemas.microsoft.com/office/powerpoint/2010/main" val="2864778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）数据模型</a:t>
            </a:r>
            <a:endParaRPr lang="en-US" altLang="zh-CN" dirty="0"/>
          </a:p>
          <a:p>
            <a:r>
              <a:rPr lang="zh-CN" altLang="en-US" b="1" dirty="0"/>
              <a:t>数据</a:t>
            </a:r>
            <a:r>
              <a:rPr lang="zh-CN" altLang="en-US" dirty="0"/>
              <a:t>：输入、输出系统，以及在系统各个处理之间传递的信息及其格式。</a:t>
            </a:r>
            <a:endParaRPr lang="en-US" altLang="zh-CN" dirty="0"/>
          </a:p>
          <a:p>
            <a:endParaRPr lang="en-US" altLang="zh-CN" dirty="0"/>
          </a:p>
          <a:p>
            <a:r>
              <a:rPr lang="zh-CN" altLang="zh-CN" b="1" dirty="0"/>
              <a:t>数据模型</a:t>
            </a:r>
            <a:r>
              <a:rPr lang="zh-CN" altLang="en-US" dirty="0"/>
              <a:t>：</a:t>
            </a:r>
            <a:r>
              <a:rPr lang="zh-CN" altLang="zh-CN" dirty="0"/>
              <a:t>通过无歧义的、系统化的表达方式，从含义、结构和组成上对</a:t>
            </a:r>
            <a:r>
              <a:rPr lang="zh-CN" altLang="zh-CN" dirty="0">
                <a:sym typeface="+mn-ea"/>
              </a:rPr>
              <a:t>处理的</a:t>
            </a:r>
            <a:r>
              <a:rPr lang="zh-CN" altLang="zh-CN" dirty="0"/>
              <a:t>输入、输出数据，数据存储以及数据加工进行准确定义。</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42</a:t>
            </a:fld>
            <a:endParaRPr lang="zh-CN" altLang="en-US"/>
          </a:p>
        </p:txBody>
      </p:sp>
      <p:graphicFrame>
        <p:nvGraphicFramePr>
          <p:cNvPr id="9" name="图示 8">
            <a:extLst>
              <a:ext uri="{FF2B5EF4-FFF2-40B4-BE49-F238E27FC236}">
                <a16:creationId xmlns:a16="http://schemas.microsoft.com/office/drawing/2014/main" id="{FD55FCBD-3238-B003-97DB-BCB86AB72D0B}"/>
              </a:ext>
            </a:extLst>
          </p:cNvPr>
          <p:cNvGraphicFramePr/>
          <p:nvPr>
            <p:extLst>
              <p:ext uri="{D42A27DB-BD31-4B8C-83A1-F6EECF244321}">
                <p14:modId xmlns:p14="http://schemas.microsoft.com/office/powerpoint/2010/main" val="3035539747"/>
              </p:ext>
            </p:extLst>
          </p:nvPr>
        </p:nvGraphicFramePr>
        <p:xfrm>
          <a:off x="1035359" y="4178300"/>
          <a:ext cx="10007600" cy="1962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15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① 数据的结构</a:t>
            </a:r>
            <a:endParaRPr lang="en-US" altLang="zh-CN" dirty="0"/>
          </a:p>
          <a:p>
            <a:r>
              <a:rPr lang="zh-CN" altLang="en-US" dirty="0"/>
              <a:t>系统数据可能存在以下类型：</a:t>
            </a:r>
            <a:endParaRPr lang="en-US" altLang="zh-CN" dirty="0"/>
          </a:p>
          <a:p>
            <a:pPr lvl="0">
              <a:buFont typeface="Wingdings" panose="05000000000000000000" pitchFamily="2" charset="2"/>
              <a:buChar char="Ø"/>
            </a:pPr>
            <a:r>
              <a:rPr lang="zh-CN" altLang="zh-CN" dirty="0"/>
              <a:t>原子型数据</a:t>
            </a:r>
            <a:endParaRPr lang="zh-CN" altLang="en-US" dirty="0"/>
          </a:p>
          <a:p>
            <a:pPr lvl="0">
              <a:buFont typeface="Wingdings" panose="05000000000000000000" pitchFamily="2" charset="2"/>
              <a:buChar char="Ø"/>
            </a:pPr>
            <a:r>
              <a:rPr lang="zh-CN" altLang="zh-CN" dirty="0"/>
              <a:t>数据结构</a:t>
            </a:r>
            <a:endParaRPr lang="zh-CN" altLang="en-US" dirty="0"/>
          </a:p>
          <a:p>
            <a:pPr lvl="0">
              <a:buFont typeface="Wingdings" panose="05000000000000000000" pitchFamily="2" charset="2"/>
              <a:buChar char="Ø"/>
            </a:pPr>
            <a:r>
              <a:rPr lang="zh-CN" altLang="zh-CN" dirty="0"/>
              <a:t>结构型数据</a:t>
            </a:r>
            <a:endParaRPr lang="zh-CN" altLang="en-US" dirty="0"/>
          </a:p>
          <a:p>
            <a:pPr lvl="0">
              <a:buFont typeface="Wingdings" panose="05000000000000000000" pitchFamily="2" charset="2"/>
              <a:buChar char="Ø"/>
            </a:pPr>
            <a:r>
              <a:rPr lang="zh-CN" altLang="zh-CN" dirty="0"/>
              <a:t>文件格式</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43</a:t>
            </a:fld>
            <a:endParaRPr lang="zh-CN" altLang="en-US"/>
          </a:p>
        </p:txBody>
      </p:sp>
      <p:sp>
        <p:nvSpPr>
          <p:cNvPr id="8" name="矩形 7">
            <a:extLst>
              <a:ext uri="{FF2B5EF4-FFF2-40B4-BE49-F238E27FC236}">
                <a16:creationId xmlns:a16="http://schemas.microsoft.com/office/drawing/2014/main" id="{38FE03F6-1665-4717-1FFC-49C596AA419E}"/>
              </a:ext>
            </a:extLst>
          </p:cNvPr>
          <p:cNvSpPr/>
          <p:nvPr/>
        </p:nvSpPr>
        <p:spPr>
          <a:xfrm>
            <a:off x="8683716" y="1624970"/>
            <a:ext cx="1390867" cy="29337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腾讯体 W3" panose="020C04030202040F0204" pitchFamily="34" charset="-122"/>
                <a:ea typeface="腾讯体 W3" panose="020C04030202040F0204" pitchFamily="34" charset="-122"/>
              </a:rPr>
              <a:t>函数</a:t>
            </a:r>
          </a:p>
        </p:txBody>
      </p:sp>
      <p:cxnSp>
        <p:nvCxnSpPr>
          <p:cNvPr id="9" name="直接箭头连接符 8">
            <a:extLst>
              <a:ext uri="{FF2B5EF4-FFF2-40B4-BE49-F238E27FC236}">
                <a16:creationId xmlns:a16="http://schemas.microsoft.com/office/drawing/2014/main" id="{1104C74F-A89D-6D49-AE59-9C80DFBDCFCC}"/>
              </a:ext>
            </a:extLst>
          </p:cNvPr>
          <p:cNvCxnSpPr>
            <a:cxnSpLocks/>
          </p:cNvCxnSpPr>
          <p:nvPr/>
        </p:nvCxnSpPr>
        <p:spPr>
          <a:xfrm>
            <a:off x="7002221" y="3177860"/>
            <a:ext cx="16814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670C41B-5B92-A499-C882-4476DE90969E}"/>
              </a:ext>
            </a:extLst>
          </p:cNvPr>
          <p:cNvCxnSpPr>
            <a:cxnSpLocks/>
          </p:cNvCxnSpPr>
          <p:nvPr/>
        </p:nvCxnSpPr>
        <p:spPr>
          <a:xfrm>
            <a:off x="10091069" y="3104520"/>
            <a:ext cx="1326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0F54178-07FF-AA40-EFAE-BFABEF5F5E42}"/>
              </a:ext>
            </a:extLst>
          </p:cNvPr>
          <p:cNvCxnSpPr>
            <a:cxnSpLocks/>
          </p:cNvCxnSpPr>
          <p:nvPr/>
        </p:nvCxnSpPr>
        <p:spPr>
          <a:xfrm>
            <a:off x="7044611" y="4016060"/>
            <a:ext cx="16391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9491987-5286-4826-F28C-4B3C7ED299AF}"/>
              </a:ext>
            </a:extLst>
          </p:cNvPr>
          <p:cNvCxnSpPr>
            <a:cxnSpLocks/>
          </p:cNvCxnSpPr>
          <p:nvPr/>
        </p:nvCxnSpPr>
        <p:spPr>
          <a:xfrm>
            <a:off x="7002221" y="2356593"/>
            <a:ext cx="16814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8CEB0A9-C953-EAA2-2CE8-11479246BF05}"/>
              </a:ext>
            </a:extLst>
          </p:cNvPr>
          <p:cNvSpPr txBox="1"/>
          <p:nvPr/>
        </p:nvSpPr>
        <p:spPr>
          <a:xfrm>
            <a:off x="7044611" y="1942987"/>
            <a:ext cx="1467021"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输入</a:t>
            </a:r>
            <a:r>
              <a:rPr lang="zh-CN" altLang="en-US" sz="2000" dirty="0">
                <a:latin typeface="腾讯体 W3" panose="020C04030202040F0204" pitchFamily="34" charset="-122"/>
                <a:ea typeface="腾讯体 W3" panose="020C04030202040F0204" pitchFamily="34" charset="-122"/>
              </a:rPr>
              <a:t>数据</a:t>
            </a:r>
            <a:r>
              <a:rPr lang="en-US" altLang="zh-CN" sz="2000" dirty="0">
                <a:latin typeface="腾讯体 W3" panose="020C04030202040F0204" pitchFamily="34" charset="-122"/>
                <a:ea typeface="腾讯体 W3" panose="020C04030202040F0204" pitchFamily="34" charset="-122"/>
              </a:rPr>
              <a:t>1</a:t>
            </a:r>
            <a:endParaRPr lang="zh-CN" altLang="en-US" sz="2000" dirty="0">
              <a:latin typeface="腾讯体 W3" panose="020C04030202040F0204" pitchFamily="34" charset="-122"/>
              <a:ea typeface="腾讯体 W3" panose="020C04030202040F0204" pitchFamily="34" charset="-122"/>
            </a:endParaRPr>
          </a:p>
        </p:txBody>
      </p:sp>
      <p:sp>
        <p:nvSpPr>
          <p:cNvPr id="14" name="文本框 13">
            <a:extLst>
              <a:ext uri="{FF2B5EF4-FFF2-40B4-BE49-F238E27FC236}">
                <a16:creationId xmlns:a16="http://schemas.microsoft.com/office/drawing/2014/main" id="{6475A4A0-CD9A-5736-4C65-A1CE468B5602}"/>
              </a:ext>
            </a:extLst>
          </p:cNvPr>
          <p:cNvSpPr txBox="1"/>
          <p:nvPr/>
        </p:nvSpPr>
        <p:spPr>
          <a:xfrm>
            <a:off x="7002221" y="2726210"/>
            <a:ext cx="1467021"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输入</a:t>
            </a:r>
            <a:r>
              <a:rPr lang="zh-CN" altLang="en-US" sz="2000" dirty="0">
                <a:latin typeface="腾讯体 W3" panose="020C04030202040F0204" pitchFamily="34" charset="-122"/>
                <a:ea typeface="腾讯体 W3" panose="020C04030202040F0204" pitchFamily="34" charset="-122"/>
              </a:rPr>
              <a:t>数据</a:t>
            </a:r>
            <a:r>
              <a:rPr lang="en-US" altLang="zh-CN" sz="2000" dirty="0">
                <a:latin typeface="腾讯体 W3" panose="020C04030202040F0204" pitchFamily="34" charset="-122"/>
                <a:ea typeface="腾讯体 W3" panose="020C04030202040F0204" pitchFamily="34" charset="-122"/>
              </a:rPr>
              <a:t>2</a:t>
            </a:r>
            <a:endParaRPr lang="zh-CN" altLang="en-US" sz="2000" dirty="0">
              <a:latin typeface="腾讯体 W3" panose="020C04030202040F0204" pitchFamily="34" charset="-122"/>
              <a:ea typeface="腾讯体 W3" panose="020C04030202040F0204" pitchFamily="34" charset="-122"/>
            </a:endParaRPr>
          </a:p>
        </p:txBody>
      </p:sp>
      <p:sp>
        <p:nvSpPr>
          <p:cNvPr id="15" name="文本框 14">
            <a:extLst>
              <a:ext uri="{FF2B5EF4-FFF2-40B4-BE49-F238E27FC236}">
                <a16:creationId xmlns:a16="http://schemas.microsoft.com/office/drawing/2014/main" id="{156803DB-5B73-585C-3481-2D2621E992AC}"/>
              </a:ext>
            </a:extLst>
          </p:cNvPr>
          <p:cNvSpPr txBox="1"/>
          <p:nvPr/>
        </p:nvSpPr>
        <p:spPr>
          <a:xfrm>
            <a:off x="6981026" y="3568985"/>
            <a:ext cx="1467021"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输入</a:t>
            </a:r>
            <a:r>
              <a:rPr lang="zh-CN" altLang="en-US" sz="2000" dirty="0">
                <a:latin typeface="腾讯体 W3" panose="020C04030202040F0204" pitchFamily="34" charset="-122"/>
                <a:ea typeface="腾讯体 W3" panose="020C04030202040F0204" pitchFamily="34" charset="-122"/>
              </a:rPr>
              <a:t>数据</a:t>
            </a:r>
            <a:r>
              <a:rPr lang="en-US" altLang="zh-CN" sz="2000" dirty="0">
                <a:latin typeface="腾讯体 W3" panose="020C04030202040F0204" pitchFamily="34" charset="-122"/>
                <a:ea typeface="腾讯体 W3" panose="020C04030202040F0204" pitchFamily="34" charset="-122"/>
              </a:rPr>
              <a:t>n</a:t>
            </a:r>
            <a:endParaRPr lang="zh-CN" altLang="en-US" sz="2000" dirty="0">
              <a:latin typeface="腾讯体 W3" panose="020C04030202040F0204" pitchFamily="34" charset="-122"/>
              <a:ea typeface="腾讯体 W3" panose="020C04030202040F0204" pitchFamily="34" charset="-122"/>
            </a:endParaRPr>
          </a:p>
        </p:txBody>
      </p:sp>
      <p:sp>
        <p:nvSpPr>
          <p:cNvPr id="16" name="文本框 15">
            <a:extLst>
              <a:ext uri="{FF2B5EF4-FFF2-40B4-BE49-F238E27FC236}">
                <a16:creationId xmlns:a16="http://schemas.microsoft.com/office/drawing/2014/main" id="{BA2BA1C1-0827-BB59-EF2E-24E1C063F3DF}"/>
              </a:ext>
            </a:extLst>
          </p:cNvPr>
          <p:cNvSpPr txBox="1"/>
          <p:nvPr/>
        </p:nvSpPr>
        <p:spPr>
          <a:xfrm>
            <a:off x="10310252" y="2644797"/>
            <a:ext cx="1291167"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输</a:t>
            </a:r>
            <a:r>
              <a:rPr lang="zh-CN" altLang="en-US" sz="2000" dirty="0">
                <a:latin typeface="腾讯体 W3" panose="020C04030202040F0204" pitchFamily="34" charset="-122"/>
                <a:ea typeface="腾讯体 W3" panose="020C04030202040F0204" pitchFamily="34" charset="-122"/>
              </a:rPr>
              <a:t>出数据</a:t>
            </a:r>
          </a:p>
        </p:txBody>
      </p:sp>
    </p:spTree>
    <p:extLst>
      <p:ext uri="{BB962C8B-B14F-4D97-AF65-F5344CB8AC3E}">
        <p14:creationId xmlns:p14="http://schemas.microsoft.com/office/powerpoint/2010/main" val="2786581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zh-CN" b="1" dirty="0"/>
              <a:t>结构型数据</a:t>
            </a:r>
            <a:r>
              <a:rPr lang="en-US" altLang="zh-CN" dirty="0"/>
              <a:t>: </a:t>
            </a:r>
            <a:r>
              <a:rPr lang="zh-CN" altLang="zh-CN" dirty="0"/>
              <a:t>数据中含了若干属性信息，并且各个数据依次排列，形成整体。数据的各个属性是数据信息在软件处理范围内的具体描述。</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44</a:t>
            </a:fld>
            <a:endParaRPr lang="zh-CN" altLang="en-US"/>
          </a:p>
        </p:txBody>
      </p:sp>
      <p:sp>
        <p:nvSpPr>
          <p:cNvPr id="7" name="矩形 6">
            <a:extLst>
              <a:ext uri="{FF2B5EF4-FFF2-40B4-BE49-F238E27FC236}">
                <a16:creationId xmlns:a16="http://schemas.microsoft.com/office/drawing/2014/main" id="{2EDBBB86-A683-1A1C-57CF-D236642923D5}"/>
              </a:ext>
            </a:extLst>
          </p:cNvPr>
          <p:cNvSpPr/>
          <p:nvPr/>
        </p:nvSpPr>
        <p:spPr>
          <a:xfrm>
            <a:off x="1376920" y="2114550"/>
            <a:ext cx="3187619" cy="3953475"/>
          </a:xfrm>
          <a:prstGeom prst="rect">
            <a:avLst/>
          </a:prstGeom>
          <a:solidFill>
            <a:schemeClr val="accent3">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4567E849-EDE3-BDE6-7960-28F4C6344989}"/>
              </a:ext>
            </a:extLst>
          </p:cNvPr>
          <p:cNvSpPr/>
          <p:nvPr/>
        </p:nvSpPr>
        <p:spPr>
          <a:xfrm>
            <a:off x="1463416" y="2179770"/>
            <a:ext cx="3001329" cy="4287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数据</a:t>
            </a:r>
            <a:r>
              <a:rPr lang="en-US" altLang="zh-CN" dirty="0">
                <a:latin typeface="腾讯体 W3" panose="020C04030202040F0204" pitchFamily="34" charset="-122"/>
                <a:ea typeface="腾讯体 W3" panose="020C04030202040F0204" pitchFamily="34" charset="-122"/>
              </a:rPr>
              <a:t>1</a:t>
            </a:r>
            <a:endParaRPr lang="zh-CN" altLang="en-US" dirty="0">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EB38B6EF-46FB-CD6B-FE59-8667FC130DEE}"/>
              </a:ext>
            </a:extLst>
          </p:cNvPr>
          <p:cNvSpPr/>
          <p:nvPr/>
        </p:nvSpPr>
        <p:spPr>
          <a:xfrm>
            <a:off x="1463417" y="2891542"/>
            <a:ext cx="3001329" cy="4287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数据</a:t>
            </a:r>
            <a:r>
              <a:rPr lang="en-US" altLang="zh-CN" dirty="0">
                <a:latin typeface="腾讯体 W3" panose="020C04030202040F0204" pitchFamily="34" charset="-122"/>
                <a:ea typeface="腾讯体 W3" panose="020C04030202040F0204" pitchFamily="34" charset="-122"/>
              </a:rPr>
              <a:t>2</a:t>
            </a:r>
            <a:endParaRPr lang="zh-CN" altLang="en-US" dirty="0">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8EC28444-563A-E49C-60D9-A0DE52A1C735}"/>
              </a:ext>
            </a:extLst>
          </p:cNvPr>
          <p:cNvSpPr/>
          <p:nvPr/>
        </p:nvSpPr>
        <p:spPr>
          <a:xfrm>
            <a:off x="1463417" y="3603314"/>
            <a:ext cx="3001329" cy="4287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数据</a:t>
            </a:r>
            <a:r>
              <a:rPr lang="en-US" altLang="zh-CN" dirty="0">
                <a:latin typeface="腾讯体 W3" panose="020C04030202040F0204" pitchFamily="34" charset="-122"/>
                <a:ea typeface="腾讯体 W3" panose="020C04030202040F0204" pitchFamily="34" charset="-122"/>
              </a:rPr>
              <a:t>3</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92AA848C-B7C4-D3AE-13C8-4A0A76067BAD}"/>
              </a:ext>
            </a:extLst>
          </p:cNvPr>
          <p:cNvSpPr/>
          <p:nvPr/>
        </p:nvSpPr>
        <p:spPr>
          <a:xfrm>
            <a:off x="1463417" y="4598149"/>
            <a:ext cx="3001329" cy="4287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数据</a:t>
            </a:r>
            <a:r>
              <a:rPr lang="en-US" altLang="zh-CN" dirty="0" err="1">
                <a:latin typeface="腾讯体 W3" panose="020C04030202040F0204" pitchFamily="34" charset="-122"/>
                <a:ea typeface="腾讯体 W3" panose="020C04030202040F0204" pitchFamily="34" charset="-122"/>
              </a:rPr>
              <a:t>i</a:t>
            </a:r>
            <a:endParaRPr lang="zh-CN" altLang="en-US" dirty="0">
              <a:latin typeface="腾讯体 W3" panose="020C04030202040F0204" pitchFamily="34" charset="-122"/>
              <a:ea typeface="腾讯体 W3" panose="020C04030202040F0204" pitchFamily="34" charset="-122"/>
            </a:endParaRPr>
          </a:p>
        </p:txBody>
      </p:sp>
      <p:sp>
        <p:nvSpPr>
          <p:cNvPr id="12" name="矩形 11">
            <a:extLst>
              <a:ext uri="{FF2B5EF4-FFF2-40B4-BE49-F238E27FC236}">
                <a16:creationId xmlns:a16="http://schemas.microsoft.com/office/drawing/2014/main" id="{FC61D15C-E967-8A38-3332-209E5B6EA1A4}"/>
              </a:ext>
            </a:extLst>
          </p:cNvPr>
          <p:cNvSpPr/>
          <p:nvPr/>
        </p:nvSpPr>
        <p:spPr>
          <a:xfrm>
            <a:off x="1463417" y="5592981"/>
            <a:ext cx="3001329" cy="4287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数据</a:t>
            </a:r>
            <a:r>
              <a:rPr lang="en-US" altLang="zh-CN" dirty="0">
                <a:latin typeface="腾讯体 W3" panose="020C04030202040F0204" pitchFamily="34" charset="-122"/>
                <a:ea typeface="腾讯体 W3" panose="020C04030202040F0204" pitchFamily="34" charset="-122"/>
              </a:rPr>
              <a:t>n</a:t>
            </a:r>
            <a:endParaRPr lang="zh-CN" altLang="en-US" dirty="0">
              <a:latin typeface="腾讯体 W3" panose="020C04030202040F0204" pitchFamily="34" charset="-122"/>
              <a:ea typeface="腾讯体 W3" panose="020C04030202040F0204" pitchFamily="34" charset="-122"/>
            </a:endParaRPr>
          </a:p>
        </p:txBody>
      </p:sp>
      <p:cxnSp>
        <p:nvCxnSpPr>
          <p:cNvPr id="13" name="直接连接符 12">
            <a:extLst>
              <a:ext uri="{FF2B5EF4-FFF2-40B4-BE49-F238E27FC236}">
                <a16:creationId xmlns:a16="http://schemas.microsoft.com/office/drawing/2014/main" id="{B6FF5509-B856-0340-88C9-CCA2E391D543}"/>
              </a:ext>
            </a:extLst>
          </p:cNvPr>
          <p:cNvCxnSpPr>
            <a:cxnSpLocks/>
          </p:cNvCxnSpPr>
          <p:nvPr/>
        </p:nvCxnSpPr>
        <p:spPr>
          <a:xfrm>
            <a:off x="2169583" y="4315086"/>
            <a:ext cx="1402470" cy="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833FFDD-ED29-BE8E-9688-736B97676899}"/>
              </a:ext>
            </a:extLst>
          </p:cNvPr>
          <p:cNvCxnSpPr>
            <a:cxnSpLocks/>
          </p:cNvCxnSpPr>
          <p:nvPr/>
        </p:nvCxnSpPr>
        <p:spPr>
          <a:xfrm>
            <a:off x="2169583" y="5309920"/>
            <a:ext cx="1402470" cy="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B3C93E8A-8FD8-0A44-608D-56816DE1A1DD}"/>
              </a:ext>
            </a:extLst>
          </p:cNvPr>
          <p:cNvSpPr/>
          <p:nvPr/>
        </p:nvSpPr>
        <p:spPr>
          <a:xfrm>
            <a:off x="7367457" y="2075877"/>
            <a:ext cx="3674533" cy="379983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2" name="文本框 21">
            <a:extLst>
              <a:ext uri="{FF2B5EF4-FFF2-40B4-BE49-F238E27FC236}">
                <a16:creationId xmlns:a16="http://schemas.microsoft.com/office/drawing/2014/main" id="{8445DD8E-D064-1B90-1A02-F733B989095A}"/>
              </a:ext>
            </a:extLst>
          </p:cNvPr>
          <p:cNvSpPr txBox="1"/>
          <p:nvPr/>
        </p:nvSpPr>
        <p:spPr>
          <a:xfrm>
            <a:off x="8624757" y="5983160"/>
            <a:ext cx="1672167"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学籍管理系统</a:t>
            </a:r>
            <a:endParaRPr lang="zh-CN" altLang="en-US" dirty="0">
              <a:latin typeface="腾讯体 W3" panose="020C04030202040F0204" pitchFamily="34" charset="-122"/>
              <a:ea typeface="腾讯体 W3" panose="020C04030202040F0204" pitchFamily="34" charset="-122"/>
            </a:endParaRPr>
          </a:p>
        </p:txBody>
      </p:sp>
      <p:sp>
        <p:nvSpPr>
          <p:cNvPr id="23" name="矩形 22">
            <a:extLst>
              <a:ext uri="{FF2B5EF4-FFF2-40B4-BE49-F238E27FC236}">
                <a16:creationId xmlns:a16="http://schemas.microsoft.com/office/drawing/2014/main" id="{08BDA4FC-E30C-1784-04EB-BF326E580377}"/>
              </a:ext>
            </a:extLst>
          </p:cNvPr>
          <p:cNvSpPr/>
          <p:nvPr/>
        </p:nvSpPr>
        <p:spPr>
          <a:xfrm>
            <a:off x="8245535" y="2245209"/>
            <a:ext cx="2186856" cy="3193867"/>
          </a:xfrm>
          <a:prstGeom prst="rect">
            <a:avLst/>
          </a:prstGeom>
          <a:solidFill>
            <a:schemeClr val="accent3">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4" name="矩形 23">
            <a:extLst>
              <a:ext uri="{FF2B5EF4-FFF2-40B4-BE49-F238E27FC236}">
                <a16:creationId xmlns:a16="http://schemas.microsoft.com/office/drawing/2014/main" id="{FC6D23E2-AE94-728C-3D6C-55C407C04CCC}"/>
              </a:ext>
            </a:extLst>
          </p:cNvPr>
          <p:cNvSpPr/>
          <p:nvPr/>
        </p:nvSpPr>
        <p:spPr>
          <a:xfrm>
            <a:off x="8309436" y="2374943"/>
            <a:ext cx="2059054" cy="4118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学号</a:t>
            </a:r>
            <a:endParaRPr lang="zh-CN" altLang="en-US" dirty="0">
              <a:latin typeface="腾讯体 W3" panose="020C04030202040F0204" pitchFamily="34" charset="-122"/>
              <a:ea typeface="腾讯体 W3" panose="020C04030202040F0204" pitchFamily="34" charset="-122"/>
            </a:endParaRPr>
          </a:p>
        </p:txBody>
      </p:sp>
      <p:sp>
        <p:nvSpPr>
          <p:cNvPr id="25" name="矩形 24">
            <a:extLst>
              <a:ext uri="{FF2B5EF4-FFF2-40B4-BE49-F238E27FC236}">
                <a16:creationId xmlns:a16="http://schemas.microsoft.com/office/drawing/2014/main" id="{2D4C30E4-C68D-8EA6-878F-4754CA6AC092}"/>
              </a:ext>
            </a:extLst>
          </p:cNvPr>
          <p:cNvSpPr/>
          <p:nvPr/>
        </p:nvSpPr>
        <p:spPr>
          <a:xfrm>
            <a:off x="8309436" y="2894199"/>
            <a:ext cx="2059054" cy="4118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姓名</a:t>
            </a:r>
            <a:endParaRPr lang="zh-CN" altLang="en-US" dirty="0">
              <a:latin typeface="腾讯体 W3" panose="020C04030202040F0204" pitchFamily="34" charset="-122"/>
              <a:ea typeface="腾讯体 W3" panose="020C04030202040F0204" pitchFamily="34" charset="-122"/>
            </a:endParaRPr>
          </a:p>
        </p:txBody>
      </p:sp>
      <p:sp>
        <p:nvSpPr>
          <p:cNvPr id="26" name="矩形 25">
            <a:extLst>
              <a:ext uri="{FF2B5EF4-FFF2-40B4-BE49-F238E27FC236}">
                <a16:creationId xmlns:a16="http://schemas.microsoft.com/office/drawing/2014/main" id="{4A1EB19F-8DE3-F83D-6F2F-FA45D6DD60E2}"/>
              </a:ext>
            </a:extLst>
          </p:cNvPr>
          <p:cNvSpPr/>
          <p:nvPr/>
        </p:nvSpPr>
        <p:spPr>
          <a:xfrm>
            <a:off x="8309436" y="3413455"/>
            <a:ext cx="2059054" cy="4118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性别</a:t>
            </a:r>
            <a:endParaRPr lang="zh-CN" altLang="en-US" dirty="0">
              <a:latin typeface="腾讯体 W3" panose="020C04030202040F0204" pitchFamily="34" charset="-122"/>
              <a:ea typeface="腾讯体 W3" panose="020C04030202040F0204" pitchFamily="34" charset="-122"/>
            </a:endParaRPr>
          </a:p>
        </p:txBody>
      </p:sp>
      <p:sp>
        <p:nvSpPr>
          <p:cNvPr id="27" name="矩形 26">
            <a:extLst>
              <a:ext uri="{FF2B5EF4-FFF2-40B4-BE49-F238E27FC236}">
                <a16:creationId xmlns:a16="http://schemas.microsoft.com/office/drawing/2014/main" id="{904E066B-6180-C010-9BC0-4E64E750C1C4}"/>
              </a:ext>
            </a:extLst>
          </p:cNvPr>
          <p:cNvSpPr/>
          <p:nvPr/>
        </p:nvSpPr>
        <p:spPr>
          <a:xfrm>
            <a:off x="8309436" y="3932711"/>
            <a:ext cx="2059054" cy="411811"/>
          </a:xfrm>
          <a:prstGeom prst="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出生日期</a:t>
            </a:r>
            <a:endParaRPr lang="zh-CN" altLang="en-US" dirty="0">
              <a:latin typeface="腾讯体 W3" panose="020C04030202040F0204" pitchFamily="34" charset="-122"/>
              <a:ea typeface="腾讯体 W3" panose="020C04030202040F0204" pitchFamily="34" charset="-122"/>
            </a:endParaRPr>
          </a:p>
        </p:txBody>
      </p:sp>
      <p:sp>
        <p:nvSpPr>
          <p:cNvPr id="28" name="矩形 27">
            <a:extLst>
              <a:ext uri="{FF2B5EF4-FFF2-40B4-BE49-F238E27FC236}">
                <a16:creationId xmlns:a16="http://schemas.microsoft.com/office/drawing/2014/main" id="{6153E5FA-F6BD-9FE8-3C0D-68FE4F6B9210}"/>
              </a:ext>
            </a:extLst>
          </p:cNvPr>
          <p:cNvSpPr/>
          <p:nvPr/>
        </p:nvSpPr>
        <p:spPr>
          <a:xfrm>
            <a:off x="8309436" y="4451967"/>
            <a:ext cx="2059054" cy="4118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所属学院</a:t>
            </a:r>
            <a:endParaRPr lang="zh-CN" altLang="en-US" dirty="0">
              <a:latin typeface="腾讯体 W3" panose="020C04030202040F0204" pitchFamily="34" charset="-122"/>
              <a:ea typeface="腾讯体 W3" panose="020C04030202040F0204" pitchFamily="34" charset="-122"/>
            </a:endParaRPr>
          </a:p>
        </p:txBody>
      </p:sp>
      <p:sp>
        <p:nvSpPr>
          <p:cNvPr id="29" name="文本框 28">
            <a:extLst>
              <a:ext uri="{FF2B5EF4-FFF2-40B4-BE49-F238E27FC236}">
                <a16:creationId xmlns:a16="http://schemas.microsoft.com/office/drawing/2014/main" id="{05239A14-03D7-05AF-0C2B-35B3C7FF72CA}"/>
              </a:ext>
            </a:extLst>
          </p:cNvPr>
          <p:cNvSpPr txBox="1"/>
          <p:nvPr/>
        </p:nvSpPr>
        <p:spPr>
          <a:xfrm>
            <a:off x="9132787" y="5506382"/>
            <a:ext cx="463520"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人</a:t>
            </a:r>
            <a:endParaRPr lang="zh-CN" altLang="en-US" dirty="0">
              <a:latin typeface="腾讯体 W3" panose="020C04030202040F0204" pitchFamily="34" charset="-122"/>
              <a:ea typeface="腾讯体 W3" panose="020C04030202040F0204" pitchFamily="34" charset="-122"/>
            </a:endParaRPr>
          </a:p>
        </p:txBody>
      </p:sp>
      <p:sp>
        <p:nvSpPr>
          <p:cNvPr id="30" name="矩形 29">
            <a:extLst>
              <a:ext uri="{FF2B5EF4-FFF2-40B4-BE49-F238E27FC236}">
                <a16:creationId xmlns:a16="http://schemas.microsoft.com/office/drawing/2014/main" id="{B846CD46-66A1-E237-A462-1C0EB892E2C0}"/>
              </a:ext>
            </a:extLst>
          </p:cNvPr>
          <p:cNvSpPr/>
          <p:nvPr/>
        </p:nvSpPr>
        <p:spPr>
          <a:xfrm>
            <a:off x="8309436" y="4971223"/>
            <a:ext cx="2059054" cy="41181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绩点</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773379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b="1" dirty="0"/>
              <a:t>文件数据格式</a:t>
            </a:r>
            <a:r>
              <a:rPr lang="zh-CN" altLang="en-US" dirty="0"/>
              <a:t>：</a:t>
            </a:r>
            <a:r>
              <a:rPr lang="zh-CN" altLang="zh-CN" dirty="0"/>
              <a:t>文件是计算机为了存储信息而采用的信息编码格式。</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45</a:t>
            </a:fld>
            <a:endParaRPr lang="zh-CN" altLang="en-US"/>
          </a:p>
        </p:txBody>
      </p:sp>
      <p:pic>
        <p:nvPicPr>
          <p:cNvPr id="7" name="图片 6">
            <a:extLst>
              <a:ext uri="{FF2B5EF4-FFF2-40B4-BE49-F238E27FC236}">
                <a16:creationId xmlns:a16="http://schemas.microsoft.com/office/drawing/2014/main" id="{E9F3AC10-258C-8C9A-AF1B-5AFB6485388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3" b="100000" l="4196" r="100000">
                        <a14:foregroundMark x1="11825" y1="40213" x2="91100" y2="71663"/>
                        <a14:foregroundMark x1="59631" y1="39967" x2="60267" y2="51925"/>
                        <a14:foregroundMark x1="48760" y1="40459" x2="50350" y2="45946"/>
                        <a14:foregroundMark x1="14495" y1="52170" x2="14050" y2="75594"/>
                        <a14:foregroundMark x1="28417" y1="59459" x2="30197" y2="75839"/>
                        <a14:foregroundMark x1="50159" y1="61016" x2="50350" y2="72973"/>
                      </a14:backgroundRemoval>
                    </a14:imgEffect>
                  </a14:imgLayer>
                </a14:imgProps>
              </a:ext>
            </a:extLst>
          </a:blip>
          <a:stretch>
            <a:fillRect/>
          </a:stretch>
        </p:blipFill>
        <p:spPr>
          <a:xfrm>
            <a:off x="805477" y="1828096"/>
            <a:ext cx="2952808" cy="2292040"/>
          </a:xfrm>
          <a:prstGeom prst="rect">
            <a:avLst/>
          </a:prstGeom>
        </p:spPr>
      </p:pic>
      <p:pic>
        <p:nvPicPr>
          <p:cNvPr id="8" name="图片 7">
            <a:extLst>
              <a:ext uri="{FF2B5EF4-FFF2-40B4-BE49-F238E27FC236}">
                <a16:creationId xmlns:a16="http://schemas.microsoft.com/office/drawing/2014/main" id="{94DF584F-1939-7960-29B5-23997DB97D5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3" b="100000" l="4196" r="100000">
                        <a14:foregroundMark x1="11825" y1="40213" x2="91100" y2="71663"/>
                        <a14:foregroundMark x1="59631" y1="39967" x2="60267" y2="51925"/>
                        <a14:foregroundMark x1="48760" y1="40459" x2="50350" y2="45946"/>
                        <a14:foregroundMark x1="14495" y1="52170" x2="14050" y2="75594"/>
                        <a14:foregroundMark x1="28417" y1="59459" x2="30197" y2="75839"/>
                        <a14:foregroundMark x1="50159" y1="61016" x2="50350" y2="72973"/>
                      </a14:backgroundRemoval>
                    </a14:imgEffect>
                  </a14:imgLayer>
                </a14:imgProps>
              </a:ext>
            </a:extLst>
          </a:blip>
          <a:stretch>
            <a:fillRect/>
          </a:stretch>
        </p:blipFill>
        <p:spPr>
          <a:xfrm>
            <a:off x="8357743" y="1743429"/>
            <a:ext cx="2952808" cy="2292040"/>
          </a:xfrm>
          <a:prstGeom prst="rect">
            <a:avLst/>
          </a:prstGeom>
        </p:spPr>
      </p:pic>
      <p:cxnSp>
        <p:nvCxnSpPr>
          <p:cNvPr id="9" name="直接箭头连接符 8">
            <a:extLst>
              <a:ext uri="{FF2B5EF4-FFF2-40B4-BE49-F238E27FC236}">
                <a16:creationId xmlns:a16="http://schemas.microsoft.com/office/drawing/2014/main" id="{A18B84F6-69F8-0E7A-1E74-266465123560}"/>
              </a:ext>
            </a:extLst>
          </p:cNvPr>
          <p:cNvCxnSpPr/>
          <p:nvPr/>
        </p:nvCxnSpPr>
        <p:spPr>
          <a:xfrm>
            <a:off x="4291684" y="2875535"/>
            <a:ext cx="37084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C66696A4-C7F7-6477-F7B0-7DD50EC4583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4869479" y="1828096"/>
            <a:ext cx="764502" cy="990928"/>
          </a:xfrm>
          <a:prstGeom prst="rect">
            <a:avLst/>
          </a:prstGeom>
        </p:spPr>
      </p:pic>
      <p:pic>
        <p:nvPicPr>
          <p:cNvPr id="11" name="图片 10">
            <a:extLst>
              <a:ext uri="{FF2B5EF4-FFF2-40B4-BE49-F238E27FC236}">
                <a16:creationId xmlns:a16="http://schemas.microsoft.com/office/drawing/2014/main" id="{B4006CF7-0939-6470-5077-79584D9069D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5849109" y="1828096"/>
            <a:ext cx="764502" cy="990928"/>
          </a:xfrm>
          <a:prstGeom prst="rect">
            <a:avLst/>
          </a:prstGeom>
        </p:spPr>
      </p:pic>
      <p:pic>
        <p:nvPicPr>
          <p:cNvPr id="12" name="图片 11">
            <a:extLst>
              <a:ext uri="{FF2B5EF4-FFF2-40B4-BE49-F238E27FC236}">
                <a16:creationId xmlns:a16="http://schemas.microsoft.com/office/drawing/2014/main" id="{219E2C0D-85D4-E299-3417-52E215CB646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6833303" y="1828096"/>
            <a:ext cx="764502" cy="990928"/>
          </a:xfrm>
          <a:prstGeom prst="rect">
            <a:avLst/>
          </a:prstGeom>
        </p:spPr>
      </p:pic>
      <p:pic>
        <p:nvPicPr>
          <p:cNvPr id="13" name="图片 12">
            <a:extLst>
              <a:ext uri="{FF2B5EF4-FFF2-40B4-BE49-F238E27FC236}">
                <a16:creationId xmlns:a16="http://schemas.microsoft.com/office/drawing/2014/main" id="{7CC5BFE3-0CB9-4F96-B7DC-B73076D3CC7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1508212" y="4365633"/>
            <a:ext cx="764502" cy="990928"/>
          </a:xfrm>
          <a:prstGeom prst="rect">
            <a:avLst/>
          </a:prstGeom>
        </p:spPr>
      </p:pic>
      <p:pic>
        <p:nvPicPr>
          <p:cNvPr id="14" name="图片 13">
            <a:extLst>
              <a:ext uri="{FF2B5EF4-FFF2-40B4-BE49-F238E27FC236}">
                <a16:creationId xmlns:a16="http://schemas.microsoft.com/office/drawing/2014/main" id="{B7AF544A-A51A-FB5F-856B-D17F43F15A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2487842" y="4365633"/>
            <a:ext cx="764502" cy="990928"/>
          </a:xfrm>
          <a:prstGeom prst="rect">
            <a:avLst/>
          </a:prstGeom>
        </p:spPr>
      </p:pic>
      <p:sp>
        <p:nvSpPr>
          <p:cNvPr id="15" name="矩形 14">
            <a:extLst>
              <a:ext uri="{FF2B5EF4-FFF2-40B4-BE49-F238E27FC236}">
                <a16:creationId xmlns:a16="http://schemas.microsoft.com/office/drawing/2014/main" id="{4166406D-FB77-EB01-FC83-5010C75A6BD6}"/>
              </a:ext>
            </a:extLst>
          </p:cNvPr>
          <p:cNvSpPr/>
          <p:nvPr/>
        </p:nvSpPr>
        <p:spPr>
          <a:xfrm>
            <a:off x="989684" y="4196335"/>
            <a:ext cx="2768601" cy="137114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6" name="文本框 15">
            <a:extLst>
              <a:ext uri="{FF2B5EF4-FFF2-40B4-BE49-F238E27FC236}">
                <a16:creationId xmlns:a16="http://schemas.microsoft.com/office/drawing/2014/main" id="{4A9542F4-0568-49DB-2724-7D67D50DB55D}"/>
              </a:ext>
            </a:extLst>
          </p:cNvPr>
          <p:cNvSpPr txBox="1"/>
          <p:nvPr/>
        </p:nvSpPr>
        <p:spPr>
          <a:xfrm>
            <a:off x="2022674" y="5734553"/>
            <a:ext cx="702619"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存储</a:t>
            </a:r>
            <a:endParaRPr lang="zh-CN" altLang="en-US" dirty="0">
              <a:latin typeface="腾讯体 W3" panose="020C04030202040F0204" pitchFamily="34" charset="-122"/>
              <a:ea typeface="腾讯体 W3" panose="020C04030202040F0204" pitchFamily="34" charset="-122"/>
            </a:endParaRPr>
          </a:p>
        </p:txBody>
      </p:sp>
      <p:pic>
        <p:nvPicPr>
          <p:cNvPr id="17" name="图片 16">
            <a:extLst>
              <a:ext uri="{FF2B5EF4-FFF2-40B4-BE49-F238E27FC236}">
                <a16:creationId xmlns:a16="http://schemas.microsoft.com/office/drawing/2014/main" id="{FFF56AAA-1BFC-6001-821A-085FA9F7359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9060478" y="4365633"/>
            <a:ext cx="764502" cy="990928"/>
          </a:xfrm>
          <a:prstGeom prst="rect">
            <a:avLst/>
          </a:prstGeom>
        </p:spPr>
      </p:pic>
      <p:pic>
        <p:nvPicPr>
          <p:cNvPr id="18" name="图片 17">
            <a:extLst>
              <a:ext uri="{FF2B5EF4-FFF2-40B4-BE49-F238E27FC236}">
                <a16:creationId xmlns:a16="http://schemas.microsoft.com/office/drawing/2014/main" id="{45FAD268-4FE8-0E37-4696-AF5177904D5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1530" r="100000">
                        <a14:foregroundMark x1="32131" y1="22344" x2="59126" y2="49410"/>
                        <a14:foregroundMark x1="53115" y1="30776" x2="79454" y2="49578"/>
                        <a14:foregroundMark x1="71148" y1="33558" x2="86557" y2="44772"/>
                        <a14:foregroundMark x1="84153" y1="57504" x2="87869" y2="66273"/>
                        <a14:foregroundMark x1="78142" y1="73019" x2="79454" y2="87605"/>
                        <a14:foregroundMark x1="56721" y1="75717" x2="64262" y2="90388"/>
                        <a14:foregroundMark x1="27650" y1="73693" x2="36393" y2="89123"/>
                        <a14:foregroundMark x1="19891" y1="18550" x2="19454" y2="48229"/>
                        <a14:foregroundMark x1="21639" y1="52867" x2="52459" y2="59191"/>
                        <a14:foregroundMark x1="66776" y1="47133" x2="68743" y2="51265"/>
                      </a14:backgroundRemoval>
                    </a14:imgEffect>
                  </a14:imgLayer>
                </a14:imgProps>
              </a:ext>
            </a:extLst>
          </a:blip>
          <a:stretch>
            <a:fillRect/>
          </a:stretch>
        </p:blipFill>
        <p:spPr>
          <a:xfrm>
            <a:off x="10040108" y="4365633"/>
            <a:ext cx="764502" cy="990928"/>
          </a:xfrm>
          <a:prstGeom prst="rect">
            <a:avLst/>
          </a:prstGeom>
        </p:spPr>
      </p:pic>
      <p:sp>
        <p:nvSpPr>
          <p:cNvPr id="19" name="矩形 18">
            <a:extLst>
              <a:ext uri="{FF2B5EF4-FFF2-40B4-BE49-F238E27FC236}">
                <a16:creationId xmlns:a16="http://schemas.microsoft.com/office/drawing/2014/main" id="{AB30B73C-B723-EADF-09F2-BFFB93190A06}"/>
              </a:ext>
            </a:extLst>
          </p:cNvPr>
          <p:cNvSpPr/>
          <p:nvPr/>
        </p:nvSpPr>
        <p:spPr>
          <a:xfrm>
            <a:off x="8541950" y="4196335"/>
            <a:ext cx="2768601" cy="137114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0" name="文本框 19">
            <a:extLst>
              <a:ext uri="{FF2B5EF4-FFF2-40B4-BE49-F238E27FC236}">
                <a16:creationId xmlns:a16="http://schemas.microsoft.com/office/drawing/2014/main" id="{D42307BC-E84C-1AB8-B258-6EE65E31EA53}"/>
              </a:ext>
            </a:extLst>
          </p:cNvPr>
          <p:cNvSpPr txBox="1"/>
          <p:nvPr/>
        </p:nvSpPr>
        <p:spPr>
          <a:xfrm>
            <a:off x="9574940" y="5734553"/>
            <a:ext cx="702619"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存储</a:t>
            </a:r>
            <a:endParaRPr lang="zh-CN" altLang="en-US" dirty="0">
              <a:latin typeface="腾讯体 W3" panose="020C04030202040F0204" pitchFamily="34" charset="-122"/>
              <a:ea typeface="腾讯体 W3" panose="020C04030202040F0204" pitchFamily="34" charset="-122"/>
            </a:endParaRPr>
          </a:p>
        </p:txBody>
      </p:sp>
      <p:sp>
        <p:nvSpPr>
          <p:cNvPr id="21" name="文本框 20">
            <a:extLst>
              <a:ext uri="{FF2B5EF4-FFF2-40B4-BE49-F238E27FC236}">
                <a16:creationId xmlns:a16="http://schemas.microsoft.com/office/drawing/2014/main" id="{46D241C5-1600-1CB3-B98E-934C904C9766}"/>
              </a:ext>
            </a:extLst>
          </p:cNvPr>
          <p:cNvSpPr txBox="1"/>
          <p:nvPr/>
        </p:nvSpPr>
        <p:spPr>
          <a:xfrm>
            <a:off x="5904028" y="3004136"/>
            <a:ext cx="825500"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交换</a:t>
            </a:r>
            <a:endParaRPr lang="zh-CN" altLang="en-US" dirty="0">
              <a:latin typeface="腾讯体 W3" panose="020C04030202040F0204" pitchFamily="34" charset="-122"/>
              <a:ea typeface="腾讯体 W3" panose="020C04030202040F0204" pitchFamily="34" charset="-122"/>
            </a:endParaRPr>
          </a:p>
        </p:txBody>
      </p:sp>
      <p:sp>
        <p:nvSpPr>
          <p:cNvPr id="22" name="矩形 21">
            <a:extLst>
              <a:ext uri="{FF2B5EF4-FFF2-40B4-BE49-F238E27FC236}">
                <a16:creationId xmlns:a16="http://schemas.microsoft.com/office/drawing/2014/main" id="{3A79B172-70D7-7E39-0E87-DE89D0FA45A4}"/>
              </a:ext>
            </a:extLst>
          </p:cNvPr>
          <p:cNvSpPr/>
          <p:nvPr/>
        </p:nvSpPr>
        <p:spPr>
          <a:xfrm>
            <a:off x="4869479" y="3916935"/>
            <a:ext cx="2768601" cy="17102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文件格式</a:t>
            </a:r>
            <a:r>
              <a:rPr lang="zh-CN" altLang="en-US" dirty="0">
                <a:latin typeface="腾讯体 W3" panose="020C04030202040F0204" pitchFamily="34" charset="-122"/>
                <a:ea typeface="腾讯体 W3" panose="020C04030202040F0204" pitchFamily="34" charset="-122"/>
              </a:rPr>
              <a:t>信息</a:t>
            </a:r>
          </a:p>
        </p:txBody>
      </p:sp>
    </p:spTree>
    <p:extLst>
      <p:ext uri="{BB962C8B-B14F-4D97-AF65-F5344CB8AC3E}">
        <p14:creationId xmlns:p14="http://schemas.microsoft.com/office/powerpoint/2010/main" val="603339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a:xfrm>
            <a:off x="635960" y="963827"/>
            <a:ext cx="11200439" cy="5177116"/>
          </a:xfrm>
        </p:spPr>
        <p:txBody>
          <a:bodyPr/>
          <a:lstStyle/>
          <a:p>
            <a:r>
              <a:rPr lang="zh-CN" altLang="en-US" dirty="0"/>
              <a:t>② 数据之间的关系</a:t>
            </a:r>
            <a:endParaRPr lang="en-US" altLang="zh-CN" dirty="0"/>
          </a:p>
          <a:p>
            <a:r>
              <a:rPr lang="en-US" altLang="zh-CN" dirty="0"/>
              <a:t>    </a:t>
            </a:r>
            <a:r>
              <a:rPr lang="zh-CN" altLang="zh-CN" dirty="0"/>
              <a:t>数据之间的</a:t>
            </a:r>
            <a:r>
              <a:rPr lang="zh-CN" altLang="en-US" dirty="0"/>
              <a:t>关系或</a:t>
            </a:r>
            <a:r>
              <a:rPr lang="zh-CN" altLang="zh-CN" dirty="0"/>
              <a:t>联系，是指某一类数据与另外一类数据的对应关系。</a:t>
            </a:r>
            <a:endParaRPr lang="en-US" altLang="zh-CN" dirty="0"/>
          </a:p>
          <a:p>
            <a:endParaRPr lang="en-US" altLang="zh-CN" dirty="0"/>
          </a:p>
          <a:p>
            <a:r>
              <a:rPr lang="en-US" altLang="zh-CN" dirty="0"/>
              <a:t>     </a:t>
            </a:r>
            <a:r>
              <a:rPr lang="zh-CN" altLang="en-US" dirty="0"/>
              <a:t>数据关系建模内容</a:t>
            </a:r>
            <a:r>
              <a:rPr lang="en-US" altLang="zh-CN" dirty="0"/>
              <a:t>:</a:t>
            </a:r>
          </a:p>
          <a:p>
            <a:endParaRPr lang="zh-CN"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46</a:t>
            </a:fld>
            <a:endParaRPr lang="zh-CN" altLang="en-US"/>
          </a:p>
        </p:txBody>
      </p:sp>
      <p:graphicFrame>
        <p:nvGraphicFramePr>
          <p:cNvPr id="7" name="图示 6">
            <a:extLst>
              <a:ext uri="{FF2B5EF4-FFF2-40B4-BE49-F238E27FC236}">
                <a16:creationId xmlns:a16="http://schemas.microsoft.com/office/drawing/2014/main" id="{EF40F67A-0BE7-78B1-A534-7BB49E233A09}"/>
              </a:ext>
            </a:extLst>
          </p:cNvPr>
          <p:cNvGraphicFramePr/>
          <p:nvPr>
            <p:extLst>
              <p:ext uri="{D42A27DB-BD31-4B8C-83A1-F6EECF244321}">
                <p14:modId xmlns:p14="http://schemas.microsoft.com/office/powerpoint/2010/main" val="1283347992"/>
              </p:ext>
            </p:extLst>
          </p:nvPr>
        </p:nvGraphicFramePr>
        <p:xfrm>
          <a:off x="3515806" y="3261890"/>
          <a:ext cx="4914900" cy="20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121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pPr marL="0" indent="0">
              <a:buNone/>
            </a:pPr>
            <a:r>
              <a:rPr lang="zh-CN" altLang="en-US" dirty="0"/>
              <a:t>数据标识</a:t>
            </a:r>
            <a:endParaRPr lang="en-US" altLang="zh-CN" dirty="0"/>
          </a:p>
          <a:p>
            <a:pPr lvl="1">
              <a:lnSpc>
                <a:spcPct val="150000"/>
              </a:lnSpc>
              <a:buFont typeface="Wingdings" panose="05000000000000000000" pitchFamily="2" charset="2"/>
              <a:buChar char="Ø"/>
            </a:pPr>
            <a:r>
              <a:rPr lang="zh-CN" altLang="en-US" dirty="0"/>
              <a:t>需求分析人员</a:t>
            </a:r>
            <a:r>
              <a:rPr lang="zh-CN" altLang="zh-CN" dirty="0"/>
              <a:t>结合实际的软件应用场景，在数据中选择一个或者多个属性的组合来唯一标识数据记录。</a:t>
            </a:r>
            <a:endParaRPr lang="en-US" altLang="zh-CN" dirty="0"/>
          </a:p>
          <a:p>
            <a:pPr lvl="1">
              <a:lnSpc>
                <a:spcPct val="150000"/>
              </a:lnSpc>
              <a:buFont typeface="Wingdings" panose="05000000000000000000" pitchFamily="2" charset="2"/>
              <a:buChar char="Ø"/>
            </a:pPr>
            <a:r>
              <a:rPr lang="zh-CN" altLang="zh-CN" dirty="0"/>
              <a:t>被选择用于标识数据的属性或者属性组合被称为数据的标识符</a:t>
            </a:r>
            <a:r>
              <a:rPr lang="zh-CN" altLang="en-US" dirty="0"/>
              <a:t>。</a:t>
            </a:r>
            <a:r>
              <a:rPr lang="zh-CN" altLang="zh-CN" dirty="0"/>
              <a:t>在数据库存储中也可以称为数据的主码、主键。</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47</a:t>
            </a:fld>
            <a:endParaRPr lang="zh-CN" altLang="en-US"/>
          </a:p>
        </p:txBody>
      </p:sp>
    </p:spTree>
    <p:extLst>
      <p:ext uri="{BB962C8B-B14F-4D97-AF65-F5344CB8AC3E}">
        <p14:creationId xmlns:p14="http://schemas.microsoft.com/office/powerpoint/2010/main" val="3020356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zh-CN" dirty="0"/>
              <a:t>数据之间的关系</a:t>
            </a:r>
            <a:endParaRPr lang="en-US" altLang="zh-CN" dirty="0"/>
          </a:p>
          <a:p>
            <a:pPr>
              <a:lnSpc>
                <a:spcPct val="150000"/>
              </a:lnSpc>
            </a:pPr>
            <a:r>
              <a:rPr lang="en-US" altLang="zh-CN"/>
              <a:t>      </a:t>
            </a:r>
            <a:r>
              <a:rPr lang="zh-CN" altLang="zh-CN"/>
              <a:t>数据</a:t>
            </a:r>
            <a:r>
              <a:rPr lang="zh-CN" altLang="zh-CN" dirty="0"/>
              <a:t>与另外一类数据的关联关系。</a:t>
            </a:r>
            <a:endParaRPr lang="en-US" altLang="zh-CN" dirty="0"/>
          </a:p>
          <a:p>
            <a:pPr>
              <a:lnSpc>
                <a:spcPct val="150000"/>
              </a:lnSpc>
              <a:buFont typeface="Wingdings" panose="05000000000000000000" pitchFamily="2" charset="2"/>
              <a:buChar char="Ø"/>
            </a:pPr>
            <a:r>
              <a:rPr lang="en-US" altLang="zh-CN" dirty="0"/>
              <a:t>1</a:t>
            </a:r>
            <a:r>
              <a:rPr lang="zh-CN" altLang="zh-CN" dirty="0"/>
              <a:t>对</a:t>
            </a:r>
            <a:r>
              <a:rPr lang="en-US" altLang="zh-CN" dirty="0"/>
              <a:t>1</a:t>
            </a:r>
            <a:r>
              <a:rPr lang="zh-CN" altLang="zh-CN" dirty="0"/>
              <a:t>（</a:t>
            </a:r>
            <a:r>
              <a:rPr lang="en-US" altLang="zh-CN" dirty="0"/>
              <a:t>1:1</a:t>
            </a:r>
            <a:r>
              <a:rPr lang="zh-CN" altLang="zh-CN" dirty="0"/>
              <a:t>）</a:t>
            </a:r>
            <a:endParaRPr lang="en-US" altLang="zh-CN" dirty="0"/>
          </a:p>
          <a:p>
            <a:pPr>
              <a:lnSpc>
                <a:spcPct val="150000"/>
              </a:lnSpc>
              <a:buFont typeface="Wingdings" panose="05000000000000000000" pitchFamily="2" charset="2"/>
              <a:buChar char="Ø"/>
            </a:pPr>
            <a:r>
              <a:rPr lang="en-US" altLang="zh-CN" dirty="0"/>
              <a:t>1</a:t>
            </a:r>
            <a:r>
              <a:rPr lang="zh-CN" altLang="zh-CN" dirty="0"/>
              <a:t>对多（</a:t>
            </a:r>
            <a:r>
              <a:rPr lang="en-US" altLang="zh-CN" dirty="0"/>
              <a:t>1:N</a:t>
            </a:r>
            <a:r>
              <a:rPr lang="zh-CN" altLang="zh-CN" dirty="0"/>
              <a:t>）</a:t>
            </a:r>
            <a:endParaRPr lang="en-US" altLang="zh-CN" dirty="0"/>
          </a:p>
          <a:p>
            <a:pPr>
              <a:lnSpc>
                <a:spcPct val="150000"/>
              </a:lnSpc>
              <a:buFont typeface="Wingdings" panose="05000000000000000000" pitchFamily="2" charset="2"/>
              <a:buChar char="Ø"/>
            </a:pPr>
            <a:r>
              <a:rPr lang="zh-CN" altLang="zh-CN" dirty="0"/>
              <a:t>多对多（</a:t>
            </a:r>
            <a:r>
              <a:rPr lang="en-US" altLang="zh-CN" dirty="0"/>
              <a:t>M:N</a:t>
            </a:r>
            <a:r>
              <a:rPr lang="zh-CN" altLang="zh-CN" dirty="0"/>
              <a:t>）</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48</a:t>
            </a:fld>
            <a:endParaRPr lang="zh-CN" altLang="en-US"/>
          </a:p>
        </p:txBody>
      </p:sp>
    </p:spTree>
    <p:extLst>
      <p:ext uri="{BB962C8B-B14F-4D97-AF65-F5344CB8AC3E}">
        <p14:creationId xmlns:p14="http://schemas.microsoft.com/office/powerpoint/2010/main" val="1403562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en-US" altLang="zh-CN" dirty="0"/>
              <a:t>1</a:t>
            </a:r>
            <a:r>
              <a:rPr lang="zh-CN" altLang="zh-CN" dirty="0"/>
              <a:t>对</a:t>
            </a:r>
            <a:r>
              <a:rPr lang="en-US" altLang="zh-CN" dirty="0"/>
              <a:t>1</a:t>
            </a:r>
            <a:r>
              <a:rPr lang="zh-CN" altLang="zh-CN" dirty="0"/>
              <a:t>（</a:t>
            </a:r>
            <a:r>
              <a:rPr lang="en-US" altLang="zh-CN" dirty="0"/>
              <a:t>1:1</a:t>
            </a:r>
            <a:r>
              <a:rPr lang="zh-CN" altLang="zh-CN" dirty="0"/>
              <a:t>）</a:t>
            </a:r>
            <a:r>
              <a:rPr lang="zh-CN" altLang="en-US" dirty="0"/>
              <a:t>：</a:t>
            </a:r>
            <a:r>
              <a:rPr lang="zh-CN" altLang="zh-CN" dirty="0"/>
              <a:t>两类数据之间的记录是一一对应的</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49</a:t>
            </a:fld>
            <a:endParaRPr lang="zh-CN" altLang="en-US"/>
          </a:p>
        </p:txBody>
      </p:sp>
      <p:pic>
        <p:nvPicPr>
          <p:cNvPr id="7" name="图片 6">
            <a:extLst>
              <a:ext uri="{FF2B5EF4-FFF2-40B4-BE49-F238E27FC236}">
                <a16:creationId xmlns:a16="http://schemas.microsoft.com/office/drawing/2014/main" id="{43221903-8ECD-B5B7-89A3-967AC2F9B78F}"/>
              </a:ext>
            </a:extLst>
          </p:cNvPr>
          <p:cNvPicPr/>
          <p:nvPr/>
        </p:nvPicPr>
        <p:blipFill>
          <a:blip r:embed="rId2"/>
          <a:stretch>
            <a:fillRect/>
          </a:stretch>
        </p:blipFill>
        <p:spPr>
          <a:xfrm>
            <a:off x="1446473" y="2375114"/>
            <a:ext cx="8675427" cy="1833549"/>
          </a:xfrm>
          <a:prstGeom prst="rect">
            <a:avLst/>
          </a:prstGeom>
        </p:spPr>
      </p:pic>
      <p:sp>
        <p:nvSpPr>
          <p:cNvPr id="8" name="文本框 7">
            <a:extLst>
              <a:ext uri="{FF2B5EF4-FFF2-40B4-BE49-F238E27FC236}">
                <a16:creationId xmlns:a16="http://schemas.microsoft.com/office/drawing/2014/main" id="{5509CF38-3EC2-5087-F054-BAA757EB64D4}"/>
              </a:ext>
            </a:extLst>
          </p:cNvPr>
          <p:cNvSpPr txBox="1"/>
          <p:nvPr/>
        </p:nvSpPr>
        <p:spPr>
          <a:xfrm>
            <a:off x="5539316" y="4342839"/>
            <a:ext cx="1502834" cy="369332"/>
          </a:xfrm>
          <a:prstGeom prst="rect">
            <a:avLst/>
          </a:prstGeom>
          <a:noFill/>
        </p:spPr>
        <p:txBody>
          <a:bodyPr wrap="square">
            <a:spAutoFit/>
          </a:bodyPr>
          <a:lstStyle/>
          <a:p>
            <a:r>
              <a:rPr lang="en-US" altLang="zh-CN" sz="1800" kern="0" dirty="0">
                <a:effectLst/>
                <a:latin typeface="腾讯体 W3" panose="020C04030202040F0204" pitchFamily="34" charset="-122"/>
                <a:ea typeface="腾讯体 W3" panose="020C04030202040F0204" pitchFamily="34" charset="-122"/>
              </a:rPr>
              <a:t>1</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a:t>
            </a:r>
            <a:r>
              <a:rPr lang="en-US" altLang="zh-CN" sz="1800" kern="0" dirty="0">
                <a:effectLst/>
                <a:latin typeface="腾讯体 W3" panose="020C04030202040F0204" pitchFamily="34" charset="-122"/>
                <a:ea typeface="腾讯体 W3" panose="020C04030202040F0204" pitchFamily="34" charset="-122"/>
              </a:rPr>
              <a:t>1</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案例</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427953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normAutofit/>
          </a:bodyPr>
          <a:lstStyle/>
          <a:p>
            <a:r>
              <a:rPr lang="zh-CN" altLang="en-US" dirty="0"/>
              <a:t>     在人类语言学中，关于处理的动作一般采用“</a:t>
            </a:r>
            <a:r>
              <a:rPr lang="zh-CN" altLang="en-US" b="1" dirty="0"/>
              <a:t>动词短语</a:t>
            </a:r>
            <a:r>
              <a:rPr lang="zh-CN" altLang="en-US" dirty="0"/>
              <a:t>”来表示。</a:t>
            </a:r>
            <a:endParaRPr lang="en-US" altLang="zh-CN" dirty="0"/>
          </a:p>
          <a:p>
            <a:endParaRPr lang="en-US" altLang="zh-CN" dirty="0"/>
          </a:p>
          <a:p>
            <a:r>
              <a:rPr lang="zh-CN" altLang="en-US" dirty="0"/>
              <a:t>（</a:t>
            </a:r>
            <a:r>
              <a:rPr lang="en-US" altLang="zh-CN" dirty="0"/>
              <a:t>1</a:t>
            </a:r>
            <a:r>
              <a:rPr lang="zh-CN" altLang="en-US" dirty="0"/>
              <a:t>）动词</a:t>
            </a:r>
            <a:r>
              <a:rPr lang="en-US" altLang="zh-CN" dirty="0"/>
              <a:t>+</a:t>
            </a:r>
            <a:r>
              <a:rPr lang="zh-CN" altLang="en-US" dirty="0"/>
              <a:t>宾语</a:t>
            </a:r>
            <a:endParaRPr lang="en-US" altLang="zh-CN" dirty="0"/>
          </a:p>
          <a:p>
            <a:pPr>
              <a:buFont typeface="Wingdings" panose="05000000000000000000" pitchFamily="2" charset="2"/>
              <a:buChar char="u"/>
            </a:pPr>
            <a:r>
              <a:rPr lang="zh-CN" altLang="en-US" dirty="0"/>
              <a:t>动词表示处理的动作</a:t>
            </a:r>
          </a:p>
          <a:p>
            <a:pPr>
              <a:buFont typeface="Wingdings" panose="05000000000000000000" pitchFamily="2" charset="2"/>
              <a:buChar char="u"/>
            </a:pPr>
            <a:r>
              <a:rPr lang="zh-CN" altLang="en-US" dirty="0"/>
              <a:t>宾语表示被处理的对象</a:t>
            </a:r>
          </a:p>
          <a:p>
            <a:endParaRPr lang="zh-CN" altLang="en-US" dirty="0"/>
          </a:p>
          <a:p>
            <a:r>
              <a:rPr lang="zh-CN" altLang="en-US" dirty="0"/>
              <a:t>（</a:t>
            </a:r>
            <a:r>
              <a:rPr lang="en-US" altLang="zh-CN" dirty="0"/>
              <a:t>2</a:t>
            </a:r>
            <a:r>
              <a:rPr lang="zh-CN" altLang="en-US" dirty="0"/>
              <a:t>）动词</a:t>
            </a:r>
          </a:p>
          <a:p>
            <a:pPr>
              <a:buFont typeface="Wingdings" panose="05000000000000000000" pitchFamily="2" charset="2"/>
              <a:buChar char="u"/>
            </a:pPr>
            <a:r>
              <a:rPr lang="zh-CN" altLang="en-US" dirty="0"/>
              <a:t>内部处理</a:t>
            </a:r>
          </a:p>
          <a:p>
            <a:pPr>
              <a:buFont typeface="Wingdings" panose="05000000000000000000" pitchFamily="2" charset="2"/>
              <a:buChar char="u"/>
            </a:pPr>
            <a:r>
              <a:rPr lang="zh-CN" altLang="en-US" dirty="0"/>
              <a:t>不需要输入的处理</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a:t>
            </a:fld>
            <a:endParaRPr lang="zh-CN" altLang="en-US"/>
          </a:p>
        </p:txBody>
      </p:sp>
    </p:spTree>
    <p:extLst>
      <p:ext uri="{BB962C8B-B14F-4D97-AF65-F5344CB8AC3E}">
        <p14:creationId xmlns:p14="http://schemas.microsoft.com/office/powerpoint/2010/main" val="2928615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en-US" altLang="zh-CN" dirty="0"/>
              <a:t>1</a:t>
            </a:r>
            <a:r>
              <a:rPr lang="zh-CN" altLang="zh-CN" dirty="0"/>
              <a:t>对多（</a:t>
            </a:r>
            <a:r>
              <a:rPr lang="en-US" altLang="zh-CN" dirty="0"/>
              <a:t>1:N</a:t>
            </a:r>
            <a:r>
              <a:rPr lang="zh-CN" altLang="zh-CN" dirty="0"/>
              <a:t>）</a:t>
            </a:r>
            <a:r>
              <a:rPr lang="zh-CN" altLang="en-US" dirty="0"/>
              <a:t>：</a:t>
            </a:r>
            <a:r>
              <a:rPr lang="zh-CN" altLang="zh-CN" dirty="0"/>
              <a:t>数据记录与另一类数据中的零条或者多条记录相关联</a:t>
            </a:r>
            <a:r>
              <a:rPr lang="zh-CN" altLang="en-US" dirty="0"/>
              <a:t>。</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50</a:t>
            </a:fld>
            <a:endParaRPr lang="zh-CN" altLang="en-US"/>
          </a:p>
        </p:txBody>
      </p:sp>
      <p:pic>
        <p:nvPicPr>
          <p:cNvPr id="7" name="图片 6">
            <a:extLst>
              <a:ext uri="{FF2B5EF4-FFF2-40B4-BE49-F238E27FC236}">
                <a16:creationId xmlns:a16="http://schemas.microsoft.com/office/drawing/2014/main" id="{D3173213-6672-C0F1-05D8-5747BC25A895}"/>
              </a:ext>
            </a:extLst>
          </p:cNvPr>
          <p:cNvPicPr/>
          <p:nvPr/>
        </p:nvPicPr>
        <p:blipFill>
          <a:blip r:embed="rId2"/>
          <a:stretch>
            <a:fillRect/>
          </a:stretch>
        </p:blipFill>
        <p:spPr>
          <a:xfrm>
            <a:off x="1835784" y="2013748"/>
            <a:ext cx="8325823" cy="1590936"/>
          </a:xfrm>
          <a:prstGeom prst="rect">
            <a:avLst/>
          </a:prstGeom>
        </p:spPr>
      </p:pic>
      <p:sp>
        <p:nvSpPr>
          <p:cNvPr id="8" name="文本框 7">
            <a:extLst>
              <a:ext uri="{FF2B5EF4-FFF2-40B4-BE49-F238E27FC236}">
                <a16:creationId xmlns:a16="http://schemas.microsoft.com/office/drawing/2014/main" id="{489FFDDF-AB14-9DC9-3498-4C8C36243637}"/>
              </a:ext>
            </a:extLst>
          </p:cNvPr>
          <p:cNvSpPr txBox="1"/>
          <p:nvPr/>
        </p:nvSpPr>
        <p:spPr>
          <a:xfrm>
            <a:off x="6062195" y="3834397"/>
            <a:ext cx="1259355" cy="369332"/>
          </a:xfrm>
          <a:prstGeom prst="rect">
            <a:avLst/>
          </a:prstGeom>
          <a:noFill/>
        </p:spPr>
        <p:txBody>
          <a:bodyPr wrap="square">
            <a:spAutoFit/>
          </a:bodyPr>
          <a:lstStyle/>
          <a:p>
            <a:r>
              <a:rPr lang="en-US" altLang="zh-CN" sz="1800" kern="0" dirty="0">
                <a:effectLst/>
                <a:latin typeface="腾讯体 W3" panose="020C04030202040F0204" pitchFamily="34" charset="-122"/>
                <a:ea typeface="腾讯体 W3" panose="020C04030202040F0204" pitchFamily="34" charset="-122"/>
              </a:rPr>
              <a:t>1</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a:t>
            </a:r>
            <a:r>
              <a:rPr lang="en-US" altLang="zh-CN" sz="1800" kern="0" dirty="0">
                <a:effectLst/>
                <a:latin typeface="腾讯体 W3" panose="020C04030202040F0204" pitchFamily="34" charset="-122"/>
                <a:ea typeface="腾讯体 W3" panose="020C04030202040F0204" pitchFamily="34" charset="-122"/>
              </a:rPr>
              <a:t>N</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案例</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4195834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zh-CN" dirty="0"/>
              <a:t>多对多（</a:t>
            </a:r>
            <a:r>
              <a:rPr lang="en-US" altLang="zh-CN" dirty="0"/>
              <a:t>M:N</a:t>
            </a:r>
            <a:r>
              <a:rPr lang="zh-CN" altLang="zh-CN" dirty="0"/>
              <a:t>）</a:t>
            </a:r>
            <a:r>
              <a:rPr lang="zh-CN" altLang="en-US" dirty="0"/>
              <a:t>：</a:t>
            </a:r>
            <a:r>
              <a:rPr lang="zh-CN" altLang="zh-CN" dirty="0"/>
              <a:t>两类数据中的任意一条记录均可以与另一类数据中的零条或者多条记录相关联</a:t>
            </a:r>
            <a:r>
              <a:rPr lang="zh-CN" altLang="en-US" dirty="0"/>
              <a:t>。</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51</a:t>
            </a:fld>
            <a:endParaRPr lang="zh-CN" altLang="en-US"/>
          </a:p>
        </p:txBody>
      </p:sp>
      <p:pic>
        <p:nvPicPr>
          <p:cNvPr id="7" name="图片 6">
            <a:extLst>
              <a:ext uri="{FF2B5EF4-FFF2-40B4-BE49-F238E27FC236}">
                <a16:creationId xmlns:a16="http://schemas.microsoft.com/office/drawing/2014/main" id="{70244BFF-BE3B-5647-1965-868B10FF7118}"/>
              </a:ext>
            </a:extLst>
          </p:cNvPr>
          <p:cNvPicPr/>
          <p:nvPr/>
        </p:nvPicPr>
        <p:blipFill>
          <a:blip r:embed="rId2"/>
          <a:stretch>
            <a:fillRect/>
          </a:stretch>
        </p:blipFill>
        <p:spPr>
          <a:xfrm>
            <a:off x="1938866" y="2371090"/>
            <a:ext cx="8658241" cy="1375410"/>
          </a:xfrm>
          <a:prstGeom prst="rect">
            <a:avLst/>
          </a:prstGeom>
        </p:spPr>
      </p:pic>
      <p:sp>
        <p:nvSpPr>
          <p:cNvPr id="8" name="文本框 7">
            <a:extLst>
              <a:ext uri="{FF2B5EF4-FFF2-40B4-BE49-F238E27FC236}">
                <a16:creationId xmlns:a16="http://schemas.microsoft.com/office/drawing/2014/main" id="{16BFCD9D-091F-2CFA-3649-599C2AFCD2F7}"/>
              </a:ext>
            </a:extLst>
          </p:cNvPr>
          <p:cNvSpPr txBox="1"/>
          <p:nvPr/>
        </p:nvSpPr>
        <p:spPr>
          <a:xfrm>
            <a:off x="5458883" y="4282731"/>
            <a:ext cx="1418167" cy="369332"/>
          </a:xfrm>
          <a:prstGeom prst="rect">
            <a:avLst/>
          </a:prstGeom>
          <a:noFill/>
        </p:spPr>
        <p:txBody>
          <a:bodyPr wrap="square">
            <a:spAutoFit/>
          </a:bodyPr>
          <a:lstStyle/>
          <a:p>
            <a:r>
              <a:rPr lang="en-US" altLang="zh-CN" sz="1800" kern="0" dirty="0">
                <a:effectLst/>
                <a:latin typeface="腾讯体 W3" panose="020C04030202040F0204" pitchFamily="34" charset="-122"/>
                <a:ea typeface="腾讯体 W3" panose="020C04030202040F0204" pitchFamily="34" charset="-122"/>
              </a:rPr>
              <a:t>M</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a:t>
            </a:r>
            <a:r>
              <a:rPr lang="en-US" altLang="zh-CN" sz="1800" kern="0" dirty="0">
                <a:effectLst/>
                <a:latin typeface="腾讯体 W3" panose="020C04030202040F0204" pitchFamily="34" charset="-122"/>
                <a:ea typeface="腾讯体 W3" panose="020C04030202040F0204" pitchFamily="34" charset="-122"/>
              </a:rPr>
              <a:t>N</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案例</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827585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52</a:t>
            </a:fld>
            <a:endParaRPr lang="zh-CN" altLang="en-US"/>
          </a:p>
        </p:txBody>
      </p:sp>
      <p:graphicFrame>
        <p:nvGraphicFramePr>
          <p:cNvPr id="7" name="对象 6">
            <a:extLst>
              <a:ext uri="{FF2B5EF4-FFF2-40B4-BE49-F238E27FC236}">
                <a16:creationId xmlns:a16="http://schemas.microsoft.com/office/drawing/2014/main" id="{F30217EB-A187-687A-95AD-E0F6C4D833CE}"/>
              </a:ext>
            </a:extLst>
          </p:cNvPr>
          <p:cNvGraphicFramePr>
            <a:graphicFrameLocks noChangeAspect="1"/>
          </p:cNvGraphicFramePr>
          <p:nvPr>
            <p:extLst>
              <p:ext uri="{D42A27DB-BD31-4B8C-83A1-F6EECF244321}">
                <p14:modId xmlns:p14="http://schemas.microsoft.com/office/powerpoint/2010/main" val="2918616418"/>
              </p:ext>
            </p:extLst>
          </p:nvPr>
        </p:nvGraphicFramePr>
        <p:xfrm>
          <a:off x="801731" y="1879386"/>
          <a:ext cx="2325668" cy="764381"/>
        </p:xfrm>
        <a:graphic>
          <a:graphicData uri="http://schemas.openxmlformats.org/presentationml/2006/ole">
            <mc:AlternateContent xmlns:mc="http://schemas.openxmlformats.org/markup-compatibility/2006">
              <mc:Choice xmlns:v="urn:schemas-microsoft-com:vml" Requires="v">
                <p:oleObj name="Visio" r:id="rId2" imgW="1123983" imgH="357188" progId="Visio.Drawing.15">
                  <p:embed/>
                </p:oleObj>
              </mc:Choice>
              <mc:Fallback>
                <p:oleObj name="Visio" r:id="rId2" imgW="1123983" imgH="357188" progId="Visio.Drawing.15">
                  <p:embed/>
                  <p:pic>
                    <p:nvPicPr>
                      <p:cNvPr id="9" name="对象 8">
                        <a:extLst>
                          <a:ext uri="{FF2B5EF4-FFF2-40B4-BE49-F238E27FC236}">
                            <a16:creationId xmlns:a16="http://schemas.microsoft.com/office/drawing/2014/main" id="{4A8D148E-BC44-4E4C-B625-FC93CF7DA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31" y="1879386"/>
                        <a:ext cx="2325668" cy="764381"/>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5F64C0E6-FCB2-8B62-D1FD-EB3E465F4DA2}"/>
              </a:ext>
            </a:extLst>
          </p:cNvPr>
          <p:cNvGraphicFramePr>
            <a:graphicFrameLocks noChangeAspect="1"/>
          </p:cNvGraphicFramePr>
          <p:nvPr>
            <p:extLst>
              <p:ext uri="{D42A27DB-BD31-4B8C-83A1-F6EECF244321}">
                <p14:modId xmlns:p14="http://schemas.microsoft.com/office/powerpoint/2010/main" val="1277336116"/>
              </p:ext>
            </p:extLst>
          </p:nvPr>
        </p:nvGraphicFramePr>
        <p:xfrm>
          <a:off x="3556021" y="1879386"/>
          <a:ext cx="2325666" cy="806664"/>
        </p:xfrm>
        <a:graphic>
          <a:graphicData uri="http://schemas.openxmlformats.org/presentationml/2006/ole">
            <mc:AlternateContent xmlns:mc="http://schemas.openxmlformats.org/markup-compatibility/2006">
              <mc:Choice xmlns:v="urn:schemas-microsoft-com:vml" Requires="v">
                <p:oleObj name="Visio" r:id="rId4" imgW="1123983" imgH="390719" progId="Visio.Drawing.15">
                  <p:embed/>
                </p:oleObj>
              </mc:Choice>
              <mc:Fallback>
                <p:oleObj name="Visio" r:id="rId4" imgW="1123983" imgH="390719" progId="Visio.Drawing.15">
                  <p:embed/>
                  <p:pic>
                    <p:nvPicPr>
                      <p:cNvPr id="11" name="对象 10">
                        <a:extLst>
                          <a:ext uri="{FF2B5EF4-FFF2-40B4-BE49-F238E27FC236}">
                            <a16:creationId xmlns:a16="http://schemas.microsoft.com/office/drawing/2014/main" id="{D7F0BD5E-7ADA-4058-9E4E-5893AB7C30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21" y="1879386"/>
                        <a:ext cx="2325666" cy="806664"/>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A842A18-5C24-2BAA-4946-80841EBE21E7}"/>
              </a:ext>
            </a:extLst>
          </p:cNvPr>
          <p:cNvGraphicFramePr>
            <a:graphicFrameLocks noChangeAspect="1"/>
          </p:cNvGraphicFramePr>
          <p:nvPr>
            <p:extLst>
              <p:ext uri="{D42A27DB-BD31-4B8C-83A1-F6EECF244321}">
                <p14:modId xmlns:p14="http://schemas.microsoft.com/office/powerpoint/2010/main" val="1654259837"/>
              </p:ext>
            </p:extLst>
          </p:nvPr>
        </p:nvGraphicFramePr>
        <p:xfrm>
          <a:off x="6310309" y="1914354"/>
          <a:ext cx="2325670" cy="738360"/>
        </p:xfrm>
        <a:graphic>
          <a:graphicData uri="http://schemas.openxmlformats.org/presentationml/2006/ole">
            <mc:AlternateContent xmlns:mc="http://schemas.openxmlformats.org/markup-compatibility/2006">
              <mc:Choice xmlns:v="urn:schemas-microsoft-com:vml" Requires="v">
                <p:oleObj name="Visio" r:id="rId6" imgW="1123983" imgH="362047" progId="Visio.Drawing.15">
                  <p:embed/>
                </p:oleObj>
              </mc:Choice>
              <mc:Fallback>
                <p:oleObj name="Visio" r:id="rId6" imgW="1123983" imgH="362047" progId="Visio.Drawing.15">
                  <p:embed/>
                  <p:pic>
                    <p:nvPicPr>
                      <p:cNvPr id="13" name="对象 12">
                        <a:extLst>
                          <a:ext uri="{FF2B5EF4-FFF2-40B4-BE49-F238E27FC236}">
                            <a16:creationId xmlns:a16="http://schemas.microsoft.com/office/drawing/2014/main" id="{431A87EB-433C-4A29-9029-AE72F3F336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0309" y="1914354"/>
                        <a:ext cx="2325670" cy="73836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C0BBAD73-1C1B-4D98-4363-BE103B973C47}"/>
              </a:ext>
            </a:extLst>
          </p:cNvPr>
          <p:cNvGraphicFramePr>
            <a:graphicFrameLocks noChangeAspect="1"/>
          </p:cNvGraphicFramePr>
          <p:nvPr>
            <p:extLst>
              <p:ext uri="{D42A27DB-BD31-4B8C-83A1-F6EECF244321}">
                <p14:modId xmlns:p14="http://schemas.microsoft.com/office/powerpoint/2010/main" val="3270053127"/>
              </p:ext>
            </p:extLst>
          </p:nvPr>
        </p:nvGraphicFramePr>
        <p:xfrm>
          <a:off x="9064601" y="1877086"/>
          <a:ext cx="2325668" cy="764381"/>
        </p:xfrm>
        <a:graphic>
          <a:graphicData uri="http://schemas.openxmlformats.org/presentationml/2006/ole">
            <mc:AlternateContent xmlns:mc="http://schemas.openxmlformats.org/markup-compatibility/2006">
              <mc:Choice xmlns:v="urn:schemas-microsoft-com:vml" Requires="v">
                <p:oleObj name="Visio" r:id="rId8" imgW="1123983" imgH="357188" progId="Visio.Drawing.15">
                  <p:embed/>
                </p:oleObj>
              </mc:Choice>
              <mc:Fallback>
                <p:oleObj name="Visio" r:id="rId8" imgW="1123983" imgH="357188" progId="Visio.Drawing.15">
                  <p:embed/>
                  <p:pic>
                    <p:nvPicPr>
                      <p:cNvPr id="15" name="对象 14">
                        <a:extLst>
                          <a:ext uri="{FF2B5EF4-FFF2-40B4-BE49-F238E27FC236}">
                            <a16:creationId xmlns:a16="http://schemas.microsoft.com/office/drawing/2014/main" id="{E7C1FEDE-4D4C-405F-BA3F-98E8033FBB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64601" y="1877086"/>
                        <a:ext cx="2325668" cy="764381"/>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656A63E-4C61-7A42-851D-232FB63A5BA4}"/>
              </a:ext>
            </a:extLst>
          </p:cNvPr>
          <p:cNvSpPr txBox="1"/>
          <p:nvPr/>
        </p:nvSpPr>
        <p:spPr>
          <a:xfrm>
            <a:off x="728839" y="2891214"/>
            <a:ext cx="10483644" cy="461665"/>
          </a:xfrm>
          <a:prstGeom prst="rect">
            <a:avLst/>
          </a:prstGeom>
          <a:noFill/>
        </p:spPr>
        <p:txBody>
          <a:bodyPr wrap="square">
            <a:spAutoFit/>
          </a:bodyPr>
          <a:lstStyle/>
          <a:p>
            <a:r>
              <a:rPr lang="zh-CN" altLang="en-US" sz="2400" dirty="0">
                <a:latin typeface="腾讯体 W3" panose="020C04030202040F0204" pitchFamily="34" charset="-122"/>
                <a:ea typeface="腾讯体 W3" panose="020C04030202040F0204" pitchFamily="34" charset="-122"/>
              </a:rPr>
              <a:t>       0或者1	                  必须有1个	      0或者多个              1个或者多个</a:t>
            </a:r>
          </a:p>
        </p:txBody>
      </p:sp>
    </p:spTree>
    <p:extLst>
      <p:ext uri="{BB962C8B-B14F-4D97-AF65-F5344CB8AC3E}">
        <p14:creationId xmlns:p14="http://schemas.microsoft.com/office/powerpoint/2010/main" val="408888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lstStyle/>
          <a:p>
            <a:r>
              <a:rPr lang="zh-CN" altLang="en-US" dirty="0"/>
              <a:t>③ 数据项的组成</a:t>
            </a:r>
            <a:endParaRPr lang="en-US" altLang="zh-CN" dirty="0"/>
          </a:p>
          <a:p>
            <a:r>
              <a:rPr lang="en-US" altLang="zh-CN" dirty="0"/>
              <a:t>     </a:t>
            </a:r>
            <a:r>
              <a:rPr lang="zh-CN" altLang="zh-CN" dirty="0"/>
              <a:t>对数据的各个数据项内容进行描述。</a:t>
            </a:r>
            <a:endParaRPr lang="en-US" altLang="zh-CN" dirty="0"/>
          </a:p>
          <a:p>
            <a:r>
              <a:rPr lang="en-US" altLang="zh-CN" dirty="0"/>
              <a:t>      </a:t>
            </a:r>
            <a:r>
              <a:rPr lang="zh-CN" altLang="zh-CN" dirty="0"/>
              <a:t>在需求分析中，数据项的内容描述被称为</a:t>
            </a:r>
            <a:r>
              <a:rPr lang="zh-CN" altLang="zh-CN" b="1" dirty="0"/>
              <a:t>数据字典</a:t>
            </a:r>
            <a:r>
              <a:rPr lang="zh-CN" altLang="zh-CN" dirty="0"/>
              <a:t>。</a:t>
            </a:r>
            <a:endParaRPr lang="en-US" altLang="zh-CN" dirty="0"/>
          </a:p>
          <a:p>
            <a:endParaRPr lang="en-US" altLang="zh-CN" b="1" dirty="0"/>
          </a:p>
          <a:p>
            <a:pPr>
              <a:lnSpc>
                <a:spcPct val="150000"/>
              </a:lnSpc>
            </a:pPr>
            <a:r>
              <a:rPr lang="en-US" altLang="zh-CN" b="1" dirty="0"/>
              <a:t>     </a:t>
            </a:r>
            <a:r>
              <a:rPr lang="zh-CN" altLang="zh-CN" b="1" dirty="0"/>
              <a:t>数据字典</a:t>
            </a:r>
            <a:r>
              <a:rPr lang="en-US" altLang="zh-CN" dirty="0"/>
              <a:t>:</a:t>
            </a:r>
            <a:r>
              <a:rPr lang="zh-CN" altLang="zh-CN" dirty="0"/>
              <a:t>对需求分析中涉及的数据项、数据流、加工逻辑、数据存储和外部实体等信息进行精确、严格的定义</a:t>
            </a:r>
            <a:r>
              <a:rPr lang="zh-CN" altLang="en-US" dirty="0"/>
              <a:t>。</a:t>
            </a:r>
          </a:p>
          <a:p>
            <a:endParaRPr lang="en-US" altLang="zh-CN" b="1"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53</a:t>
            </a:fld>
            <a:endParaRPr lang="zh-CN" altLang="en-US"/>
          </a:p>
        </p:txBody>
      </p:sp>
    </p:spTree>
    <p:extLst>
      <p:ext uri="{BB962C8B-B14F-4D97-AF65-F5344CB8AC3E}">
        <p14:creationId xmlns:p14="http://schemas.microsoft.com/office/powerpoint/2010/main" val="2246080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54</a:t>
            </a:fld>
            <a:endParaRPr lang="zh-CN" altLang="en-US"/>
          </a:p>
        </p:txBody>
      </p:sp>
      <p:graphicFrame>
        <p:nvGraphicFramePr>
          <p:cNvPr id="7" name="图示 6">
            <a:extLst>
              <a:ext uri="{FF2B5EF4-FFF2-40B4-BE49-F238E27FC236}">
                <a16:creationId xmlns:a16="http://schemas.microsoft.com/office/drawing/2014/main" id="{1ECA5148-225E-4E8C-06FB-68954A6CF130}"/>
              </a:ext>
            </a:extLst>
          </p:cNvPr>
          <p:cNvGraphicFramePr/>
          <p:nvPr>
            <p:extLst>
              <p:ext uri="{D42A27DB-BD31-4B8C-83A1-F6EECF244321}">
                <p14:modId xmlns:p14="http://schemas.microsoft.com/office/powerpoint/2010/main" val="2136647044"/>
              </p:ext>
            </p:extLst>
          </p:nvPr>
        </p:nvGraphicFramePr>
        <p:xfrm>
          <a:off x="1097280" y="1200150"/>
          <a:ext cx="2159000" cy="477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CB8C1937-1833-2F9D-5928-64758D2168FC}"/>
              </a:ext>
            </a:extLst>
          </p:cNvPr>
          <p:cNvSpPr txBox="1"/>
          <p:nvPr/>
        </p:nvSpPr>
        <p:spPr>
          <a:xfrm>
            <a:off x="3050116" y="2472781"/>
            <a:ext cx="8335434"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对系统中出现的各种数据、控制项、数据存储和外部实体的无歧义定义</a:t>
            </a:r>
            <a:r>
              <a:rPr lang="zh-CN" altLang="en-US" sz="2000" dirty="0">
                <a:latin typeface="腾讯体 W3" panose="020C04030202040F0204" pitchFamily="34" charset="-122"/>
                <a:ea typeface="腾讯体 W3" panose="020C04030202040F0204" pitchFamily="34" charset="-122"/>
              </a:rPr>
              <a:t>；</a:t>
            </a:r>
          </a:p>
        </p:txBody>
      </p:sp>
      <p:sp>
        <p:nvSpPr>
          <p:cNvPr id="11" name="文本框 10">
            <a:extLst>
              <a:ext uri="{FF2B5EF4-FFF2-40B4-BE49-F238E27FC236}">
                <a16:creationId xmlns:a16="http://schemas.microsoft.com/office/drawing/2014/main" id="{519C6FA7-E677-13DD-A6D5-BC70F843CC85}"/>
              </a:ext>
            </a:extLst>
          </p:cNvPr>
          <p:cNvSpPr txBox="1"/>
          <p:nvPr/>
        </p:nvSpPr>
        <p:spPr>
          <a:xfrm>
            <a:off x="3050116" y="3380322"/>
            <a:ext cx="5020734" cy="400110"/>
          </a:xfrm>
          <a:prstGeom prst="rect">
            <a:avLst/>
          </a:prstGeom>
          <a:noFill/>
        </p:spPr>
        <p:txBody>
          <a:bodyPr wrap="square">
            <a:spAutoFit/>
          </a:bodyPr>
          <a:lstStyle/>
          <a:p>
            <a:r>
              <a:rPr lang="zh-CN" altLang="en-US" sz="2000" dirty="0">
                <a:latin typeface="腾讯体 W3" panose="020C04030202040F0204" pitchFamily="34" charset="-122"/>
                <a:ea typeface="腾讯体 W3" panose="020C04030202040F0204" pitchFamily="34" charset="-122"/>
              </a:rPr>
              <a:t>对</a:t>
            </a:r>
            <a:r>
              <a:rPr lang="zh-CN" altLang="zh-CN" sz="2000" dirty="0">
                <a:latin typeface="腾讯体 W3" panose="020C04030202040F0204" pitchFamily="34" charset="-122"/>
                <a:ea typeface="腾讯体 W3" panose="020C04030202040F0204" pitchFamily="34" charset="-122"/>
              </a:rPr>
              <a:t>数据或者控制项的内容和组成</a:t>
            </a:r>
            <a:r>
              <a:rPr lang="zh-CN" altLang="en-US" sz="2000" dirty="0">
                <a:latin typeface="腾讯体 W3" panose="020C04030202040F0204" pitchFamily="34" charset="-122"/>
                <a:ea typeface="腾讯体 W3" panose="020C04030202040F0204" pitchFamily="34" charset="-122"/>
              </a:rPr>
              <a:t>进行描述；</a:t>
            </a:r>
          </a:p>
        </p:txBody>
      </p:sp>
      <p:sp>
        <p:nvSpPr>
          <p:cNvPr id="12" name="文本框 11">
            <a:extLst>
              <a:ext uri="{FF2B5EF4-FFF2-40B4-BE49-F238E27FC236}">
                <a16:creationId xmlns:a16="http://schemas.microsoft.com/office/drawing/2014/main" id="{DF93C2A9-2BBD-04B4-A34C-5F496F747033}"/>
              </a:ext>
            </a:extLst>
          </p:cNvPr>
          <p:cNvSpPr txBox="1"/>
          <p:nvPr/>
        </p:nvSpPr>
        <p:spPr>
          <a:xfrm>
            <a:off x="3050117" y="4388145"/>
            <a:ext cx="7586134"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对数据项的数据类型、预置值、约束条件、取值范围等进行描述；</a:t>
            </a:r>
            <a:endParaRPr lang="en-US" altLang="zh-CN" sz="2000" dirty="0">
              <a:latin typeface="腾讯体 W3" panose="020C04030202040F0204" pitchFamily="34" charset="-122"/>
              <a:ea typeface="腾讯体 W3" panose="020C04030202040F0204" pitchFamily="34" charset="-122"/>
            </a:endParaRPr>
          </a:p>
        </p:txBody>
      </p:sp>
      <p:sp>
        <p:nvSpPr>
          <p:cNvPr id="13" name="文本框 12">
            <a:extLst>
              <a:ext uri="{FF2B5EF4-FFF2-40B4-BE49-F238E27FC236}">
                <a16:creationId xmlns:a16="http://schemas.microsoft.com/office/drawing/2014/main" id="{161A13C8-D66D-07F6-8939-53401D3C3929}"/>
              </a:ext>
            </a:extLst>
          </p:cNvPr>
          <p:cNvSpPr txBox="1"/>
          <p:nvPr/>
        </p:nvSpPr>
        <p:spPr>
          <a:xfrm>
            <a:off x="3050116" y="5277071"/>
            <a:ext cx="8260435" cy="400110"/>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对如何使用数据项，以及哪些处理可以使用该数据项等内容进行约束。</a:t>
            </a:r>
          </a:p>
        </p:txBody>
      </p:sp>
    </p:spTree>
    <p:extLst>
      <p:ext uri="{BB962C8B-B14F-4D97-AF65-F5344CB8AC3E}">
        <p14:creationId xmlns:p14="http://schemas.microsoft.com/office/powerpoint/2010/main" val="3597825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55</a:t>
            </a:fld>
            <a:endParaRPr lang="zh-CN" altLang="en-US"/>
          </a:p>
        </p:txBody>
      </p:sp>
      <p:graphicFrame>
        <p:nvGraphicFramePr>
          <p:cNvPr id="7" name="内容占位符 6">
            <a:extLst>
              <a:ext uri="{FF2B5EF4-FFF2-40B4-BE49-F238E27FC236}">
                <a16:creationId xmlns:a16="http://schemas.microsoft.com/office/drawing/2014/main" id="{588B7732-392C-8C18-A0EE-6F407C49D5F9}"/>
              </a:ext>
            </a:extLst>
          </p:cNvPr>
          <p:cNvGraphicFramePr>
            <a:graphicFrameLocks noGrp="1"/>
          </p:cNvGraphicFramePr>
          <p:nvPr>
            <p:ph idx="1"/>
            <p:extLst>
              <p:ext uri="{D42A27DB-BD31-4B8C-83A1-F6EECF244321}">
                <p14:modId xmlns:p14="http://schemas.microsoft.com/office/powerpoint/2010/main" val="3232359224"/>
              </p:ext>
            </p:extLst>
          </p:nvPr>
        </p:nvGraphicFramePr>
        <p:xfrm>
          <a:off x="230188" y="1237154"/>
          <a:ext cx="10806112" cy="2325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421F9F0-32DC-BCA1-6A03-AA72D01CA3C7}"/>
              </a:ext>
            </a:extLst>
          </p:cNvPr>
          <p:cNvSpPr txBox="1"/>
          <p:nvPr/>
        </p:nvSpPr>
        <p:spPr>
          <a:xfrm>
            <a:off x="969962" y="3955395"/>
            <a:ext cx="10752138" cy="1569660"/>
          </a:xfrm>
          <a:prstGeom prst="rect">
            <a:avLst/>
          </a:prstGeom>
          <a:noFill/>
        </p:spPr>
        <p:txBody>
          <a:bodyPr wrap="square">
            <a:spAutoFit/>
          </a:bodyPr>
          <a:lstStyle/>
          <a:p>
            <a:pPr lvl="0"/>
            <a:r>
              <a:rPr lang="zh-CN" altLang="zh-CN" sz="2400" b="1" dirty="0">
                <a:latin typeface="腾讯体 W3" panose="020C04030202040F0204" pitchFamily="34" charset="-122"/>
                <a:ea typeface="腾讯体 W3" panose="020C04030202040F0204" pitchFamily="34" charset="-122"/>
              </a:rPr>
              <a:t>顺序</a:t>
            </a:r>
            <a:r>
              <a:rPr lang="zh-CN" altLang="en-US" sz="2400" dirty="0">
                <a:latin typeface="腾讯体 W3" panose="020C04030202040F0204" pitchFamily="34" charset="-122"/>
                <a:ea typeface="腾讯体 W3" panose="020C04030202040F0204" pitchFamily="34" charset="-122"/>
              </a:rPr>
              <a:t>：</a:t>
            </a:r>
            <a:r>
              <a:rPr lang="zh-CN" altLang="zh-CN" sz="2400" dirty="0">
                <a:latin typeface="腾讯体 W3" panose="020C04030202040F0204" pitchFamily="34" charset="-122"/>
                <a:ea typeface="腾讯体 W3" panose="020C04030202040F0204" pitchFamily="34" charset="-122"/>
              </a:rPr>
              <a:t>目标数据项由两个或多个数据元素按照先后顺序排列组成；</a:t>
            </a:r>
          </a:p>
          <a:p>
            <a:pPr lvl="0"/>
            <a:r>
              <a:rPr lang="zh-CN" altLang="zh-CN" sz="2400" b="1" dirty="0">
                <a:latin typeface="腾讯体 W3" panose="020C04030202040F0204" pitchFamily="34" charset="-122"/>
                <a:ea typeface="腾讯体 W3" panose="020C04030202040F0204" pitchFamily="34" charset="-122"/>
              </a:rPr>
              <a:t>选择</a:t>
            </a:r>
            <a:r>
              <a:rPr lang="zh-CN" altLang="en-US" sz="2400" dirty="0">
                <a:latin typeface="腾讯体 W3" panose="020C04030202040F0204" pitchFamily="34" charset="-122"/>
                <a:ea typeface="腾讯体 W3" panose="020C04030202040F0204" pitchFamily="34" charset="-122"/>
              </a:rPr>
              <a:t>：</a:t>
            </a:r>
            <a:r>
              <a:rPr lang="zh-CN" altLang="zh-CN" sz="2400" dirty="0">
                <a:latin typeface="腾讯体 W3" panose="020C04030202040F0204" pitchFamily="34" charset="-122"/>
                <a:ea typeface="腾讯体 W3" panose="020C04030202040F0204" pitchFamily="34" charset="-122"/>
              </a:rPr>
              <a:t>目标数据项由两个或多个可能的数据元素中的一个组成；</a:t>
            </a:r>
            <a:endParaRPr lang="zh-CN" altLang="en-US" sz="2400" dirty="0">
              <a:latin typeface="腾讯体 W3" panose="020C04030202040F0204" pitchFamily="34" charset="-122"/>
              <a:ea typeface="腾讯体 W3" panose="020C04030202040F0204" pitchFamily="34" charset="-122"/>
            </a:endParaRPr>
          </a:p>
          <a:p>
            <a:pPr lvl="0"/>
            <a:r>
              <a:rPr lang="zh-CN" altLang="zh-CN" sz="2400" b="1" dirty="0">
                <a:latin typeface="腾讯体 W3" panose="020C04030202040F0204" pitchFamily="34" charset="-122"/>
                <a:ea typeface="腾讯体 W3" panose="020C04030202040F0204" pitchFamily="34" charset="-122"/>
              </a:rPr>
              <a:t>重复</a:t>
            </a:r>
            <a:r>
              <a:rPr lang="zh-CN" altLang="en-US" sz="2400" dirty="0">
                <a:latin typeface="腾讯体 W3" panose="020C04030202040F0204" pitchFamily="34" charset="-122"/>
                <a:ea typeface="腾讯体 W3" panose="020C04030202040F0204" pitchFamily="34" charset="-122"/>
              </a:rPr>
              <a:t>：</a:t>
            </a:r>
            <a:r>
              <a:rPr lang="zh-CN" altLang="zh-CN" sz="2400" dirty="0">
                <a:latin typeface="腾讯体 W3" panose="020C04030202040F0204" pitchFamily="34" charset="-122"/>
                <a:ea typeface="腾讯体 W3" panose="020C04030202040F0204" pitchFamily="34" charset="-122"/>
              </a:rPr>
              <a:t>目标数据项由零个或者多个指定的数据元素重复组成；</a:t>
            </a:r>
          </a:p>
          <a:p>
            <a:pPr lvl="0"/>
            <a:r>
              <a:rPr lang="zh-CN" altLang="zh-CN" sz="2400" b="1" dirty="0">
                <a:latin typeface="腾讯体 W3" panose="020C04030202040F0204" pitchFamily="34" charset="-122"/>
                <a:ea typeface="腾讯体 W3" panose="020C04030202040F0204" pitchFamily="34" charset="-122"/>
              </a:rPr>
              <a:t>可选</a:t>
            </a:r>
            <a:r>
              <a:rPr lang="zh-CN" altLang="en-US" sz="2400" dirty="0">
                <a:latin typeface="腾讯体 W3" panose="020C04030202040F0204" pitchFamily="34" charset="-122"/>
                <a:ea typeface="腾讯体 W3" panose="020C04030202040F0204" pitchFamily="34" charset="-122"/>
              </a:rPr>
              <a:t>：</a:t>
            </a:r>
            <a:r>
              <a:rPr lang="zh-CN" altLang="zh-CN" sz="2400" dirty="0">
                <a:latin typeface="腾讯体 W3" panose="020C04030202040F0204" pitchFamily="34" charset="-122"/>
                <a:ea typeface="腾讯体 W3" panose="020C04030202040F0204" pitchFamily="34" charset="-122"/>
              </a:rPr>
              <a:t>选择的数据元素对于目标数据项而言可有可无，即重复零次或一次。</a:t>
            </a:r>
          </a:p>
        </p:txBody>
      </p:sp>
    </p:spTree>
    <p:extLst>
      <p:ext uri="{BB962C8B-B14F-4D97-AF65-F5344CB8AC3E}">
        <p14:creationId xmlns:p14="http://schemas.microsoft.com/office/powerpoint/2010/main" val="2222521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结构化需求建模</a:t>
            </a:r>
          </a:p>
        </p:txBody>
      </p:sp>
      <p:pic>
        <p:nvPicPr>
          <p:cNvPr id="8" name="内容占位符 7">
            <a:extLst>
              <a:ext uri="{FF2B5EF4-FFF2-40B4-BE49-F238E27FC236}">
                <a16:creationId xmlns:a16="http://schemas.microsoft.com/office/drawing/2014/main" id="{A19E6A92-9BA5-D935-77B2-FF5F7E432540}"/>
              </a:ext>
            </a:extLst>
          </p:cNvPr>
          <p:cNvPicPr>
            <a:picLocks noGrp="1" noChangeAspect="1"/>
          </p:cNvPicPr>
          <p:nvPr>
            <p:ph idx="1"/>
          </p:nvPr>
        </p:nvPicPr>
        <p:blipFill>
          <a:blip r:embed="rId2"/>
          <a:stretch>
            <a:fillRect/>
          </a:stretch>
        </p:blipFill>
        <p:spPr>
          <a:xfrm>
            <a:off x="1674740" y="963613"/>
            <a:ext cx="8729807" cy="5176837"/>
          </a:xfrm>
        </p:spPr>
      </p:pic>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56</a:t>
            </a:fld>
            <a:endParaRPr lang="zh-CN" altLang="en-US"/>
          </a:p>
        </p:txBody>
      </p:sp>
    </p:spTree>
    <p:extLst>
      <p:ext uri="{BB962C8B-B14F-4D97-AF65-F5344CB8AC3E}">
        <p14:creationId xmlns:p14="http://schemas.microsoft.com/office/powerpoint/2010/main" val="2994514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7A85D81-6833-68DB-C0A5-BD5C02123721}"/>
              </a:ext>
            </a:extLst>
          </p:cNvPr>
          <p:cNvSpPr/>
          <p:nvPr/>
        </p:nvSpPr>
        <p:spPr>
          <a:xfrm>
            <a:off x="819150" y="1390650"/>
            <a:ext cx="8718550" cy="4750293"/>
          </a:xfrm>
          <a:prstGeom prst="rect">
            <a:avLst/>
          </a:prstGeom>
          <a:solidFill>
            <a:srgbClr val="FAF3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a:t>
            </a:r>
            <a:r>
              <a:rPr lang="zh-CN" altLang="en-US" dirty="0"/>
              <a:t>结构化需求建模</a:t>
            </a:r>
          </a:p>
        </p:txBody>
      </p:sp>
      <p:sp>
        <p:nvSpPr>
          <p:cNvPr id="3" name="内容占位符 2"/>
          <p:cNvSpPr>
            <a:spLocks noGrp="1"/>
          </p:cNvSpPr>
          <p:nvPr>
            <p:ph idx="1"/>
          </p:nvPr>
        </p:nvSpPr>
        <p:spPr/>
        <p:txBody>
          <a:bodyPr>
            <a:normAutofit fontScale="92500" lnSpcReduction="10000"/>
          </a:bodyPr>
          <a:lstStyle/>
          <a:p>
            <a:r>
              <a:rPr lang="zh-CN" altLang="zh-CN" sz="2800" dirty="0">
                <a:effectLst/>
                <a:cs typeface="Times New Roman" panose="02020603050405020304" pitchFamily="18" charset="0"/>
              </a:rPr>
              <a:t>火车票的车次信息数据项</a:t>
            </a:r>
            <a:r>
              <a:rPr lang="zh-CN" altLang="en-US" dirty="0"/>
              <a:t>案例：</a:t>
            </a:r>
            <a:endParaRPr lang="en-US" altLang="zh-CN" dirty="0"/>
          </a:p>
          <a:p>
            <a:pPr indent="266700"/>
            <a:r>
              <a:rPr lang="zh-CN" altLang="zh-CN" sz="1800" dirty="0">
                <a:effectLst/>
                <a:cs typeface="Times New Roman" panose="02020603050405020304" pitchFamily="18" charset="0"/>
              </a:rPr>
              <a:t>车次信息文件＝</a:t>
            </a:r>
            <a:r>
              <a:rPr lang="en-US" altLang="zh-CN" sz="1800" dirty="0">
                <a:effectLst/>
                <a:cs typeface="宋体" panose="02010600030101010101" pitchFamily="2" charset="-122"/>
              </a:rPr>
              <a:t>{</a:t>
            </a:r>
            <a:r>
              <a:rPr lang="zh-CN" altLang="zh-CN" sz="1800" dirty="0">
                <a:effectLst/>
                <a:cs typeface="Times New Roman" panose="02020603050405020304" pitchFamily="18" charset="0"/>
              </a:rPr>
              <a:t>车次类型＋车次号＋起点＋终点＋日期＋</a:t>
            </a:r>
            <a:r>
              <a:rPr lang="zh-CN" altLang="zh-CN" sz="1800" dirty="0">
                <a:solidFill>
                  <a:srgbClr val="000000"/>
                </a:solidFill>
                <a:effectLst/>
                <a:cs typeface="Times New Roman" panose="02020603050405020304" pitchFamily="18" charset="0"/>
              </a:rPr>
              <a:t>出发时间</a:t>
            </a:r>
            <a:r>
              <a:rPr lang="zh-CN" altLang="zh-CN" sz="1800" dirty="0">
                <a:effectLst/>
                <a:cs typeface="Times New Roman" panose="02020603050405020304" pitchFamily="18" charset="0"/>
              </a:rPr>
              <a:t>＋到站时间</a:t>
            </a:r>
            <a:r>
              <a:rPr lang="en-US" altLang="zh-CN" sz="1800" dirty="0">
                <a:effectLst/>
                <a:cs typeface="宋体" panose="02010600030101010101" pitchFamily="2" charset="-122"/>
              </a:rPr>
              <a:t>}</a:t>
            </a:r>
            <a:endParaRPr lang="zh-CN" altLang="zh-CN" sz="1800" dirty="0">
              <a:effectLst/>
              <a:cs typeface="宋体" panose="02010600030101010101" pitchFamily="2" charset="-122"/>
            </a:endParaRPr>
          </a:p>
          <a:p>
            <a:pPr marL="304800" indent="266700"/>
            <a:r>
              <a:rPr lang="zh-CN" altLang="zh-CN" sz="1800" dirty="0">
                <a:effectLst/>
                <a:cs typeface="Times New Roman" panose="02020603050405020304" pitchFamily="18" charset="0"/>
              </a:rPr>
              <a:t>车次类型＝</a:t>
            </a:r>
            <a:r>
              <a:rPr lang="en-US" altLang="zh-CN" sz="1800" dirty="0">
                <a:effectLst/>
                <a:cs typeface="宋体" panose="02010600030101010101" pitchFamily="2" charset="-122"/>
              </a:rPr>
              <a:t>[D | G | Z | T</a:t>
            </a:r>
            <a:r>
              <a:rPr lang="zh-CN" altLang="zh-CN" sz="1800" dirty="0">
                <a:effectLst/>
                <a:cs typeface="Times New Roman" panose="02020603050405020304" pitchFamily="18" charset="0"/>
              </a:rPr>
              <a:t>｜</a:t>
            </a:r>
            <a:r>
              <a:rPr lang="en-US" altLang="zh-CN" sz="1800" dirty="0">
                <a:effectLst/>
                <a:cs typeface="宋体" panose="02010600030101010101" pitchFamily="2" charset="-122"/>
              </a:rPr>
              <a:t>K]</a:t>
            </a:r>
            <a:endParaRPr lang="zh-CN" altLang="zh-CN" sz="1800" dirty="0">
              <a:effectLst/>
              <a:cs typeface="宋体" panose="02010600030101010101" pitchFamily="2" charset="-122"/>
            </a:endParaRPr>
          </a:p>
          <a:p>
            <a:pPr marL="304800" indent="266700"/>
            <a:r>
              <a:rPr lang="zh-CN" altLang="zh-CN" sz="1800" dirty="0">
                <a:effectLst/>
                <a:cs typeface="Times New Roman" panose="02020603050405020304" pitchFamily="18" charset="0"/>
              </a:rPr>
              <a:t>车次号</a:t>
            </a:r>
            <a:r>
              <a:rPr lang="en-US" altLang="zh-CN" sz="1800" dirty="0">
                <a:effectLst/>
                <a:cs typeface="宋体" panose="02010600030101010101" pitchFamily="2" charset="-122"/>
              </a:rPr>
              <a:t> = 2{</a:t>
            </a:r>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}4</a:t>
            </a:r>
            <a:endParaRPr lang="zh-CN" altLang="zh-CN" sz="1800" dirty="0">
              <a:effectLst/>
              <a:cs typeface="宋体" panose="02010600030101010101" pitchFamily="2" charset="-122"/>
            </a:endParaRPr>
          </a:p>
          <a:p>
            <a:pPr marL="304800" indent="266700"/>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“0” </a:t>
            </a:r>
            <a:r>
              <a:rPr lang="en-US" altLang="zh-CN" sz="1800" dirty="0">
                <a:solidFill>
                  <a:srgbClr val="000000"/>
                </a:solidFill>
                <a:effectLst/>
                <a:cs typeface="宋体" panose="02010600030101010101" pitchFamily="2" charset="-122"/>
              </a:rPr>
              <a:t>... </a:t>
            </a:r>
            <a:r>
              <a:rPr lang="en-US" altLang="zh-CN" sz="1800" dirty="0">
                <a:effectLst/>
                <a:cs typeface="宋体" panose="02010600030101010101" pitchFamily="2" charset="-122"/>
              </a:rPr>
              <a:t>“9”</a:t>
            </a:r>
            <a:endParaRPr lang="zh-CN" altLang="zh-CN" sz="1800" dirty="0">
              <a:effectLst/>
              <a:cs typeface="宋体" panose="02010600030101010101" pitchFamily="2" charset="-122"/>
            </a:endParaRPr>
          </a:p>
          <a:p>
            <a:pPr marL="304800" indent="266700"/>
            <a:r>
              <a:rPr lang="zh-CN" altLang="zh-CN" sz="1800" dirty="0">
                <a:effectLst/>
                <a:cs typeface="Times New Roman" panose="02020603050405020304" pitchFamily="18" charset="0"/>
              </a:rPr>
              <a:t>起点＝终点＝</a:t>
            </a:r>
            <a:r>
              <a:rPr lang="en-US" altLang="zh-CN" sz="1800" dirty="0">
                <a:effectLst/>
                <a:cs typeface="宋体" panose="02010600030101010101" pitchFamily="2" charset="-122"/>
              </a:rPr>
              <a:t>1{</a:t>
            </a:r>
            <a:r>
              <a:rPr lang="zh-CN" altLang="zh-CN" sz="1800" dirty="0">
                <a:effectLst/>
                <a:cs typeface="Times New Roman" panose="02020603050405020304" pitchFamily="18" charset="0"/>
              </a:rPr>
              <a:t>汉字</a:t>
            </a:r>
            <a:r>
              <a:rPr lang="en-US" altLang="zh-CN" sz="1800" dirty="0">
                <a:effectLst/>
                <a:cs typeface="宋体" panose="02010600030101010101" pitchFamily="2" charset="-122"/>
              </a:rPr>
              <a:t>}10</a:t>
            </a:r>
            <a:endParaRPr lang="zh-CN" altLang="zh-CN" sz="1800" dirty="0">
              <a:effectLst/>
              <a:cs typeface="宋体" panose="02010600030101010101" pitchFamily="2" charset="-122"/>
            </a:endParaRPr>
          </a:p>
          <a:p>
            <a:pPr marL="304800" indent="266700"/>
            <a:r>
              <a:rPr lang="zh-CN" altLang="zh-CN" sz="1800" dirty="0">
                <a:effectLst/>
                <a:cs typeface="Times New Roman" panose="02020603050405020304" pitchFamily="18" charset="0"/>
              </a:rPr>
              <a:t>日期＝年＋月＋日</a:t>
            </a:r>
            <a:endParaRPr lang="zh-CN" altLang="zh-CN" sz="1800" dirty="0">
              <a:effectLst/>
              <a:cs typeface="宋体" panose="02010600030101010101" pitchFamily="2" charset="-122"/>
            </a:endParaRPr>
          </a:p>
          <a:p>
            <a:pPr marL="609600" indent="266700"/>
            <a:r>
              <a:rPr lang="zh-CN" altLang="zh-CN" sz="1800" dirty="0">
                <a:effectLst/>
                <a:cs typeface="Times New Roman" panose="02020603050405020304" pitchFamily="18" charset="0"/>
              </a:rPr>
              <a:t>年＝</a:t>
            </a:r>
            <a:r>
              <a:rPr lang="en-US" altLang="zh-CN" sz="1800" dirty="0">
                <a:effectLst/>
                <a:cs typeface="宋体" panose="02010600030101010101" pitchFamily="2" charset="-122"/>
              </a:rPr>
              <a:t>4{</a:t>
            </a:r>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}4</a:t>
            </a:r>
            <a:endParaRPr lang="zh-CN" altLang="zh-CN" sz="1800" dirty="0">
              <a:effectLst/>
              <a:cs typeface="宋体" panose="02010600030101010101" pitchFamily="2" charset="-122"/>
            </a:endParaRPr>
          </a:p>
          <a:p>
            <a:pPr marL="609600" indent="266700"/>
            <a:r>
              <a:rPr lang="zh-CN" altLang="zh-CN" sz="1800" dirty="0">
                <a:effectLst/>
                <a:cs typeface="Times New Roman" panose="02020603050405020304" pitchFamily="18" charset="0"/>
              </a:rPr>
              <a:t>月＝</a:t>
            </a:r>
            <a:r>
              <a:rPr lang="en-US" altLang="zh-CN" sz="1800" dirty="0">
                <a:effectLst/>
                <a:cs typeface="宋体" panose="02010600030101010101" pitchFamily="2" charset="-122"/>
              </a:rPr>
              <a:t>“01” </a:t>
            </a:r>
            <a:r>
              <a:rPr lang="en-US" altLang="zh-CN" sz="1800" dirty="0">
                <a:solidFill>
                  <a:srgbClr val="000000"/>
                </a:solidFill>
                <a:effectLst/>
                <a:cs typeface="宋体" panose="02010600030101010101" pitchFamily="2" charset="-122"/>
              </a:rPr>
              <a:t>... </a:t>
            </a:r>
            <a:r>
              <a:rPr lang="en-US" altLang="zh-CN" sz="1800" dirty="0">
                <a:effectLst/>
                <a:cs typeface="宋体" panose="02010600030101010101" pitchFamily="2" charset="-122"/>
              </a:rPr>
              <a:t>“12”</a:t>
            </a:r>
            <a:endParaRPr lang="zh-CN" altLang="zh-CN" sz="1800" dirty="0">
              <a:effectLst/>
              <a:cs typeface="宋体" panose="02010600030101010101" pitchFamily="2" charset="-122"/>
            </a:endParaRPr>
          </a:p>
          <a:p>
            <a:pPr marL="609600" indent="266700"/>
            <a:r>
              <a:rPr lang="zh-CN" altLang="zh-CN" sz="1800" dirty="0">
                <a:effectLst/>
                <a:cs typeface="Times New Roman" panose="02020603050405020304" pitchFamily="18" charset="0"/>
              </a:rPr>
              <a:t>日＝</a:t>
            </a:r>
            <a:r>
              <a:rPr lang="en-US" altLang="zh-CN" sz="1800" dirty="0">
                <a:effectLst/>
                <a:cs typeface="宋体" panose="02010600030101010101" pitchFamily="2" charset="-122"/>
              </a:rPr>
              <a:t>“01” </a:t>
            </a:r>
            <a:r>
              <a:rPr lang="en-US" altLang="zh-CN" sz="1800" dirty="0">
                <a:solidFill>
                  <a:srgbClr val="000000"/>
                </a:solidFill>
                <a:effectLst/>
                <a:cs typeface="宋体" panose="02010600030101010101" pitchFamily="2" charset="-122"/>
              </a:rPr>
              <a:t>... </a:t>
            </a:r>
            <a:r>
              <a:rPr lang="en-US" altLang="zh-CN" sz="1800" dirty="0">
                <a:effectLst/>
                <a:cs typeface="宋体" panose="02010600030101010101" pitchFamily="2" charset="-122"/>
              </a:rPr>
              <a:t>“31”</a:t>
            </a:r>
            <a:endParaRPr lang="zh-CN" altLang="zh-CN" sz="1800" dirty="0">
              <a:effectLst/>
              <a:cs typeface="宋体" panose="02010600030101010101" pitchFamily="2" charset="-122"/>
            </a:endParaRPr>
          </a:p>
          <a:p>
            <a:pPr marL="304800" indent="266700"/>
            <a:r>
              <a:rPr lang="zh-CN" altLang="zh-CN" sz="1800" dirty="0">
                <a:solidFill>
                  <a:srgbClr val="000000"/>
                </a:solidFill>
                <a:effectLst/>
                <a:cs typeface="Times New Roman" panose="02020603050405020304" pitchFamily="18" charset="0"/>
              </a:rPr>
              <a:t>出发时间</a:t>
            </a:r>
            <a:r>
              <a:rPr lang="zh-CN" altLang="zh-CN" sz="1800" dirty="0">
                <a:effectLst/>
                <a:cs typeface="Times New Roman" panose="02020603050405020304" pitchFamily="18" charset="0"/>
              </a:rPr>
              <a:t>＝到站时间＝时＋分</a:t>
            </a:r>
            <a:endParaRPr lang="zh-CN" altLang="zh-CN" sz="1800" dirty="0">
              <a:effectLst/>
              <a:cs typeface="宋体" panose="02010600030101010101" pitchFamily="2" charset="-122"/>
            </a:endParaRPr>
          </a:p>
          <a:p>
            <a:pPr marL="609600" indent="266700"/>
            <a:r>
              <a:rPr lang="zh-CN" altLang="zh-CN" sz="1800" dirty="0">
                <a:effectLst/>
                <a:cs typeface="Times New Roman" panose="02020603050405020304" pitchFamily="18" charset="0"/>
              </a:rPr>
              <a:t>时＝</a:t>
            </a:r>
            <a:r>
              <a:rPr lang="en-US" altLang="zh-CN" sz="1800" dirty="0">
                <a:effectLst/>
                <a:cs typeface="宋体" panose="02010600030101010101" pitchFamily="2" charset="-122"/>
              </a:rPr>
              <a:t>“00” </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“23”</a:t>
            </a:r>
            <a:endParaRPr lang="zh-CN" altLang="zh-CN" sz="1800" dirty="0">
              <a:effectLst/>
              <a:cs typeface="宋体" panose="02010600030101010101" pitchFamily="2" charset="-122"/>
            </a:endParaRPr>
          </a:p>
          <a:p>
            <a:pPr marL="609600" indent="266700"/>
            <a:r>
              <a:rPr lang="zh-CN" altLang="zh-CN" sz="1800" dirty="0">
                <a:effectLst/>
                <a:cs typeface="Times New Roman" panose="02020603050405020304" pitchFamily="18" charset="0"/>
              </a:rPr>
              <a:t>分＝</a:t>
            </a:r>
            <a:r>
              <a:rPr lang="en-US" altLang="zh-CN" sz="1800" dirty="0">
                <a:effectLst/>
                <a:cs typeface="宋体" panose="02010600030101010101" pitchFamily="2" charset="-122"/>
              </a:rPr>
              <a:t>“00” </a:t>
            </a:r>
            <a:r>
              <a:rPr lang="en-US" altLang="zh-CN" sz="1800" dirty="0">
                <a:solidFill>
                  <a:srgbClr val="000000"/>
                </a:solidFill>
                <a:effectLst/>
                <a:cs typeface="宋体" panose="02010600030101010101" pitchFamily="2" charset="-122"/>
              </a:rPr>
              <a:t>... </a:t>
            </a:r>
            <a:r>
              <a:rPr lang="en-US" altLang="zh-CN" sz="1800" dirty="0">
                <a:effectLst/>
                <a:cs typeface="宋体" panose="02010600030101010101" pitchFamily="2" charset="-122"/>
              </a:rPr>
              <a:t>“59”</a:t>
            </a:r>
            <a:endParaRPr lang="zh-CN" altLang="zh-CN" sz="1800" dirty="0">
              <a:effectLst/>
              <a:cs typeface="宋体" panose="02010600030101010101" pitchFamily="2" charset="-122"/>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57</a:t>
            </a:fld>
            <a:endParaRPr lang="zh-CN" altLang="en-US"/>
          </a:p>
        </p:txBody>
      </p:sp>
    </p:spTree>
    <p:extLst>
      <p:ext uri="{BB962C8B-B14F-4D97-AF65-F5344CB8AC3E}">
        <p14:creationId xmlns:p14="http://schemas.microsoft.com/office/powerpoint/2010/main" val="67964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651DB-F363-C388-8FD1-FC67A1015271}"/>
              </a:ext>
            </a:extLst>
          </p:cNvPr>
          <p:cNvSpPr>
            <a:spLocks noGrp="1"/>
          </p:cNvSpPr>
          <p:nvPr>
            <p:ph type="title"/>
          </p:nvPr>
        </p:nvSpPr>
        <p:spPr/>
        <p:txBody>
          <a:bodyPr/>
          <a:lstStyle/>
          <a:p>
            <a:r>
              <a:rPr lang="en-US" altLang="zh-CN" dirty="0"/>
              <a:t>2.</a:t>
            </a:r>
            <a:r>
              <a:rPr lang="zh-CN" altLang="en-US" dirty="0"/>
              <a:t>结构化需求建模</a:t>
            </a:r>
          </a:p>
        </p:txBody>
      </p:sp>
      <p:sp>
        <p:nvSpPr>
          <p:cNvPr id="3" name="内容占位符 2">
            <a:extLst>
              <a:ext uri="{FF2B5EF4-FFF2-40B4-BE49-F238E27FC236}">
                <a16:creationId xmlns:a16="http://schemas.microsoft.com/office/drawing/2014/main" id="{2516C61A-A920-59AB-AA5A-286DAE7EBAF2}"/>
              </a:ext>
            </a:extLst>
          </p:cNvPr>
          <p:cNvSpPr>
            <a:spLocks noGrp="1"/>
          </p:cNvSpPr>
          <p:nvPr>
            <p:ph idx="1"/>
          </p:nvPr>
        </p:nvSpPr>
        <p:spPr/>
        <p:txBody>
          <a:bodyPr/>
          <a:lstStyle/>
          <a:p>
            <a:pPr indent="266700"/>
            <a:r>
              <a:rPr lang="zh-CN" altLang="zh-CN" sz="1800" b="1" dirty="0">
                <a:effectLst/>
                <a:cs typeface="Times New Roman" panose="02020603050405020304" pitchFamily="18" charset="0"/>
              </a:rPr>
              <a:t>组合项</a:t>
            </a:r>
            <a:r>
              <a:rPr lang="zh-CN" altLang="zh-CN" sz="1800" dirty="0">
                <a:effectLst/>
                <a:cs typeface="Times New Roman" panose="02020603050405020304" pitchFamily="18" charset="0"/>
              </a:rPr>
              <a:t>：车次信息</a:t>
            </a:r>
            <a:r>
              <a:rPr lang="en-US" altLang="zh-CN" sz="1800" dirty="0">
                <a:effectLst/>
                <a:cs typeface="宋体" panose="02010600030101010101" pitchFamily="2" charset="-122"/>
              </a:rPr>
              <a:t>=</a:t>
            </a:r>
            <a:r>
              <a:rPr lang="zh-CN" altLang="zh-CN" sz="1800" dirty="0">
                <a:effectLst/>
                <a:cs typeface="Times New Roman" panose="02020603050405020304" pitchFamily="18" charset="0"/>
              </a:rPr>
              <a:t>车次类型＋车次号＋起点＋终点＋日期＋</a:t>
            </a:r>
            <a:r>
              <a:rPr lang="zh-CN" altLang="zh-CN" sz="1800" dirty="0">
                <a:solidFill>
                  <a:srgbClr val="000000"/>
                </a:solidFill>
                <a:effectLst/>
                <a:cs typeface="Times New Roman" panose="02020603050405020304" pitchFamily="18" charset="0"/>
              </a:rPr>
              <a:t>出发时间</a:t>
            </a:r>
            <a:r>
              <a:rPr lang="zh-CN" altLang="zh-CN" sz="1800" dirty="0">
                <a:effectLst/>
                <a:cs typeface="Times New Roman" panose="02020603050405020304" pitchFamily="18" charset="0"/>
              </a:rPr>
              <a:t>＋到站时间；</a:t>
            </a:r>
            <a:endParaRPr lang="zh-CN" altLang="zh-CN" sz="1800" dirty="0">
              <a:effectLst/>
              <a:cs typeface="宋体" panose="02010600030101010101" pitchFamily="2" charset="-122"/>
            </a:endParaRPr>
          </a:p>
          <a:p>
            <a:pPr indent="800100"/>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日期＝年＋月＋日</a:t>
            </a:r>
            <a:endParaRPr lang="zh-CN" altLang="zh-CN" sz="1800" dirty="0">
              <a:effectLst/>
              <a:cs typeface="宋体" panose="02010600030101010101" pitchFamily="2" charset="-122"/>
            </a:endParaRPr>
          </a:p>
          <a:p>
            <a:r>
              <a:rPr lang="en-US" altLang="zh-CN" sz="1800" dirty="0">
                <a:effectLst/>
                <a:cs typeface="宋体" panose="02010600030101010101" pitchFamily="2" charset="-122"/>
              </a:rPr>
              <a:t>    	     </a:t>
            </a:r>
            <a:r>
              <a:rPr lang="zh-CN" altLang="zh-CN" sz="1800" dirty="0">
                <a:solidFill>
                  <a:srgbClr val="000000"/>
                </a:solidFill>
                <a:effectLst/>
                <a:cs typeface="Times New Roman" panose="02020603050405020304" pitchFamily="18" charset="0"/>
              </a:rPr>
              <a:t>出发时间</a:t>
            </a:r>
            <a:r>
              <a:rPr lang="zh-CN" altLang="zh-CN" sz="1800" dirty="0">
                <a:effectLst/>
                <a:cs typeface="Times New Roman" panose="02020603050405020304" pitchFamily="18" charset="0"/>
              </a:rPr>
              <a:t>＝到站时间＝时＋分</a:t>
            </a:r>
            <a:endParaRPr lang="zh-CN" altLang="zh-CN" sz="1800" dirty="0">
              <a:effectLst/>
              <a:cs typeface="宋体" panose="02010600030101010101" pitchFamily="2" charset="-122"/>
            </a:endParaRPr>
          </a:p>
          <a:p>
            <a:pPr indent="266700"/>
            <a:r>
              <a:rPr lang="zh-CN" altLang="zh-CN" sz="1800" b="1" dirty="0">
                <a:effectLst/>
                <a:cs typeface="Times New Roman" panose="02020603050405020304" pitchFamily="18" charset="0"/>
              </a:rPr>
              <a:t>重复项</a:t>
            </a:r>
            <a:r>
              <a:rPr lang="zh-CN" altLang="zh-CN" sz="1800" dirty="0">
                <a:effectLst/>
                <a:cs typeface="Times New Roman" panose="02020603050405020304" pitchFamily="18" charset="0"/>
              </a:rPr>
              <a:t>：车次号</a:t>
            </a:r>
            <a:r>
              <a:rPr lang="en-US" altLang="zh-CN" sz="1800" dirty="0">
                <a:effectLst/>
                <a:cs typeface="宋体" panose="02010600030101010101" pitchFamily="2" charset="-122"/>
              </a:rPr>
              <a:t> = 2{</a:t>
            </a:r>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}4</a:t>
            </a:r>
            <a:endParaRPr lang="zh-CN" altLang="zh-CN" sz="1800" dirty="0">
              <a:effectLst/>
              <a:cs typeface="宋体" panose="02010600030101010101" pitchFamily="2" charset="-122"/>
            </a:endParaRPr>
          </a:p>
          <a:p>
            <a:pPr marL="533400" indent="266700"/>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起点＝终点＝</a:t>
            </a:r>
            <a:r>
              <a:rPr lang="en-US" altLang="zh-CN" sz="1800" dirty="0">
                <a:effectLst/>
                <a:cs typeface="宋体" panose="02010600030101010101" pitchFamily="2" charset="-122"/>
              </a:rPr>
              <a:t>1{</a:t>
            </a:r>
            <a:r>
              <a:rPr lang="zh-CN" altLang="zh-CN" sz="1800" dirty="0">
                <a:effectLst/>
                <a:cs typeface="Times New Roman" panose="02020603050405020304" pitchFamily="18" charset="0"/>
              </a:rPr>
              <a:t>汉字</a:t>
            </a:r>
            <a:r>
              <a:rPr lang="en-US" altLang="zh-CN" sz="1800" dirty="0">
                <a:effectLst/>
                <a:cs typeface="宋体" panose="02010600030101010101" pitchFamily="2" charset="-122"/>
              </a:rPr>
              <a:t>}10</a:t>
            </a:r>
            <a:endParaRPr lang="zh-CN" altLang="zh-CN" sz="1800" dirty="0">
              <a:effectLst/>
              <a:cs typeface="宋体" panose="02010600030101010101" pitchFamily="2" charset="-122"/>
            </a:endParaRPr>
          </a:p>
          <a:p>
            <a:pPr marL="533400" indent="266700"/>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年＝</a:t>
            </a:r>
            <a:r>
              <a:rPr lang="en-US" altLang="zh-CN" sz="1800" dirty="0">
                <a:effectLst/>
                <a:cs typeface="宋体" panose="02010600030101010101" pitchFamily="2" charset="-122"/>
              </a:rPr>
              <a:t>4{</a:t>
            </a:r>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}4</a:t>
            </a:r>
            <a:endParaRPr lang="zh-CN" altLang="zh-CN" sz="1800" dirty="0">
              <a:effectLst/>
              <a:cs typeface="宋体" panose="02010600030101010101" pitchFamily="2" charset="-122"/>
            </a:endParaRPr>
          </a:p>
          <a:p>
            <a:pPr indent="266700"/>
            <a:r>
              <a:rPr lang="zh-CN" altLang="zh-CN" sz="1800" b="1" dirty="0">
                <a:effectLst/>
                <a:cs typeface="Times New Roman" panose="02020603050405020304" pitchFamily="18" charset="0"/>
              </a:rPr>
              <a:t>选择项</a:t>
            </a:r>
            <a:r>
              <a:rPr lang="zh-CN" altLang="zh-CN" sz="1800" dirty="0">
                <a:effectLst/>
                <a:cs typeface="Times New Roman" panose="02020603050405020304" pitchFamily="18" charset="0"/>
              </a:rPr>
              <a:t>：车次类型＝</a:t>
            </a:r>
            <a:r>
              <a:rPr lang="en-US" altLang="zh-CN" sz="1800" dirty="0">
                <a:effectLst/>
                <a:cs typeface="宋体" panose="02010600030101010101" pitchFamily="2" charset="-122"/>
              </a:rPr>
              <a:t>[D | G | Z | T</a:t>
            </a:r>
            <a:r>
              <a:rPr lang="zh-CN" altLang="zh-CN" sz="1800" dirty="0">
                <a:effectLst/>
                <a:cs typeface="Times New Roman" panose="02020603050405020304" pitchFamily="18" charset="0"/>
              </a:rPr>
              <a:t>｜</a:t>
            </a:r>
            <a:r>
              <a:rPr lang="en-US" altLang="zh-CN" sz="1800" dirty="0">
                <a:effectLst/>
                <a:cs typeface="宋体" panose="02010600030101010101" pitchFamily="2" charset="-122"/>
              </a:rPr>
              <a:t>K]</a:t>
            </a:r>
            <a:endParaRPr lang="zh-CN" altLang="zh-CN" sz="1800" dirty="0">
              <a:effectLst/>
              <a:cs typeface="宋体" panose="02010600030101010101" pitchFamily="2" charset="-122"/>
            </a:endParaRPr>
          </a:p>
          <a:p>
            <a:pPr indent="266700"/>
            <a:r>
              <a:rPr lang="zh-CN" altLang="zh-CN" sz="1800" b="1" dirty="0">
                <a:effectLst/>
                <a:cs typeface="Times New Roman" panose="02020603050405020304" pitchFamily="18" charset="0"/>
              </a:rPr>
              <a:t>原始数据项</a:t>
            </a:r>
            <a:r>
              <a:rPr lang="zh-CN" altLang="zh-CN" sz="1800" dirty="0">
                <a:effectLst/>
                <a:cs typeface="Times New Roman" panose="02020603050405020304" pitchFamily="18" charset="0"/>
              </a:rPr>
              <a:t>：十进制数字＝</a:t>
            </a:r>
            <a:r>
              <a:rPr lang="en-US" altLang="zh-CN" sz="1800" dirty="0">
                <a:effectLst/>
                <a:cs typeface="宋体" panose="02010600030101010101" pitchFamily="2" charset="-122"/>
              </a:rPr>
              <a:t>“0”</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“9”</a:t>
            </a:r>
            <a:endParaRPr lang="zh-CN" altLang="zh-CN" sz="1800" dirty="0">
              <a:effectLst/>
              <a:cs typeface="宋体" panose="02010600030101010101" pitchFamily="2" charset="-122"/>
            </a:endParaRPr>
          </a:p>
          <a:p>
            <a:pPr indent="266700"/>
            <a:r>
              <a:rPr lang="en-US" altLang="zh-CN" sz="1800" dirty="0">
                <a:effectLst/>
                <a:cs typeface="宋体" panose="02010600030101010101" pitchFamily="2" charset="-122"/>
              </a:rPr>
              <a:t>                       </a:t>
            </a:r>
            <a:r>
              <a:rPr lang="zh-CN" altLang="zh-CN" sz="1800" dirty="0">
                <a:effectLst/>
                <a:cs typeface="Times New Roman" panose="02020603050405020304" pitchFamily="18" charset="0"/>
              </a:rPr>
              <a:t>时＝</a:t>
            </a:r>
            <a:r>
              <a:rPr lang="en-US" altLang="zh-CN" sz="1800" dirty="0">
                <a:effectLst/>
                <a:cs typeface="宋体" panose="02010600030101010101" pitchFamily="2" charset="-122"/>
              </a:rPr>
              <a:t>“00”</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“23”</a:t>
            </a:r>
            <a:endParaRPr lang="zh-CN" altLang="zh-CN" sz="1800" dirty="0">
              <a:effectLst/>
              <a:cs typeface="宋体" panose="02010600030101010101" pitchFamily="2" charset="-122"/>
            </a:endParaRPr>
          </a:p>
          <a:p>
            <a:pPr indent="266700"/>
            <a:r>
              <a:rPr lang="en-US" altLang="zh-CN" sz="1800" dirty="0">
                <a:effectLst/>
                <a:cs typeface="宋体" panose="02010600030101010101" pitchFamily="2" charset="-122"/>
              </a:rPr>
              <a:t>                       </a:t>
            </a:r>
            <a:r>
              <a:rPr lang="zh-CN" altLang="zh-CN" sz="1800" dirty="0">
                <a:effectLst/>
                <a:cs typeface="Times New Roman" panose="02020603050405020304" pitchFamily="18" charset="0"/>
              </a:rPr>
              <a:t>分＝</a:t>
            </a:r>
            <a:r>
              <a:rPr lang="en-US" altLang="zh-CN" sz="1800" dirty="0">
                <a:effectLst/>
                <a:cs typeface="宋体" panose="02010600030101010101" pitchFamily="2" charset="-122"/>
              </a:rPr>
              <a:t>“00”</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“59”</a:t>
            </a:r>
            <a:endParaRPr lang="zh-CN" altLang="zh-CN" sz="1800" dirty="0">
              <a:effectLst/>
              <a:cs typeface="宋体" panose="02010600030101010101" pitchFamily="2" charset="-122"/>
            </a:endParaRPr>
          </a:p>
          <a:p>
            <a:pPr indent="266700"/>
            <a:r>
              <a:rPr lang="en-US" altLang="zh-CN" sz="1800" dirty="0">
                <a:effectLst/>
                <a:cs typeface="宋体" panose="02010600030101010101" pitchFamily="2" charset="-122"/>
              </a:rPr>
              <a:t>                       </a:t>
            </a:r>
            <a:r>
              <a:rPr lang="zh-CN" altLang="zh-CN" sz="1800" dirty="0">
                <a:effectLst/>
                <a:cs typeface="Times New Roman" panose="02020603050405020304" pitchFamily="18" charset="0"/>
              </a:rPr>
              <a:t>月＝</a:t>
            </a:r>
            <a:r>
              <a:rPr lang="en-US" altLang="zh-CN" sz="1800" dirty="0">
                <a:effectLst/>
                <a:cs typeface="宋体" panose="02010600030101010101" pitchFamily="2" charset="-122"/>
              </a:rPr>
              <a:t>“01”</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“12”</a:t>
            </a:r>
            <a:endParaRPr lang="zh-CN" altLang="zh-CN" sz="1800" dirty="0">
              <a:effectLst/>
              <a:cs typeface="宋体" panose="02010600030101010101" pitchFamily="2" charset="-122"/>
            </a:endParaRPr>
          </a:p>
          <a:p>
            <a:pPr indent="266700"/>
            <a:r>
              <a:rPr lang="en-US" altLang="zh-CN" sz="1800" dirty="0">
                <a:effectLst/>
                <a:cs typeface="宋体" panose="02010600030101010101" pitchFamily="2" charset="-122"/>
              </a:rPr>
              <a:t>                      </a:t>
            </a:r>
            <a:r>
              <a:rPr lang="zh-CN" altLang="zh-CN" sz="1800" dirty="0">
                <a:effectLst/>
                <a:cs typeface="Times New Roman" panose="02020603050405020304" pitchFamily="18" charset="0"/>
              </a:rPr>
              <a:t>日＝</a:t>
            </a:r>
            <a:r>
              <a:rPr lang="en-US" altLang="zh-CN" sz="1800" dirty="0">
                <a:effectLst/>
                <a:cs typeface="宋体" panose="02010600030101010101" pitchFamily="2" charset="-122"/>
              </a:rPr>
              <a:t>“01”</a:t>
            </a:r>
            <a:r>
              <a:rPr lang="en-US" altLang="zh-CN" sz="1800" dirty="0">
                <a:solidFill>
                  <a:srgbClr val="000000"/>
                </a:solidFill>
                <a:effectLst/>
                <a:cs typeface="宋体" panose="02010600030101010101" pitchFamily="2" charset="-122"/>
              </a:rPr>
              <a:t>..</a:t>
            </a:r>
            <a:r>
              <a:rPr lang="en-US" altLang="zh-CN" sz="1800" dirty="0">
                <a:effectLst/>
                <a:cs typeface="宋体" panose="02010600030101010101" pitchFamily="2" charset="-122"/>
              </a:rPr>
              <a:t>“31”</a:t>
            </a:r>
            <a:endParaRPr lang="zh-CN" altLang="zh-CN" sz="1800" dirty="0">
              <a:effectLst/>
              <a:cs typeface="宋体" panose="02010600030101010101" pitchFamily="2" charset="-122"/>
            </a:endParaRPr>
          </a:p>
        </p:txBody>
      </p:sp>
      <p:sp>
        <p:nvSpPr>
          <p:cNvPr id="5" name="页脚占位符 4">
            <a:extLst>
              <a:ext uri="{FF2B5EF4-FFF2-40B4-BE49-F238E27FC236}">
                <a16:creationId xmlns:a16="http://schemas.microsoft.com/office/drawing/2014/main" id="{F7869F25-26C1-476F-92CF-D6D639787B30}"/>
              </a:ext>
            </a:extLst>
          </p:cNvPr>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a:extLst>
              <a:ext uri="{FF2B5EF4-FFF2-40B4-BE49-F238E27FC236}">
                <a16:creationId xmlns:a16="http://schemas.microsoft.com/office/drawing/2014/main" id="{8D6293F2-6FCB-F9DD-1CE8-8B7BC77714A0}"/>
              </a:ext>
            </a:extLst>
          </p:cNvPr>
          <p:cNvSpPr>
            <a:spLocks noGrp="1"/>
          </p:cNvSpPr>
          <p:nvPr>
            <p:ph type="sldNum" sz="quarter" idx="12"/>
          </p:nvPr>
        </p:nvSpPr>
        <p:spPr/>
        <p:txBody>
          <a:bodyPr/>
          <a:lstStyle/>
          <a:p>
            <a:fld id="{5B3F3CCD-5AE8-4BDA-99FD-25BB3DCCC447}" type="slidenum">
              <a:rPr lang="zh-CN" altLang="en-US" smtClean="0"/>
              <a:pPr/>
              <a:t>58</a:t>
            </a:fld>
            <a:endParaRPr lang="zh-CN" altLang="en-US"/>
          </a:p>
        </p:txBody>
      </p:sp>
    </p:spTree>
    <p:extLst>
      <p:ext uri="{BB962C8B-B14F-4D97-AF65-F5344CB8AC3E}">
        <p14:creationId xmlns:p14="http://schemas.microsoft.com/office/powerpoint/2010/main" val="1928693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小结</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59</a:t>
            </a:fld>
            <a:endParaRPr lang="zh-CN" altLang="en-US"/>
          </a:p>
        </p:txBody>
      </p:sp>
      <p:sp>
        <p:nvSpPr>
          <p:cNvPr id="7" name="内容占位符 6">
            <a:extLst>
              <a:ext uri="{FF2B5EF4-FFF2-40B4-BE49-F238E27FC236}">
                <a16:creationId xmlns:a16="http://schemas.microsoft.com/office/drawing/2014/main" id="{7FE9885B-CD09-1144-2869-32C165C051C1}"/>
              </a:ext>
            </a:extLst>
          </p:cNvPr>
          <p:cNvSpPr>
            <a:spLocks noGrp="1"/>
          </p:cNvSpPr>
          <p:nvPr>
            <p:ph idx="1"/>
          </p:nvPr>
        </p:nvSpPr>
        <p:spPr/>
        <p:txBody>
          <a:bodyPr>
            <a:normAutofit/>
          </a:bodyPr>
          <a:lstStyle/>
          <a:p>
            <a:pPr>
              <a:lnSpc>
                <a:spcPct val="150000"/>
              </a:lnSpc>
            </a:pPr>
            <a:r>
              <a:rPr lang="zh-CN" altLang="en-US" dirty="0"/>
              <a:t>结构化分析必须对用户需求中的“动词短语”进行重点关注。</a:t>
            </a:r>
          </a:p>
          <a:p>
            <a:pPr>
              <a:lnSpc>
                <a:spcPct val="150000"/>
              </a:lnSpc>
              <a:buFont typeface="Wingdings" panose="05000000000000000000" pitchFamily="2" charset="2"/>
              <a:buChar char="ü"/>
            </a:pPr>
            <a:r>
              <a:rPr lang="zh-CN" altLang="en-US" dirty="0"/>
              <a:t>借助数据流图建模数据的处理过程；</a:t>
            </a:r>
            <a:endParaRPr lang="en-US" altLang="zh-CN" dirty="0"/>
          </a:p>
          <a:p>
            <a:pPr>
              <a:lnSpc>
                <a:spcPct val="150000"/>
              </a:lnSpc>
              <a:buFont typeface="Wingdings" panose="05000000000000000000" pitchFamily="2" charset="2"/>
              <a:buChar char="ü"/>
            </a:pPr>
            <a:r>
              <a:rPr lang="zh-CN" altLang="en-US" dirty="0"/>
              <a:t>使用处理</a:t>
            </a:r>
            <a:r>
              <a:rPr lang="en-US" altLang="zh-CN" dirty="0"/>
              <a:t>/</a:t>
            </a:r>
            <a:r>
              <a:rPr lang="zh-CN" altLang="en-US" dirty="0"/>
              <a:t>加工逻辑说明对数据流图中各个处理的内部动作流程进行详细描述；</a:t>
            </a:r>
            <a:endParaRPr lang="en-US" altLang="zh-CN" dirty="0"/>
          </a:p>
          <a:p>
            <a:pPr>
              <a:lnSpc>
                <a:spcPct val="150000"/>
              </a:lnSpc>
              <a:buFont typeface="Wingdings" panose="05000000000000000000" pitchFamily="2" charset="2"/>
              <a:buChar char="ü"/>
            </a:pPr>
            <a:r>
              <a:rPr lang="zh-CN" altLang="en-US" dirty="0"/>
              <a:t>借助状态转换图对目标软件系统的工作状态、变迁进行建模；</a:t>
            </a:r>
            <a:endParaRPr lang="en-US" altLang="zh-CN" dirty="0"/>
          </a:p>
          <a:p>
            <a:pPr>
              <a:lnSpc>
                <a:spcPct val="150000"/>
              </a:lnSpc>
              <a:buFont typeface="Wingdings" panose="05000000000000000000" pitchFamily="2" charset="2"/>
              <a:buChar char="ü"/>
            </a:pPr>
            <a:r>
              <a:rPr lang="zh-CN" altLang="en-US" dirty="0"/>
              <a:t>数据模型对需求中出现的数据组成、数据之间的关系进行建模。</a:t>
            </a:r>
          </a:p>
        </p:txBody>
      </p:sp>
    </p:spTree>
    <p:extLst>
      <p:ext uri="{BB962C8B-B14F-4D97-AF65-F5344CB8AC3E}">
        <p14:creationId xmlns:p14="http://schemas.microsoft.com/office/powerpoint/2010/main" val="341120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normAutofit fontScale="92500" lnSpcReduction="10000"/>
          </a:bodyPr>
          <a:lstStyle/>
          <a:p>
            <a:r>
              <a:rPr lang="zh-CN" altLang="en-US" dirty="0"/>
              <a:t>火车订票软件的案例</a:t>
            </a:r>
          </a:p>
          <a:p>
            <a:pPr indent="266700">
              <a:lnSpc>
                <a:spcPct val="16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用户进入订票系统后，系统将向用户显示订票软件的操作界面。</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6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软件界面中显示了软件名称、系统软件</a:t>
            </a:r>
            <a:r>
              <a:rPr lang="en-US" altLang="zh-CN" sz="2400" dirty="0">
                <a:effectLst/>
                <a:latin typeface="Times New Roman" panose="02020603050405020304" pitchFamily="18" charset="0"/>
                <a:ea typeface="楷体" panose="02010609060101010101" pitchFamily="49" charset="-122"/>
                <a:cs typeface="宋体" panose="02010600030101010101" pitchFamily="2" charset="-122"/>
              </a:rPr>
              <a:t>Logo</a:t>
            </a: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、系统通知信息、当前时间等。同时，系统提供输入用户名和密码的方式，允许注册用户填写注册信息进行注册和登录。</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6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未注册用户可以在软件界面上选择注册功能，进行注册。用户选择注册功能以后，系统将进入软件注册界面。用户在注册界面上填写合法注册信息后，提交系统检验。检验合格后，完成注册过程。</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6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订票系统提供车次录入功能。管理员可以登录系统后台，录入车次信息。车次信息包括车次、始发地、目的地、实发时间、车票数量信息等。系统将保存录入的车次信息。</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a:t>
            </a:fld>
            <a:endParaRPr lang="zh-CN" altLang="en-US"/>
          </a:p>
        </p:txBody>
      </p:sp>
    </p:spTree>
    <p:extLst>
      <p:ext uri="{BB962C8B-B14F-4D97-AF65-F5344CB8AC3E}">
        <p14:creationId xmlns:p14="http://schemas.microsoft.com/office/powerpoint/2010/main" val="271279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A88CC0D-1135-F34C-DBA0-2884E70F989B}"/>
              </a:ext>
            </a:extLst>
          </p:cNvPr>
          <p:cNvSpPr>
            <a:spLocks noGrp="1"/>
          </p:cNvSpPr>
          <p:nvPr>
            <p:ph type="title"/>
          </p:nvPr>
        </p:nvSpPr>
        <p:spPr/>
        <p:txBody>
          <a:bodyPr/>
          <a:lstStyle/>
          <a:p>
            <a:r>
              <a:rPr lang="zh-CN" altLang="en-US" dirty="0">
                <a:latin typeface="腾讯体 W7" panose="020C08030202040F0204" pitchFamily="34" charset="-122"/>
                <a:ea typeface="腾讯体 W7" panose="020C08030202040F0204" pitchFamily="34" charset="-122"/>
              </a:rPr>
              <a:t>谢谢大家！</a:t>
            </a:r>
          </a:p>
        </p:txBody>
      </p:sp>
      <p:sp>
        <p:nvSpPr>
          <p:cNvPr id="8" name="文本占位符 7">
            <a:extLst>
              <a:ext uri="{FF2B5EF4-FFF2-40B4-BE49-F238E27FC236}">
                <a16:creationId xmlns:a16="http://schemas.microsoft.com/office/drawing/2014/main" id="{F6860868-C5DA-0C21-75A3-22CA877D6C52}"/>
              </a:ext>
            </a:extLst>
          </p:cNvPr>
          <p:cNvSpPr>
            <a:spLocks noGrp="1"/>
          </p:cNvSpPr>
          <p:nvPr>
            <p:ph type="body" idx="1"/>
          </p:nvPr>
        </p:nvSpPr>
        <p:spPr/>
        <p:txBody>
          <a:bodyPr>
            <a:normAutofit/>
          </a:bodyPr>
          <a:lstStyle/>
          <a:p>
            <a:r>
              <a:rPr lang="zh-CN" altLang="en-US" b="1">
                <a:latin typeface="腾讯体 W7" panose="020C08030202040F0204" pitchFamily="34" charset="-122"/>
                <a:ea typeface="腾讯体 W7" panose="020C08030202040F0204" pitchFamily="34" charset="-122"/>
              </a:rPr>
              <a:t>课后思考</a:t>
            </a:r>
            <a:r>
              <a:rPr lang="zh-CN" altLang="en-US">
                <a:latin typeface="腾讯体 W7" panose="020C08030202040F0204" pitchFamily="34" charset="-122"/>
                <a:ea typeface="腾讯体 W7" panose="020C08030202040F0204" pitchFamily="34" charset="-122"/>
              </a:rPr>
              <a:t>：</a:t>
            </a:r>
            <a:endParaRPr lang="zh-CN" altLang="en-US" dirty="0">
              <a:latin typeface="腾讯体 W7" panose="020C08030202040F0204" pitchFamily="34" charset="-122"/>
              <a:ea typeface="腾讯体 W7" panose="020C08030202040F0204" pitchFamily="34" charset="-122"/>
            </a:endParaRPr>
          </a:p>
          <a:p>
            <a:r>
              <a:rPr lang="en-US" altLang="zh-CN" dirty="0">
                <a:latin typeface="腾讯体 W3" panose="020C04030202040F0204" pitchFamily="34" charset="-122"/>
                <a:ea typeface="腾讯体 W3" panose="020C04030202040F0204" pitchFamily="34" charset="-122"/>
              </a:rPr>
              <a:t>1.  </a:t>
            </a:r>
            <a:r>
              <a:rPr lang="zh-CN" altLang="en-US" dirty="0">
                <a:latin typeface="腾讯体 W3" panose="020C04030202040F0204" pitchFamily="34" charset="-122"/>
                <a:ea typeface="腾讯体 W3" panose="020C04030202040F0204" pitchFamily="34" charset="-122"/>
              </a:rPr>
              <a:t>在结构化需求分析中，为什么需要重点关注需求中的动词？</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2. </a:t>
            </a:r>
            <a:r>
              <a:rPr lang="zh-CN" altLang="en-US" dirty="0">
                <a:latin typeface="腾讯体 W3" panose="020C04030202040F0204" pitchFamily="34" charset="-122"/>
                <a:ea typeface="腾讯体 W3" panose="020C04030202040F0204" pitchFamily="34" charset="-122"/>
              </a:rPr>
              <a:t>如何在数据流图中表现数据处理的优先级？</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3. </a:t>
            </a:r>
            <a:r>
              <a:rPr lang="zh-CN" altLang="en-US" dirty="0">
                <a:latin typeface="腾讯体 W3" panose="020C04030202040F0204" pitchFamily="34" charset="-122"/>
                <a:ea typeface="腾讯体 W3" panose="020C04030202040F0204" pitchFamily="34" charset="-122"/>
              </a:rPr>
              <a:t>结构化分析内容可以怎样映射为软件设计？</a:t>
            </a:r>
          </a:p>
        </p:txBody>
      </p:sp>
      <p:sp>
        <p:nvSpPr>
          <p:cNvPr id="5" name="页脚占位符 4">
            <a:extLst>
              <a:ext uri="{FF2B5EF4-FFF2-40B4-BE49-F238E27FC236}">
                <a16:creationId xmlns:a16="http://schemas.microsoft.com/office/drawing/2014/main" id="{B13D7D15-D50B-1163-543F-D2DE6BFE1098}"/>
              </a:ext>
            </a:extLst>
          </p:cNvPr>
          <p:cNvSpPr>
            <a:spLocks noGrp="1"/>
          </p:cNvSpPr>
          <p:nvPr>
            <p:ph type="ftr" sz="quarter" idx="11"/>
          </p:nvPr>
        </p:nvSpPr>
        <p:spPr/>
        <p:txBody>
          <a:bodyPr/>
          <a:lstStyle/>
          <a:p>
            <a:r>
              <a:rPr lang="zh-CN" altLang="en-US" dirty="0">
                <a:latin typeface="腾讯体 W3" panose="020C04030202040F0204" pitchFamily="34" charset="-122"/>
                <a:ea typeface="腾讯体 W3" panose="020C04030202040F0204" pitchFamily="34" charset="-122"/>
              </a:rPr>
              <a:t>深圳大学 计算机与软件学院</a:t>
            </a:r>
            <a:r>
              <a:rPr lang="en-US" altLang="zh-CN" dirty="0">
                <a:latin typeface="腾讯体 W3" panose="020C04030202040F0204" pitchFamily="34" charset="-122"/>
                <a:ea typeface="腾讯体 W3" panose="020C04030202040F0204" pitchFamily="34" charset="-122"/>
              </a:rPr>
              <a:t>《</a:t>
            </a:r>
            <a:r>
              <a:rPr lang="zh-CN" altLang="en-US" dirty="0">
                <a:latin typeface="腾讯体 W3" panose="020C04030202040F0204" pitchFamily="34" charset="-122"/>
                <a:ea typeface="腾讯体 W3" panose="020C04030202040F0204" pitchFamily="34" charset="-122"/>
              </a:rPr>
              <a:t>软件工程</a:t>
            </a:r>
            <a:r>
              <a:rPr lang="en-US" altLang="zh-CN" dirty="0">
                <a:latin typeface="腾讯体 W3" panose="020C04030202040F0204" pitchFamily="34" charset="-122"/>
                <a:ea typeface="腾讯体 W3" panose="020C04030202040F0204" pitchFamily="34" charset="-122"/>
              </a:rPr>
              <a:t>》</a:t>
            </a:r>
            <a:r>
              <a:rPr lang="zh-CN" altLang="en-US" dirty="0">
                <a:latin typeface="腾讯体 W3" panose="020C04030202040F0204" pitchFamily="34" charset="-122"/>
                <a:ea typeface="腾讯体 W3" panose="020C04030202040F0204" pitchFamily="34" charset="-122"/>
              </a:rPr>
              <a:t>课程组</a:t>
            </a:r>
          </a:p>
        </p:txBody>
      </p:sp>
      <p:sp>
        <p:nvSpPr>
          <p:cNvPr id="6" name="灯片编号占位符 5">
            <a:extLst>
              <a:ext uri="{FF2B5EF4-FFF2-40B4-BE49-F238E27FC236}">
                <a16:creationId xmlns:a16="http://schemas.microsoft.com/office/drawing/2014/main" id="{ACAAC306-94B0-CE3F-C7F1-D4C3F6F359C8}"/>
              </a:ext>
            </a:extLst>
          </p:cNvPr>
          <p:cNvSpPr>
            <a:spLocks noGrp="1"/>
          </p:cNvSpPr>
          <p:nvPr>
            <p:ph type="sldNum" sz="quarter" idx="12"/>
          </p:nvPr>
        </p:nvSpPr>
        <p:spPr/>
        <p:txBody>
          <a:bodyPr/>
          <a:lstStyle/>
          <a:p>
            <a:fld id="{5B3F3CCD-5AE8-4BDA-99FD-25BB3DCCC447}" type="slidenum">
              <a:rPr lang="zh-CN" altLang="en-US" smtClean="0">
                <a:latin typeface="腾讯体 W3" panose="020C04030202040F0204" pitchFamily="34" charset="-122"/>
                <a:ea typeface="腾讯体 W3" panose="020C04030202040F0204" pitchFamily="34" charset="-122"/>
              </a:rPr>
              <a:pPr/>
              <a:t>60</a:t>
            </a:fld>
            <a:endParaRPr lang="zh-CN" altLang="en-US">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6027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normAutofit fontScale="92500" lnSpcReduction="10000"/>
          </a:bodyPr>
          <a:lstStyle/>
          <a:p>
            <a:r>
              <a:rPr lang="zh-CN" altLang="en-US" dirty="0"/>
              <a:t>火车订票软件的案例</a:t>
            </a:r>
          </a:p>
          <a:p>
            <a:pPr indent="266700">
              <a:lnSpc>
                <a:spcPct val="15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用户进入系统后，系统将显示订票提示信息。同时，界面提供用户输入想要订票的车次信息和出行日期。用户也可以输入始发站和终点站信息来查询满足要求的所有列车。</a:t>
            </a:r>
            <a:endParaRPr lang="en-US" altLang="zh-CN" sz="2400" dirty="0">
              <a:effectLst/>
              <a:latin typeface="Times New Roman" panose="02020603050405020304" pitchFamily="18" charset="0"/>
              <a:ea typeface="楷体" panose="02010609060101010101" pitchFamily="49" charset="-122"/>
              <a:cs typeface="Times New Roman" panose="02020603050405020304" pitchFamily="18" charset="0"/>
            </a:endParaRPr>
          </a:p>
          <a:p>
            <a:pPr indent="266700">
              <a:lnSpc>
                <a:spcPct val="15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用户确认订票车次和日期后，系统将从后台数据库中寻找满足用户需求的车次信息，并通过列表方式进行显示。列表由多个列车信息项组成。列车信息项中显示了车次信息、</a:t>
            </a:r>
            <a:r>
              <a:rPr lang="zh-CN" altLang="zh-CN" sz="24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出发时间</a:t>
            </a: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、到站时间、可订座位数量信息和票价。</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用户选择好想要预订的车次后，点击预订按钮进行车票订购。此时，订票客户端将向系统提交订票请求。系统验证订票信息以及车次信息有效性后，向用户反馈订票结果。如果订单有效，系统将要求用户进行在线网络支付；如果订单无效，系统将向用户提示订票失败。</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7</a:t>
            </a:fld>
            <a:endParaRPr lang="zh-CN" altLang="en-US"/>
          </a:p>
        </p:txBody>
      </p:sp>
    </p:spTree>
    <p:extLst>
      <p:ext uri="{BB962C8B-B14F-4D97-AF65-F5344CB8AC3E}">
        <p14:creationId xmlns:p14="http://schemas.microsoft.com/office/powerpoint/2010/main" val="351626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normAutofit/>
          </a:bodyPr>
          <a:lstStyle/>
          <a:p>
            <a:r>
              <a:rPr lang="zh-CN" altLang="en-US" dirty="0"/>
              <a:t>火车订票软件的案例</a:t>
            </a:r>
          </a:p>
          <a:p>
            <a:pPr indent="266700">
              <a:lnSpc>
                <a:spcPct val="150000"/>
              </a:lnSpc>
            </a:pP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网络支付页面显示当前需要支付的订单信息。订单信息包括车次信息、</a:t>
            </a:r>
            <a:r>
              <a:rPr lang="zh-CN" altLang="zh-CN" sz="24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出发时间</a:t>
            </a:r>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到站时间、订单价格。同时，为了方便用户支付，系统将显示当前支持的多种支付方式。用户选择特定的支付方式进行支付，系统将提供订单支付页面。用户在支付页面填写支付信息后，系统将支付信息提交银行审核。银行审核支付信息合法后，系统提示订票成功，系统修改后台车次坐席数量信息，同时提醒用户订票成功；银行审核支付信息无效时，系统提示当前订票支付失败。</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8</a:t>
            </a:fld>
            <a:endParaRPr lang="zh-CN" altLang="en-US"/>
          </a:p>
        </p:txBody>
      </p:sp>
    </p:spTree>
    <p:extLst>
      <p:ext uri="{BB962C8B-B14F-4D97-AF65-F5344CB8AC3E}">
        <p14:creationId xmlns:p14="http://schemas.microsoft.com/office/powerpoint/2010/main" val="71011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结构化需求描述方法</a:t>
            </a:r>
          </a:p>
        </p:txBody>
      </p:sp>
      <p:sp>
        <p:nvSpPr>
          <p:cNvPr id="3" name="内容占位符 2"/>
          <p:cNvSpPr>
            <a:spLocks noGrp="1"/>
          </p:cNvSpPr>
          <p:nvPr>
            <p:ph idx="1"/>
          </p:nvPr>
        </p:nvSpPr>
        <p:spPr/>
        <p:txBody>
          <a:bodyPr/>
          <a:lstStyle/>
          <a:p>
            <a:r>
              <a:rPr lang="zh-CN" altLang="en-US" dirty="0"/>
              <a:t>       可以发现，该软件涉及到的数据主要包括：</a:t>
            </a:r>
            <a:endParaRPr lang="en-US" altLang="zh-CN" dirty="0"/>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系统软件</a:t>
            </a:r>
            <a:endParaRPr lang="zh-CN" altLang="en-US" dirty="0">
              <a:latin typeface="腾讯体 W3" panose="020C04030202040F0204" pitchFamily="34" charset="-122"/>
              <a:ea typeface="腾讯体 W3" panose="020C04030202040F0204" pitchFamily="34" charset="-122"/>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用户身份信息</a:t>
            </a:r>
            <a:endParaRPr lang="zh-CN" altLang="en-US" dirty="0">
              <a:latin typeface="腾讯体 W3" panose="020C04030202040F0204" pitchFamily="34" charset="-122"/>
              <a:ea typeface="腾讯体 W3" panose="020C04030202040F0204" pitchFamily="34" charset="-122"/>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车次信息</a:t>
            </a:r>
            <a:endParaRPr lang="zh-CN" altLang="en-US" dirty="0">
              <a:latin typeface="腾讯体 W3" panose="020C04030202040F0204" pitchFamily="34" charset="-122"/>
              <a:ea typeface="腾讯体 W3" panose="020C04030202040F0204" pitchFamily="34" charset="-122"/>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订票信息</a:t>
            </a:r>
            <a:endParaRPr lang="zh-CN" altLang="en-US" dirty="0">
              <a:latin typeface="腾讯体 W3" panose="020C04030202040F0204" pitchFamily="34" charset="-122"/>
              <a:ea typeface="腾讯体 W3" panose="020C04030202040F0204" pitchFamily="34" charset="-122"/>
            </a:endParaRPr>
          </a:p>
          <a:p>
            <a:pPr lvl="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银行卡信息</a:t>
            </a:r>
            <a:endParaRPr lang="zh-CN" altLang="en-US" dirty="0">
              <a:latin typeface="腾讯体 W3" panose="020C04030202040F0204" pitchFamily="34" charset="-122"/>
              <a:ea typeface="腾讯体 W3" panose="020C04030202040F0204" pitchFamily="34" charset="-122"/>
            </a:endParaRPr>
          </a:p>
          <a:p>
            <a:pPr marL="0" indent="0">
              <a:buNone/>
            </a:pP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9</a:t>
            </a:fld>
            <a:endParaRPr lang="zh-CN" altLang="en-US"/>
          </a:p>
        </p:txBody>
      </p:sp>
    </p:spTree>
    <p:extLst>
      <p:ext uri="{BB962C8B-B14F-4D97-AF65-F5344CB8AC3E}">
        <p14:creationId xmlns:p14="http://schemas.microsoft.com/office/powerpoint/2010/main" val="92521948"/>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1526</TotalTime>
  <Words>3874</Words>
  <Application>Microsoft Office PowerPoint</Application>
  <PresentationFormat>宽屏</PresentationFormat>
  <Paragraphs>489</Paragraphs>
  <Slides>60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楷体_GB2312</vt:lpstr>
      <vt:lpstr>宋体</vt:lpstr>
      <vt:lpstr>腾讯体 W3</vt:lpstr>
      <vt:lpstr>腾讯体 W7</vt:lpstr>
      <vt:lpstr>Arial</vt:lpstr>
      <vt:lpstr>Calibri</vt:lpstr>
      <vt:lpstr>Calibri Light</vt:lpstr>
      <vt:lpstr>Times New Roman</vt:lpstr>
      <vt:lpstr>Wingdings</vt:lpstr>
      <vt:lpstr>回顾</vt:lpstr>
      <vt:lpstr>Visio</vt:lpstr>
      <vt:lpstr>第3章 结构化分析</vt:lpstr>
      <vt:lpstr>主要内容</vt:lpstr>
      <vt:lpstr>结构化分析</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1.结构化需求描述方法</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2.结构化需求建模</vt:lpstr>
      <vt:lpstr>3.小结</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软件工程（深圳大学）</dc:title>
  <dc:creator>Wenfeng</dc:creator>
  <cp:lastModifiedBy>文峰 杜</cp:lastModifiedBy>
  <cp:revision>160</cp:revision>
  <dcterms:created xsi:type="dcterms:W3CDTF">2019-06-11T09:59:59Z</dcterms:created>
  <dcterms:modified xsi:type="dcterms:W3CDTF">2023-09-17T10:59:40Z</dcterms:modified>
</cp:coreProperties>
</file>