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1" r:id="rId1"/>
  </p:sldMasterIdLst>
  <p:notesMasterIdLst>
    <p:notesMasterId r:id="rId66"/>
  </p:notesMasterIdLst>
  <p:sldIdLst>
    <p:sldId id="256" r:id="rId2"/>
    <p:sldId id="259" r:id="rId3"/>
    <p:sldId id="258" r:id="rId4"/>
    <p:sldId id="273" r:id="rId5"/>
    <p:sldId id="274" r:id="rId6"/>
    <p:sldId id="275" r:id="rId7"/>
    <p:sldId id="276" r:id="rId8"/>
    <p:sldId id="277" r:id="rId9"/>
    <p:sldId id="263" r:id="rId10"/>
    <p:sldId id="278" r:id="rId11"/>
    <p:sldId id="279" r:id="rId12"/>
    <p:sldId id="280" r:id="rId13"/>
    <p:sldId id="281" r:id="rId14"/>
    <p:sldId id="282" r:id="rId15"/>
    <p:sldId id="283" r:id="rId16"/>
    <p:sldId id="284" r:id="rId17"/>
    <p:sldId id="285" r:id="rId18"/>
    <p:sldId id="264" r:id="rId19"/>
    <p:sldId id="286" r:id="rId20"/>
    <p:sldId id="287" r:id="rId21"/>
    <p:sldId id="288" r:id="rId22"/>
    <p:sldId id="289" r:id="rId23"/>
    <p:sldId id="290" r:id="rId24"/>
    <p:sldId id="291" r:id="rId25"/>
    <p:sldId id="292" r:id="rId26"/>
    <p:sldId id="293" r:id="rId27"/>
    <p:sldId id="294" r:id="rId28"/>
    <p:sldId id="295" r:id="rId29"/>
    <p:sldId id="296" r:id="rId30"/>
    <p:sldId id="297" r:id="rId31"/>
    <p:sldId id="298" r:id="rId32"/>
    <p:sldId id="299" r:id="rId33"/>
    <p:sldId id="300" r:id="rId34"/>
    <p:sldId id="266" r:id="rId35"/>
    <p:sldId id="301" r:id="rId36"/>
    <p:sldId id="302" r:id="rId37"/>
    <p:sldId id="312" r:id="rId38"/>
    <p:sldId id="303" r:id="rId39"/>
    <p:sldId id="304" r:id="rId40"/>
    <p:sldId id="305" r:id="rId41"/>
    <p:sldId id="306" r:id="rId42"/>
    <p:sldId id="307" r:id="rId43"/>
    <p:sldId id="308" r:id="rId44"/>
    <p:sldId id="309" r:id="rId45"/>
    <p:sldId id="310" r:id="rId46"/>
    <p:sldId id="311" r:id="rId47"/>
    <p:sldId id="321" r:id="rId48"/>
    <p:sldId id="267" r:id="rId49"/>
    <p:sldId id="323" r:id="rId50"/>
    <p:sldId id="324" r:id="rId51"/>
    <p:sldId id="313" r:id="rId52"/>
    <p:sldId id="314" r:id="rId53"/>
    <p:sldId id="325" r:id="rId54"/>
    <p:sldId id="315" r:id="rId55"/>
    <p:sldId id="326" r:id="rId56"/>
    <p:sldId id="316" r:id="rId57"/>
    <p:sldId id="327" r:id="rId58"/>
    <p:sldId id="317" r:id="rId59"/>
    <p:sldId id="318" r:id="rId60"/>
    <p:sldId id="328" r:id="rId61"/>
    <p:sldId id="319" r:id="rId62"/>
    <p:sldId id="329" r:id="rId63"/>
    <p:sldId id="320" r:id="rId64"/>
    <p:sldId id="262" r:id="rId6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FAF3F5"/>
    <a:srgbClr val="A1CEE2"/>
    <a:srgbClr val="6AC2E9"/>
    <a:srgbClr val="027BB9"/>
    <a:srgbClr val="1165AD"/>
    <a:srgbClr val="1165AE"/>
    <a:srgbClr val="0F5696"/>
    <a:srgbClr val="0B4A7F"/>
    <a:srgbClr val="CAE0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5" autoAdjust="0"/>
    <p:restoredTop sz="83730" autoAdjust="0"/>
  </p:normalViewPr>
  <p:slideViewPr>
    <p:cSldViewPr snapToGrid="0">
      <p:cViewPr varScale="1">
        <p:scale>
          <a:sx n="103" d="100"/>
          <a:sy n="103" d="100"/>
        </p:scale>
        <p:origin x="902" y="19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A8E612-8077-48B9-9110-6095F80ABC6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7518E906-8994-4487-BA7D-4DF69B300CBD}">
      <dgm:prSet phldrT="[文本]" custT="1"/>
      <dgm:spPr/>
      <dgm:t>
        <a:bodyPr/>
        <a:lstStyle/>
        <a:p>
          <a:r>
            <a:rPr lang="zh-CN" altLang="en-US" sz="1800" dirty="0">
              <a:latin typeface="腾讯体 W3" panose="020C04030202040F0204" pitchFamily="34" charset="-122"/>
              <a:ea typeface="腾讯体 W3" panose="020C04030202040F0204" pitchFamily="34" charset="-122"/>
            </a:rPr>
            <a:t>面向对象编码</a:t>
          </a:r>
        </a:p>
      </dgm:t>
    </dgm:pt>
    <dgm:pt modelId="{30BCC366-A4D1-49DB-B090-CD1A1D08B866}" type="parTrans" cxnId="{E1F54C88-C0FE-4231-B9EB-30763FFBE71E}">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72C97E54-786F-4559-A897-309969A30921}" type="sibTrans" cxnId="{E1F54C88-C0FE-4231-B9EB-30763FFBE71E}">
      <dgm:prSet/>
      <dgm:spPr/>
      <dgm:t>
        <a:bodyPr/>
        <a:lstStyle/>
        <a:p>
          <a:endParaRPr lang="zh-CN" altLang="en-US" sz="2000">
            <a:latin typeface="腾讯体 W3" panose="020C04030202040F0204" pitchFamily="34" charset="-122"/>
            <a:ea typeface="腾讯体 W3" panose="020C04030202040F0204" pitchFamily="34" charset="-122"/>
          </a:endParaRPr>
        </a:p>
      </dgm:t>
    </dgm:pt>
    <dgm:pt modelId="{C6C4FF35-88BA-4B62-AC07-4FD4AF4C1292}">
      <dgm:prSet custT="1"/>
      <dgm:spPr/>
      <dgm:t>
        <a:bodyPr/>
        <a:lstStyle/>
        <a:p>
          <a:r>
            <a:rPr lang="zh-CN" altLang="en-US" sz="1800" dirty="0">
              <a:latin typeface="腾讯体 W3" panose="020C04030202040F0204" pitchFamily="34" charset="-122"/>
              <a:ea typeface="腾讯体 W3" panose="020C04030202040F0204" pitchFamily="34" charset="-122"/>
            </a:rPr>
            <a:t>项目文件组织</a:t>
          </a:r>
        </a:p>
      </dgm:t>
    </dgm:pt>
    <dgm:pt modelId="{D9CF3C34-8569-4AFB-BD00-0AF14F9B307E}" type="parTrans" cxnId="{8A1D52F6-7646-4AF5-8D98-45F602D171CD}">
      <dgm:prSet/>
      <dgm:spPr/>
      <dgm:t>
        <a:bodyPr/>
        <a:lstStyle/>
        <a:p>
          <a:endParaRPr lang="zh-CN" altLang="en-US"/>
        </a:p>
      </dgm:t>
    </dgm:pt>
    <dgm:pt modelId="{B5F00CE8-5119-478F-89DD-C4656FE9736A}" type="sibTrans" cxnId="{8A1D52F6-7646-4AF5-8D98-45F602D171CD}">
      <dgm:prSet/>
      <dgm:spPr/>
      <dgm:t>
        <a:bodyPr/>
        <a:lstStyle/>
        <a:p>
          <a:endParaRPr lang="zh-CN" altLang="en-US"/>
        </a:p>
      </dgm:t>
    </dgm:pt>
    <dgm:pt modelId="{D700C19F-81F6-4114-9E52-AD5050F9D46E}">
      <dgm:prSet custT="1"/>
      <dgm:spPr/>
      <dgm:t>
        <a:bodyPr/>
        <a:lstStyle/>
        <a:p>
          <a:r>
            <a:rPr lang="zh-CN" altLang="en-US" sz="1800" dirty="0">
              <a:latin typeface="腾讯体 W3" panose="020C04030202040F0204" pitchFamily="34" charset="-122"/>
              <a:ea typeface="腾讯体 W3" panose="020C04030202040F0204" pitchFamily="34" charset="-122"/>
            </a:rPr>
            <a:t>面向对象业务实现</a:t>
          </a:r>
        </a:p>
      </dgm:t>
    </dgm:pt>
    <dgm:pt modelId="{BA0A1437-C545-43CD-8C47-844FF4AF65E4}" type="parTrans" cxnId="{C53CD722-94ED-4220-9A3F-DE601BDE6410}">
      <dgm:prSet/>
      <dgm:spPr/>
      <dgm:t>
        <a:bodyPr/>
        <a:lstStyle/>
        <a:p>
          <a:endParaRPr lang="zh-CN" altLang="en-US"/>
        </a:p>
      </dgm:t>
    </dgm:pt>
    <dgm:pt modelId="{CFC6AC72-A417-4A7B-9D7E-B8F78C438313}" type="sibTrans" cxnId="{C53CD722-94ED-4220-9A3F-DE601BDE6410}">
      <dgm:prSet/>
      <dgm:spPr/>
      <dgm:t>
        <a:bodyPr/>
        <a:lstStyle/>
        <a:p>
          <a:endParaRPr lang="zh-CN" altLang="en-US"/>
        </a:p>
      </dgm:t>
    </dgm:pt>
    <dgm:pt modelId="{B59443BA-BA1E-49D7-95C4-4FC0A7B694AA}">
      <dgm:prSet custT="1"/>
      <dgm:spPr/>
      <dgm:t>
        <a:bodyPr/>
        <a:lstStyle/>
        <a:p>
          <a:r>
            <a:rPr lang="zh-CN" altLang="en-US" sz="1800" dirty="0">
              <a:latin typeface="腾讯体 W3" panose="020C04030202040F0204" pitchFamily="34" charset="-122"/>
              <a:ea typeface="腾讯体 W3" panose="020C04030202040F0204" pitchFamily="34" charset="-122"/>
            </a:rPr>
            <a:t>面向对象测试</a:t>
          </a:r>
        </a:p>
      </dgm:t>
    </dgm:pt>
    <dgm:pt modelId="{AA357D1E-463A-47A8-B1A3-94E475B3361C}" type="parTrans" cxnId="{D4799F7D-2C5A-40F8-A169-9D2B6840592F}">
      <dgm:prSet/>
      <dgm:spPr/>
      <dgm:t>
        <a:bodyPr/>
        <a:lstStyle/>
        <a:p>
          <a:endParaRPr lang="zh-CN" altLang="en-US"/>
        </a:p>
      </dgm:t>
    </dgm:pt>
    <dgm:pt modelId="{5F07B3AC-3A6F-4191-81F6-EBE058D38E7F}" type="sibTrans" cxnId="{D4799F7D-2C5A-40F8-A169-9D2B6840592F}">
      <dgm:prSet/>
      <dgm:spPr/>
      <dgm:t>
        <a:bodyPr/>
        <a:lstStyle/>
        <a:p>
          <a:endParaRPr lang="zh-CN" altLang="en-US"/>
        </a:p>
      </dgm:t>
    </dgm:pt>
    <dgm:pt modelId="{EAD91182-04CA-41CD-9CEE-4FA8E76F59DC}">
      <dgm:prSet custT="1"/>
      <dgm:spPr/>
      <dgm:t>
        <a:bodyPr/>
        <a:lstStyle/>
        <a:p>
          <a:r>
            <a:rPr lang="zh-CN" altLang="en-US" sz="1800" dirty="0">
              <a:latin typeface="腾讯体 W3" panose="020C04030202040F0204" pitchFamily="34" charset="-122"/>
              <a:ea typeface="腾讯体 W3" panose="020C04030202040F0204" pitchFamily="34" charset="-122"/>
            </a:rPr>
            <a:t>面向对象测试阶段</a:t>
          </a:r>
        </a:p>
      </dgm:t>
    </dgm:pt>
    <dgm:pt modelId="{3692FB0B-3202-4D22-8341-361528E6EE88}" type="parTrans" cxnId="{A4142404-F1C8-4DDF-846D-4C53D845BE40}">
      <dgm:prSet/>
      <dgm:spPr/>
      <dgm:t>
        <a:bodyPr/>
        <a:lstStyle/>
        <a:p>
          <a:endParaRPr lang="zh-CN" altLang="en-US"/>
        </a:p>
      </dgm:t>
    </dgm:pt>
    <dgm:pt modelId="{48FB2672-B210-4FF7-8752-F65AB2535C4F}" type="sibTrans" cxnId="{A4142404-F1C8-4DDF-846D-4C53D845BE40}">
      <dgm:prSet/>
      <dgm:spPr/>
      <dgm:t>
        <a:bodyPr/>
        <a:lstStyle/>
        <a:p>
          <a:endParaRPr lang="zh-CN" altLang="en-US"/>
        </a:p>
      </dgm:t>
    </dgm:pt>
    <dgm:pt modelId="{AA56C01D-3226-42C1-834C-8369D6845DF0}">
      <dgm:prSet custT="1"/>
      <dgm:spPr/>
      <dgm:t>
        <a:bodyPr/>
        <a:lstStyle/>
        <a:p>
          <a:r>
            <a:rPr lang="zh-CN" altLang="en-US" sz="1800" dirty="0">
              <a:latin typeface="腾讯体 W3" panose="020C04030202040F0204" pitchFamily="34" charset="-122"/>
              <a:ea typeface="腾讯体 W3" panose="020C04030202040F0204" pitchFamily="34" charset="-122"/>
            </a:rPr>
            <a:t>面向对象测试策略</a:t>
          </a:r>
        </a:p>
      </dgm:t>
    </dgm:pt>
    <dgm:pt modelId="{83A4416E-9ED6-4D9D-BEB4-9F6BC390586D}" type="parTrans" cxnId="{8141231C-E3A9-43CC-9A98-11B6FB07A1C0}">
      <dgm:prSet/>
      <dgm:spPr/>
      <dgm:t>
        <a:bodyPr/>
        <a:lstStyle/>
        <a:p>
          <a:endParaRPr lang="zh-CN" altLang="en-US"/>
        </a:p>
      </dgm:t>
    </dgm:pt>
    <dgm:pt modelId="{89293065-E411-402F-98AC-5D3EC7A7E9B1}" type="sibTrans" cxnId="{8141231C-E3A9-43CC-9A98-11B6FB07A1C0}">
      <dgm:prSet/>
      <dgm:spPr/>
      <dgm:t>
        <a:bodyPr/>
        <a:lstStyle/>
        <a:p>
          <a:endParaRPr lang="zh-CN" altLang="en-US"/>
        </a:p>
      </dgm:t>
    </dgm:pt>
    <dgm:pt modelId="{830D1E2B-A03C-466B-9339-AB7703A27B4A}">
      <dgm:prSet custT="1"/>
      <dgm:spPr/>
      <dgm:t>
        <a:bodyPr/>
        <a:lstStyle/>
        <a:p>
          <a:r>
            <a:rPr lang="zh-CN" altLang="en-US" sz="1800" dirty="0">
              <a:latin typeface="腾讯体 W3" panose="020C04030202040F0204" pitchFamily="34" charset="-122"/>
              <a:ea typeface="腾讯体 W3" panose="020C04030202040F0204" pitchFamily="34" charset="-122"/>
            </a:rPr>
            <a:t>面向对象测试用例设计</a:t>
          </a:r>
        </a:p>
      </dgm:t>
    </dgm:pt>
    <dgm:pt modelId="{038E905F-3BCB-4B88-9FCA-81FA0A0A0242}" type="parTrans" cxnId="{11E3E392-08E5-4276-833F-2FEC03C3EDE1}">
      <dgm:prSet/>
      <dgm:spPr/>
      <dgm:t>
        <a:bodyPr/>
        <a:lstStyle/>
        <a:p>
          <a:endParaRPr lang="zh-CN" altLang="en-US"/>
        </a:p>
      </dgm:t>
    </dgm:pt>
    <dgm:pt modelId="{1759D4DA-2866-4A15-B86B-3EB658ADD8B5}" type="sibTrans" cxnId="{11E3E392-08E5-4276-833F-2FEC03C3EDE1}">
      <dgm:prSet/>
      <dgm:spPr/>
      <dgm:t>
        <a:bodyPr/>
        <a:lstStyle/>
        <a:p>
          <a:endParaRPr lang="zh-CN" altLang="en-US"/>
        </a:p>
      </dgm:t>
    </dgm:pt>
    <dgm:pt modelId="{7E2EF2A0-1A85-411D-A0B5-AC5CD77440B1}" type="pres">
      <dgm:prSet presAssocID="{51A8E612-8077-48B9-9110-6095F80ABC6E}" presName="linear" presStyleCnt="0">
        <dgm:presLayoutVars>
          <dgm:animLvl val="lvl"/>
          <dgm:resizeHandles val="exact"/>
        </dgm:presLayoutVars>
      </dgm:prSet>
      <dgm:spPr/>
    </dgm:pt>
    <dgm:pt modelId="{49D060B1-9531-4651-99A8-414DE136F51A}" type="pres">
      <dgm:prSet presAssocID="{7518E906-8994-4487-BA7D-4DF69B300CBD}" presName="parentText" presStyleLbl="node1" presStyleIdx="0" presStyleCnt="2" custLinFactNeighborY="-88561">
        <dgm:presLayoutVars>
          <dgm:chMax val="0"/>
          <dgm:bulletEnabled val="1"/>
        </dgm:presLayoutVars>
      </dgm:prSet>
      <dgm:spPr/>
    </dgm:pt>
    <dgm:pt modelId="{409280C8-C095-4C12-80D6-690FB8A99ECA}" type="pres">
      <dgm:prSet presAssocID="{7518E906-8994-4487-BA7D-4DF69B300CBD}" presName="childText" presStyleLbl="revTx" presStyleIdx="0" presStyleCnt="2">
        <dgm:presLayoutVars>
          <dgm:bulletEnabled val="1"/>
        </dgm:presLayoutVars>
      </dgm:prSet>
      <dgm:spPr/>
    </dgm:pt>
    <dgm:pt modelId="{FAB00E90-7128-451B-9AD5-994EFD9826C3}" type="pres">
      <dgm:prSet presAssocID="{B59443BA-BA1E-49D7-95C4-4FC0A7B694AA}" presName="parentText" presStyleLbl="node1" presStyleIdx="1" presStyleCnt="2">
        <dgm:presLayoutVars>
          <dgm:chMax val="0"/>
          <dgm:bulletEnabled val="1"/>
        </dgm:presLayoutVars>
      </dgm:prSet>
      <dgm:spPr/>
    </dgm:pt>
    <dgm:pt modelId="{23D1B000-BEAC-40C7-877B-1C77DBC20F9C}" type="pres">
      <dgm:prSet presAssocID="{B59443BA-BA1E-49D7-95C4-4FC0A7B694AA}" presName="childText" presStyleLbl="revTx" presStyleIdx="1" presStyleCnt="2">
        <dgm:presLayoutVars>
          <dgm:bulletEnabled val="1"/>
        </dgm:presLayoutVars>
      </dgm:prSet>
      <dgm:spPr/>
    </dgm:pt>
  </dgm:ptLst>
  <dgm:cxnLst>
    <dgm:cxn modelId="{A4142404-F1C8-4DDF-846D-4C53D845BE40}" srcId="{B59443BA-BA1E-49D7-95C4-4FC0A7B694AA}" destId="{EAD91182-04CA-41CD-9CEE-4FA8E76F59DC}" srcOrd="0" destOrd="0" parTransId="{3692FB0B-3202-4D22-8341-361528E6EE88}" sibTransId="{48FB2672-B210-4FF7-8752-F65AB2535C4F}"/>
    <dgm:cxn modelId="{8141231C-E3A9-43CC-9A98-11B6FB07A1C0}" srcId="{B59443BA-BA1E-49D7-95C4-4FC0A7B694AA}" destId="{AA56C01D-3226-42C1-834C-8369D6845DF0}" srcOrd="1" destOrd="0" parTransId="{83A4416E-9ED6-4D9D-BEB4-9F6BC390586D}" sibTransId="{89293065-E411-402F-98AC-5D3EC7A7E9B1}"/>
    <dgm:cxn modelId="{C53CD722-94ED-4220-9A3F-DE601BDE6410}" srcId="{7518E906-8994-4487-BA7D-4DF69B300CBD}" destId="{D700C19F-81F6-4114-9E52-AD5050F9D46E}" srcOrd="1" destOrd="0" parTransId="{BA0A1437-C545-43CD-8C47-844FF4AF65E4}" sibTransId="{CFC6AC72-A417-4A7B-9D7E-B8F78C438313}"/>
    <dgm:cxn modelId="{DA27F85B-0D1F-4F8D-9939-4A2AA1BC1FB9}" type="presOf" srcId="{830D1E2B-A03C-466B-9339-AB7703A27B4A}" destId="{23D1B000-BEAC-40C7-877B-1C77DBC20F9C}" srcOrd="0" destOrd="2" presId="urn:microsoft.com/office/officeart/2005/8/layout/vList2"/>
    <dgm:cxn modelId="{5B3EE77C-9AB3-4CA2-84A3-B8B5667C23CE}" type="presOf" srcId="{7518E906-8994-4487-BA7D-4DF69B300CBD}" destId="{49D060B1-9531-4651-99A8-414DE136F51A}" srcOrd="0" destOrd="0" presId="urn:microsoft.com/office/officeart/2005/8/layout/vList2"/>
    <dgm:cxn modelId="{D4799F7D-2C5A-40F8-A169-9D2B6840592F}" srcId="{51A8E612-8077-48B9-9110-6095F80ABC6E}" destId="{B59443BA-BA1E-49D7-95C4-4FC0A7B694AA}" srcOrd="1" destOrd="0" parTransId="{AA357D1E-463A-47A8-B1A3-94E475B3361C}" sibTransId="{5F07B3AC-3A6F-4191-81F6-EBE058D38E7F}"/>
    <dgm:cxn modelId="{BEA6B282-06E2-4964-934D-FB48E644C381}" type="presOf" srcId="{AA56C01D-3226-42C1-834C-8369D6845DF0}" destId="{23D1B000-BEAC-40C7-877B-1C77DBC20F9C}" srcOrd="0" destOrd="1" presId="urn:microsoft.com/office/officeart/2005/8/layout/vList2"/>
    <dgm:cxn modelId="{E1F54C88-C0FE-4231-B9EB-30763FFBE71E}" srcId="{51A8E612-8077-48B9-9110-6095F80ABC6E}" destId="{7518E906-8994-4487-BA7D-4DF69B300CBD}" srcOrd="0" destOrd="0" parTransId="{30BCC366-A4D1-49DB-B090-CD1A1D08B866}" sibTransId="{72C97E54-786F-4559-A897-309969A30921}"/>
    <dgm:cxn modelId="{5AC0948B-4290-467E-8AC6-A4AB23A4A29D}" type="presOf" srcId="{51A8E612-8077-48B9-9110-6095F80ABC6E}" destId="{7E2EF2A0-1A85-411D-A0B5-AC5CD77440B1}" srcOrd="0" destOrd="0" presId="urn:microsoft.com/office/officeart/2005/8/layout/vList2"/>
    <dgm:cxn modelId="{11E3E392-08E5-4276-833F-2FEC03C3EDE1}" srcId="{B59443BA-BA1E-49D7-95C4-4FC0A7B694AA}" destId="{830D1E2B-A03C-466B-9339-AB7703A27B4A}" srcOrd="2" destOrd="0" parTransId="{038E905F-3BCB-4B88-9FCA-81FA0A0A0242}" sibTransId="{1759D4DA-2866-4A15-B86B-3EB658ADD8B5}"/>
    <dgm:cxn modelId="{A470A19A-127D-4D89-BE71-B3C09C2847F0}" type="presOf" srcId="{EAD91182-04CA-41CD-9CEE-4FA8E76F59DC}" destId="{23D1B000-BEAC-40C7-877B-1C77DBC20F9C}" srcOrd="0" destOrd="0" presId="urn:microsoft.com/office/officeart/2005/8/layout/vList2"/>
    <dgm:cxn modelId="{5C8946C7-49EB-477F-887B-502885F5C40C}" type="presOf" srcId="{D700C19F-81F6-4114-9E52-AD5050F9D46E}" destId="{409280C8-C095-4C12-80D6-690FB8A99ECA}" srcOrd="0" destOrd="1" presId="urn:microsoft.com/office/officeart/2005/8/layout/vList2"/>
    <dgm:cxn modelId="{D6906ACB-00D3-4F26-BB0C-0F5B616D2D76}" type="presOf" srcId="{C6C4FF35-88BA-4B62-AC07-4FD4AF4C1292}" destId="{409280C8-C095-4C12-80D6-690FB8A99ECA}" srcOrd="0" destOrd="0" presId="urn:microsoft.com/office/officeart/2005/8/layout/vList2"/>
    <dgm:cxn modelId="{8A1D52F6-7646-4AF5-8D98-45F602D171CD}" srcId="{7518E906-8994-4487-BA7D-4DF69B300CBD}" destId="{C6C4FF35-88BA-4B62-AC07-4FD4AF4C1292}" srcOrd="0" destOrd="0" parTransId="{D9CF3C34-8569-4AFB-BD00-0AF14F9B307E}" sibTransId="{B5F00CE8-5119-478F-89DD-C4656FE9736A}"/>
    <dgm:cxn modelId="{6D63A8F7-C16F-431E-BFC0-D59E90C5BFD3}" type="presOf" srcId="{B59443BA-BA1E-49D7-95C4-4FC0A7B694AA}" destId="{FAB00E90-7128-451B-9AD5-994EFD9826C3}" srcOrd="0" destOrd="0" presId="urn:microsoft.com/office/officeart/2005/8/layout/vList2"/>
    <dgm:cxn modelId="{34C716A4-9637-4D36-9F6A-35B34B9440D0}" type="presParOf" srcId="{7E2EF2A0-1A85-411D-A0B5-AC5CD77440B1}" destId="{49D060B1-9531-4651-99A8-414DE136F51A}" srcOrd="0" destOrd="0" presId="urn:microsoft.com/office/officeart/2005/8/layout/vList2"/>
    <dgm:cxn modelId="{E6425127-C34D-448B-9F85-8CCC470E79DE}" type="presParOf" srcId="{7E2EF2A0-1A85-411D-A0B5-AC5CD77440B1}" destId="{409280C8-C095-4C12-80D6-690FB8A99ECA}" srcOrd="1" destOrd="0" presId="urn:microsoft.com/office/officeart/2005/8/layout/vList2"/>
    <dgm:cxn modelId="{5243E4B7-2A30-47F2-9A1C-B0079A9A965A}" type="presParOf" srcId="{7E2EF2A0-1A85-411D-A0B5-AC5CD77440B1}" destId="{FAB00E90-7128-451B-9AD5-994EFD9826C3}" srcOrd="2" destOrd="0" presId="urn:microsoft.com/office/officeart/2005/8/layout/vList2"/>
    <dgm:cxn modelId="{BFCC7B63-4894-41EF-9469-EA9FB3163F10}" type="presParOf" srcId="{7E2EF2A0-1A85-411D-A0B5-AC5CD77440B1}" destId="{23D1B000-BEAC-40C7-877B-1C77DBC20F9C}"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6EDF104-1EB0-46A0-A6E0-74F0C20FA8E0}" type="doc">
      <dgm:prSet loTypeId="urn:microsoft.com/office/officeart/2005/8/layout/orgChart1" loCatId="hierarchy" qsTypeId="urn:microsoft.com/office/officeart/2005/8/quickstyle/simple1" qsCatId="simple" csTypeId="urn:microsoft.com/office/officeart/2005/8/colors/colorful5" csCatId="colorful" phldr="1"/>
      <dgm:spPr/>
      <dgm:t>
        <a:bodyPr/>
        <a:lstStyle/>
        <a:p>
          <a:endParaRPr lang="zh-CN" altLang="en-US"/>
        </a:p>
      </dgm:t>
    </dgm:pt>
    <dgm:pt modelId="{8CA60F56-9835-4C8A-AA7F-27CA255E2ACE}">
      <dgm:prSet phldrT="[文本]"/>
      <dgm:spPr/>
      <dgm:t>
        <a:bodyPr/>
        <a:lstStyle/>
        <a:p>
          <a:r>
            <a:rPr lang="zh-CN" altLang="en-US" dirty="0">
              <a:latin typeface="腾讯体 W3" panose="020C04030202040F0204" pitchFamily="34" charset="-122"/>
              <a:ea typeface="腾讯体 W3" panose="020C04030202040F0204" pitchFamily="34" charset="-122"/>
            </a:rPr>
            <a:t>面向对象单元测试</a:t>
          </a:r>
        </a:p>
      </dgm:t>
    </dgm:pt>
    <dgm:pt modelId="{9118D8FA-E280-43EF-908D-94FE44BD6902}" type="parTrans" cxnId="{DF98C01A-326C-4A25-B193-66F6F1823281}">
      <dgm:prSet/>
      <dgm:spPr/>
      <dgm:t>
        <a:bodyPr/>
        <a:lstStyle/>
        <a:p>
          <a:endParaRPr lang="zh-CN" altLang="en-US">
            <a:latin typeface="腾讯体 W3" panose="020C04030202040F0204" pitchFamily="34" charset="-122"/>
            <a:ea typeface="腾讯体 W3" panose="020C04030202040F0204" pitchFamily="34" charset="-122"/>
          </a:endParaRPr>
        </a:p>
      </dgm:t>
    </dgm:pt>
    <dgm:pt modelId="{7C2157C3-4F6F-4BA4-BE83-DF33DFFB530E}" type="sibTrans" cxnId="{DF98C01A-326C-4A25-B193-66F6F1823281}">
      <dgm:prSet/>
      <dgm:spPr/>
      <dgm:t>
        <a:bodyPr/>
        <a:lstStyle/>
        <a:p>
          <a:endParaRPr lang="zh-CN" altLang="en-US">
            <a:latin typeface="腾讯体 W3" panose="020C04030202040F0204" pitchFamily="34" charset="-122"/>
            <a:ea typeface="腾讯体 W3" panose="020C04030202040F0204" pitchFamily="34" charset="-122"/>
          </a:endParaRPr>
        </a:p>
      </dgm:t>
    </dgm:pt>
    <dgm:pt modelId="{1A1E8B75-BC86-48AD-8C7B-B3D0579AD210}">
      <dgm:prSet phldrT="[文本]"/>
      <dgm:spPr/>
      <dgm:t>
        <a:bodyPr/>
        <a:lstStyle/>
        <a:p>
          <a:r>
            <a:rPr lang="zh-CN" altLang="zh-CN" dirty="0">
              <a:latin typeface="腾讯体 W3" panose="020C04030202040F0204" pitchFamily="34" charset="-122"/>
              <a:ea typeface="腾讯体 W3" panose="020C04030202040F0204" pitchFamily="34" charset="-122"/>
            </a:rPr>
            <a:t>随机测试</a:t>
          </a:r>
          <a:endParaRPr lang="zh-CN" altLang="en-US" dirty="0">
            <a:latin typeface="腾讯体 W3" panose="020C04030202040F0204" pitchFamily="34" charset="-122"/>
            <a:ea typeface="腾讯体 W3" panose="020C04030202040F0204" pitchFamily="34" charset="-122"/>
          </a:endParaRPr>
        </a:p>
      </dgm:t>
    </dgm:pt>
    <dgm:pt modelId="{EC333020-2D5B-4A9F-A1F6-3F54B0F45B1F}" type="parTrans" cxnId="{76C5DD0D-9525-4DD3-985C-80E98E8DA5E2}">
      <dgm:prSet/>
      <dgm:spPr/>
      <dgm:t>
        <a:bodyPr/>
        <a:lstStyle/>
        <a:p>
          <a:endParaRPr lang="zh-CN" altLang="en-US">
            <a:latin typeface="腾讯体 W3" panose="020C04030202040F0204" pitchFamily="34" charset="-122"/>
            <a:ea typeface="腾讯体 W3" panose="020C04030202040F0204" pitchFamily="34" charset="-122"/>
          </a:endParaRPr>
        </a:p>
      </dgm:t>
    </dgm:pt>
    <dgm:pt modelId="{98144BBB-8D52-4045-9E1E-777CA9439CD7}" type="sibTrans" cxnId="{76C5DD0D-9525-4DD3-985C-80E98E8DA5E2}">
      <dgm:prSet/>
      <dgm:spPr/>
      <dgm:t>
        <a:bodyPr/>
        <a:lstStyle/>
        <a:p>
          <a:endParaRPr lang="zh-CN" altLang="en-US">
            <a:latin typeface="腾讯体 W3" panose="020C04030202040F0204" pitchFamily="34" charset="-122"/>
            <a:ea typeface="腾讯体 W3" panose="020C04030202040F0204" pitchFamily="34" charset="-122"/>
          </a:endParaRPr>
        </a:p>
      </dgm:t>
    </dgm:pt>
    <dgm:pt modelId="{6AF51727-A821-471C-8EDA-8BFD427A69BB}">
      <dgm:prSet phldrT="[文本]"/>
      <dgm:spPr/>
      <dgm:t>
        <a:bodyPr/>
        <a:lstStyle/>
        <a:p>
          <a:r>
            <a:rPr lang="zh-CN" altLang="zh-CN" dirty="0">
              <a:latin typeface="腾讯体 W3" panose="020C04030202040F0204" pitchFamily="34" charset="-122"/>
              <a:ea typeface="腾讯体 W3" panose="020C04030202040F0204" pitchFamily="34" charset="-122"/>
            </a:rPr>
            <a:t>划分测试</a:t>
          </a:r>
          <a:endParaRPr lang="zh-CN" altLang="en-US" dirty="0">
            <a:latin typeface="腾讯体 W3" panose="020C04030202040F0204" pitchFamily="34" charset="-122"/>
            <a:ea typeface="腾讯体 W3" panose="020C04030202040F0204" pitchFamily="34" charset="-122"/>
          </a:endParaRPr>
        </a:p>
      </dgm:t>
    </dgm:pt>
    <dgm:pt modelId="{EC3C4273-B339-4CD8-938D-6BD3A1B04340}" type="parTrans" cxnId="{58D8E68D-4633-437D-9525-C526D00E9795}">
      <dgm:prSet/>
      <dgm:spPr/>
      <dgm:t>
        <a:bodyPr/>
        <a:lstStyle/>
        <a:p>
          <a:endParaRPr lang="zh-CN" altLang="en-US">
            <a:latin typeface="腾讯体 W3" panose="020C04030202040F0204" pitchFamily="34" charset="-122"/>
            <a:ea typeface="腾讯体 W3" panose="020C04030202040F0204" pitchFamily="34" charset="-122"/>
          </a:endParaRPr>
        </a:p>
      </dgm:t>
    </dgm:pt>
    <dgm:pt modelId="{926F2B27-34D6-4853-B99E-DDFCE47B4F6F}" type="sibTrans" cxnId="{58D8E68D-4633-437D-9525-C526D00E9795}">
      <dgm:prSet/>
      <dgm:spPr/>
      <dgm:t>
        <a:bodyPr/>
        <a:lstStyle/>
        <a:p>
          <a:endParaRPr lang="zh-CN" altLang="en-US">
            <a:latin typeface="腾讯体 W3" panose="020C04030202040F0204" pitchFamily="34" charset="-122"/>
            <a:ea typeface="腾讯体 W3" panose="020C04030202040F0204" pitchFamily="34" charset="-122"/>
          </a:endParaRPr>
        </a:p>
      </dgm:t>
    </dgm:pt>
    <dgm:pt modelId="{F03524E8-83E7-4745-9D3F-C4DF21CF4CB7}">
      <dgm:prSet phldrT="[文本]"/>
      <dgm:spPr/>
      <dgm:t>
        <a:bodyPr/>
        <a:lstStyle/>
        <a:p>
          <a:r>
            <a:rPr lang="zh-CN" altLang="zh-CN" dirty="0">
              <a:latin typeface="腾讯体 W3" panose="020C04030202040F0204" pitchFamily="34" charset="-122"/>
              <a:ea typeface="腾讯体 W3" panose="020C04030202040F0204" pitchFamily="34" charset="-122"/>
            </a:rPr>
            <a:t>基于故障的测试</a:t>
          </a:r>
          <a:endParaRPr lang="zh-CN" altLang="en-US" dirty="0">
            <a:latin typeface="腾讯体 W3" panose="020C04030202040F0204" pitchFamily="34" charset="-122"/>
            <a:ea typeface="腾讯体 W3" panose="020C04030202040F0204" pitchFamily="34" charset="-122"/>
          </a:endParaRPr>
        </a:p>
      </dgm:t>
    </dgm:pt>
    <dgm:pt modelId="{F10630A7-F28F-4EB7-9F94-7C93ADC178C2}" type="parTrans" cxnId="{3BF25A0F-3840-478E-8331-6FE6000A6E18}">
      <dgm:prSet/>
      <dgm:spPr/>
      <dgm:t>
        <a:bodyPr/>
        <a:lstStyle/>
        <a:p>
          <a:endParaRPr lang="zh-CN" altLang="en-US">
            <a:latin typeface="腾讯体 W3" panose="020C04030202040F0204" pitchFamily="34" charset="-122"/>
            <a:ea typeface="腾讯体 W3" panose="020C04030202040F0204" pitchFamily="34" charset="-122"/>
          </a:endParaRPr>
        </a:p>
      </dgm:t>
    </dgm:pt>
    <dgm:pt modelId="{8BC0B3A4-5270-4C33-9DCD-8225138262FE}" type="sibTrans" cxnId="{3BF25A0F-3840-478E-8331-6FE6000A6E18}">
      <dgm:prSet/>
      <dgm:spPr/>
      <dgm:t>
        <a:bodyPr/>
        <a:lstStyle/>
        <a:p>
          <a:endParaRPr lang="zh-CN" altLang="en-US">
            <a:latin typeface="腾讯体 W3" panose="020C04030202040F0204" pitchFamily="34" charset="-122"/>
            <a:ea typeface="腾讯体 W3" panose="020C04030202040F0204" pitchFamily="34" charset="-122"/>
          </a:endParaRPr>
        </a:p>
      </dgm:t>
    </dgm:pt>
    <dgm:pt modelId="{54141A07-0EA9-4336-B48F-0823F1B1DC79}" type="pres">
      <dgm:prSet presAssocID="{86EDF104-1EB0-46A0-A6E0-74F0C20FA8E0}" presName="hierChild1" presStyleCnt="0">
        <dgm:presLayoutVars>
          <dgm:orgChart val="1"/>
          <dgm:chPref val="1"/>
          <dgm:dir/>
          <dgm:animOne val="branch"/>
          <dgm:animLvl val="lvl"/>
          <dgm:resizeHandles/>
        </dgm:presLayoutVars>
      </dgm:prSet>
      <dgm:spPr/>
    </dgm:pt>
    <dgm:pt modelId="{0FB0FBF2-C417-4CEC-B4C1-D4CE19013BC4}" type="pres">
      <dgm:prSet presAssocID="{8CA60F56-9835-4C8A-AA7F-27CA255E2ACE}" presName="hierRoot1" presStyleCnt="0">
        <dgm:presLayoutVars>
          <dgm:hierBranch val="init"/>
        </dgm:presLayoutVars>
      </dgm:prSet>
      <dgm:spPr/>
    </dgm:pt>
    <dgm:pt modelId="{01BF26D5-DC1F-4F8D-AE4E-857CCCCCA61F}" type="pres">
      <dgm:prSet presAssocID="{8CA60F56-9835-4C8A-AA7F-27CA255E2ACE}" presName="rootComposite1" presStyleCnt="0"/>
      <dgm:spPr/>
    </dgm:pt>
    <dgm:pt modelId="{30E311A7-B964-4750-B3A1-5DA4382745A1}" type="pres">
      <dgm:prSet presAssocID="{8CA60F56-9835-4C8A-AA7F-27CA255E2ACE}" presName="rootText1" presStyleLbl="node0" presStyleIdx="0" presStyleCnt="1" custScaleX="230981">
        <dgm:presLayoutVars>
          <dgm:chPref val="3"/>
        </dgm:presLayoutVars>
      </dgm:prSet>
      <dgm:spPr/>
    </dgm:pt>
    <dgm:pt modelId="{B33665E9-1432-451C-834A-9F0DBCC58B40}" type="pres">
      <dgm:prSet presAssocID="{8CA60F56-9835-4C8A-AA7F-27CA255E2ACE}" presName="rootConnector1" presStyleLbl="node1" presStyleIdx="0" presStyleCnt="0"/>
      <dgm:spPr/>
    </dgm:pt>
    <dgm:pt modelId="{E00B3844-D0A5-481C-9161-707874A04B3D}" type="pres">
      <dgm:prSet presAssocID="{8CA60F56-9835-4C8A-AA7F-27CA255E2ACE}" presName="hierChild2" presStyleCnt="0"/>
      <dgm:spPr/>
    </dgm:pt>
    <dgm:pt modelId="{3E1C8E2A-3B2B-416D-92E1-F901CC316EE6}" type="pres">
      <dgm:prSet presAssocID="{EC333020-2D5B-4A9F-A1F6-3F54B0F45B1F}" presName="Name37" presStyleLbl="parChTrans1D2" presStyleIdx="0" presStyleCnt="3"/>
      <dgm:spPr/>
    </dgm:pt>
    <dgm:pt modelId="{B3B33E0C-0659-4C59-9202-B301D1990744}" type="pres">
      <dgm:prSet presAssocID="{1A1E8B75-BC86-48AD-8C7B-B3D0579AD210}" presName="hierRoot2" presStyleCnt="0">
        <dgm:presLayoutVars>
          <dgm:hierBranch val="init"/>
        </dgm:presLayoutVars>
      </dgm:prSet>
      <dgm:spPr/>
    </dgm:pt>
    <dgm:pt modelId="{887ED306-F811-415D-B616-6A20351084F5}" type="pres">
      <dgm:prSet presAssocID="{1A1E8B75-BC86-48AD-8C7B-B3D0579AD210}" presName="rootComposite" presStyleCnt="0"/>
      <dgm:spPr/>
    </dgm:pt>
    <dgm:pt modelId="{0B420608-2796-4603-84A3-DA97687138B8}" type="pres">
      <dgm:prSet presAssocID="{1A1E8B75-BC86-48AD-8C7B-B3D0579AD210}" presName="rootText" presStyleLbl="node2" presStyleIdx="0" presStyleCnt="3">
        <dgm:presLayoutVars>
          <dgm:chPref val="3"/>
        </dgm:presLayoutVars>
      </dgm:prSet>
      <dgm:spPr/>
    </dgm:pt>
    <dgm:pt modelId="{0D02AE83-3063-42DD-B9BC-67CF8C8FAF8A}" type="pres">
      <dgm:prSet presAssocID="{1A1E8B75-BC86-48AD-8C7B-B3D0579AD210}" presName="rootConnector" presStyleLbl="node2" presStyleIdx="0" presStyleCnt="3"/>
      <dgm:spPr/>
    </dgm:pt>
    <dgm:pt modelId="{23B6B90D-2644-45CB-BE24-D9957547A8E6}" type="pres">
      <dgm:prSet presAssocID="{1A1E8B75-BC86-48AD-8C7B-B3D0579AD210}" presName="hierChild4" presStyleCnt="0"/>
      <dgm:spPr/>
    </dgm:pt>
    <dgm:pt modelId="{61603D1B-7596-4E89-BBDD-C306187417E4}" type="pres">
      <dgm:prSet presAssocID="{1A1E8B75-BC86-48AD-8C7B-B3D0579AD210}" presName="hierChild5" presStyleCnt="0"/>
      <dgm:spPr/>
    </dgm:pt>
    <dgm:pt modelId="{7CA298D5-D430-4C4A-AEBF-96CE4F9957C2}" type="pres">
      <dgm:prSet presAssocID="{EC3C4273-B339-4CD8-938D-6BD3A1B04340}" presName="Name37" presStyleLbl="parChTrans1D2" presStyleIdx="1" presStyleCnt="3"/>
      <dgm:spPr/>
    </dgm:pt>
    <dgm:pt modelId="{442B1DED-D345-42B4-8B44-A62BF81D1D9E}" type="pres">
      <dgm:prSet presAssocID="{6AF51727-A821-471C-8EDA-8BFD427A69BB}" presName="hierRoot2" presStyleCnt="0">
        <dgm:presLayoutVars>
          <dgm:hierBranch val="init"/>
        </dgm:presLayoutVars>
      </dgm:prSet>
      <dgm:spPr/>
    </dgm:pt>
    <dgm:pt modelId="{9AE10822-E0AA-4DE9-8714-2CC344A30292}" type="pres">
      <dgm:prSet presAssocID="{6AF51727-A821-471C-8EDA-8BFD427A69BB}" presName="rootComposite" presStyleCnt="0"/>
      <dgm:spPr/>
    </dgm:pt>
    <dgm:pt modelId="{748643C2-8B9E-4C0D-8247-B3AA1F954BB2}" type="pres">
      <dgm:prSet presAssocID="{6AF51727-A821-471C-8EDA-8BFD427A69BB}" presName="rootText" presStyleLbl="node2" presStyleIdx="1" presStyleCnt="3">
        <dgm:presLayoutVars>
          <dgm:chPref val="3"/>
        </dgm:presLayoutVars>
      </dgm:prSet>
      <dgm:spPr/>
    </dgm:pt>
    <dgm:pt modelId="{F87E52F8-CCF9-41BA-872A-21AD6BF2082D}" type="pres">
      <dgm:prSet presAssocID="{6AF51727-A821-471C-8EDA-8BFD427A69BB}" presName="rootConnector" presStyleLbl="node2" presStyleIdx="1" presStyleCnt="3"/>
      <dgm:spPr/>
    </dgm:pt>
    <dgm:pt modelId="{7255F65E-6BAA-4285-B480-C52E8D370166}" type="pres">
      <dgm:prSet presAssocID="{6AF51727-A821-471C-8EDA-8BFD427A69BB}" presName="hierChild4" presStyleCnt="0"/>
      <dgm:spPr/>
    </dgm:pt>
    <dgm:pt modelId="{BABA23EA-3F40-44BA-BD12-C6E80EA2E1A0}" type="pres">
      <dgm:prSet presAssocID="{6AF51727-A821-471C-8EDA-8BFD427A69BB}" presName="hierChild5" presStyleCnt="0"/>
      <dgm:spPr/>
    </dgm:pt>
    <dgm:pt modelId="{43EFBA98-C467-4A0A-AA42-57F109052A9A}" type="pres">
      <dgm:prSet presAssocID="{F10630A7-F28F-4EB7-9F94-7C93ADC178C2}" presName="Name37" presStyleLbl="parChTrans1D2" presStyleIdx="2" presStyleCnt="3"/>
      <dgm:spPr/>
    </dgm:pt>
    <dgm:pt modelId="{6497E91D-5DEF-490D-9776-E0E64657E3E2}" type="pres">
      <dgm:prSet presAssocID="{F03524E8-83E7-4745-9D3F-C4DF21CF4CB7}" presName="hierRoot2" presStyleCnt="0">
        <dgm:presLayoutVars>
          <dgm:hierBranch val="init"/>
        </dgm:presLayoutVars>
      </dgm:prSet>
      <dgm:spPr/>
    </dgm:pt>
    <dgm:pt modelId="{70160B0D-B0C1-4690-A901-A48FD2193C05}" type="pres">
      <dgm:prSet presAssocID="{F03524E8-83E7-4745-9D3F-C4DF21CF4CB7}" presName="rootComposite" presStyleCnt="0"/>
      <dgm:spPr/>
    </dgm:pt>
    <dgm:pt modelId="{F6ACA45D-7B90-4FE3-A8C8-B9B000AF1F9E}" type="pres">
      <dgm:prSet presAssocID="{F03524E8-83E7-4745-9D3F-C4DF21CF4CB7}" presName="rootText" presStyleLbl="node2" presStyleIdx="2" presStyleCnt="3" custScaleX="183158">
        <dgm:presLayoutVars>
          <dgm:chPref val="3"/>
        </dgm:presLayoutVars>
      </dgm:prSet>
      <dgm:spPr/>
    </dgm:pt>
    <dgm:pt modelId="{525DFFFB-502B-4157-80AA-9CD444362A8E}" type="pres">
      <dgm:prSet presAssocID="{F03524E8-83E7-4745-9D3F-C4DF21CF4CB7}" presName="rootConnector" presStyleLbl="node2" presStyleIdx="2" presStyleCnt="3"/>
      <dgm:spPr/>
    </dgm:pt>
    <dgm:pt modelId="{3243A326-43F6-4F95-931B-1C50B8B31B26}" type="pres">
      <dgm:prSet presAssocID="{F03524E8-83E7-4745-9D3F-C4DF21CF4CB7}" presName="hierChild4" presStyleCnt="0"/>
      <dgm:spPr/>
    </dgm:pt>
    <dgm:pt modelId="{7BFF6A95-9AC9-4B59-B9BC-379A976EA2F3}" type="pres">
      <dgm:prSet presAssocID="{F03524E8-83E7-4745-9D3F-C4DF21CF4CB7}" presName="hierChild5" presStyleCnt="0"/>
      <dgm:spPr/>
    </dgm:pt>
    <dgm:pt modelId="{2733EAF6-2A3C-4D5E-9D1A-BCBB120C4684}" type="pres">
      <dgm:prSet presAssocID="{8CA60F56-9835-4C8A-AA7F-27CA255E2ACE}" presName="hierChild3" presStyleCnt="0"/>
      <dgm:spPr/>
    </dgm:pt>
  </dgm:ptLst>
  <dgm:cxnLst>
    <dgm:cxn modelId="{58824906-1202-47F9-88EB-14B8E9E2CD42}" type="presOf" srcId="{8CA60F56-9835-4C8A-AA7F-27CA255E2ACE}" destId="{B33665E9-1432-451C-834A-9F0DBCC58B40}" srcOrd="1" destOrd="0" presId="urn:microsoft.com/office/officeart/2005/8/layout/orgChart1"/>
    <dgm:cxn modelId="{76C5DD0D-9525-4DD3-985C-80E98E8DA5E2}" srcId="{8CA60F56-9835-4C8A-AA7F-27CA255E2ACE}" destId="{1A1E8B75-BC86-48AD-8C7B-B3D0579AD210}" srcOrd="0" destOrd="0" parTransId="{EC333020-2D5B-4A9F-A1F6-3F54B0F45B1F}" sibTransId="{98144BBB-8D52-4045-9E1E-777CA9439CD7}"/>
    <dgm:cxn modelId="{3BF25A0F-3840-478E-8331-6FE6000A6E18}" srcId="{8CA60F56-9835-4C8A-AA7F-27CA255E2ACE}" destId="{F03524E8-83E7-4745-9D3F-C4DF21CF4CB7}" srcOrd="2" destOrd="0" parTransId="{F10630A7-F28F-4EB7-9F94-7C93ADC178C2}" sibTransId="{8BC0B3A4-5270-4C33-9DCD-8225138262FE}"/>
    <dgm:cxn modelId="{DF98C01A-326C-4A25-B193-66F6F1823281}" srcId="{86EDF104-1EB0-46A0-A6E0-74F0C20FA8E0}" destId="{8CA60F56-9835-4C8A-AA7F-27CA255E2ACE}" srcOrd="0" destOrd="0" parTransId="{9118D8FA-E280-43EF-908D-94FE44BD6902}" sibTransId="{7C2157C3-4F6F-4BA4-BE83-DF33DFFB530E}"/>
    <dgm:cxn modelId="{8376EE2C-1D9E-4EAA-B257-7196B81D6CFF}" type="presOf" srcId="{1A1E8B75-BC86-48AD-8C7B-B3D0579AD210}" destId="{0B420608-2796-4603-84A3-DA97687138B8}" srcOrd="0" destOrd="0" presId="urn:microsoft.com/office/officeart/2005/8/layout/orgChart1"/>
    <dgm:cxn modelId="{AE5ABE41-28AF-4D3F-9B8A-FC6EA9C0F586}" type="presOf" srcId="{6AF51727-A821-471C-8EDA-8BFD427A69BB}" destId="{F87E52F8-CCF9-41BA-872A-21AD6BF2082D}" srcOrd="1" destOrd="0" presId="urn:microsoft.com/office/officeart/2005/8/layout/orgChart1"/>
    <dgm:cxn modelId="{52B33D75-D731-4699-9830-17EA7A008DE1}" type="presOf" srcId="{F03524E8-83E7-4745-9D3F-C4DF21CF4CB7}" destId="{F6ACA45D-7B90-4FE3-A8C8-B9B000AF1F9E}" srcOrd="0" destOrd="0" presId="urn:microsoft.com/office/officeart/2005/8/layout/orgChart1"/>
    <dgm:cxn modelId="{E2000387-177D-4CF1-950D-3973FF4E8F94}" type="presOf" srcId="{EC3C4273-B339-4CD8-938D-6BD3A1B04340}" destId="{7CA298D5-D430-4C4A-AEBF-96CE4F9957C2}" srcOrd="0" destOrd="0" presId="urn:microsoft.com/office/officeart/2005/8/layout/orgChart1"/>
    <dgm:cxn modelId="{9D275F88-6E62-4DCC-A3CB-4E81375E3D92}" type="presOf" srcId="{86EDF104-1EB0-46A0-A6E0-74F0C20FA8E0}" destId="{54141A07-0EA9-4336-B48F-0823F1B1DC79}" srcOrd="0" destOrd="0" presId="urn:microsoft.com/office/officeart/2005/8/layout/orgChart1"/>
    <dgm:cxn modelId="{58D8E68D-4633-437D-9525-C526D00E9795}" srcId="{8CA60F56-9835-4C8A-AA7F-27CA255E2ACE}" destId="{6AF51727-A821-471C-8EDA-8BFD427A69BB}" srcOrd="1" destOrd="0" parTransId="{EC3C4273-B339-4CD8-938D-6BD3A1B04340}" sibTransId="{926F2B27-34D6-4853-B99E-DDFCE47B4F6F}"/>
    <dgm:cxn modelId="{06F52C90-B64A-4DDF-9E5F-BF95FDF91F1E}" type="presOf" srcId="{6AF51727-A821-471C-8EDA-8BFD427A69BB}" destId="{748643C2-8B9E-4C0D-8247-B3AA1F954BB2}" srcOrd="0" destOrd="0" presId="urn:microsoft.com/office/officeart/2005/8/layout/orgChart1"/>
    <dgm:cxn modelId="{78524DB2-D9BD-479F-87DE-A94DBE475048}" type="presOf" srcId="{F10630A7-F28F-4EB7-9F94-7C93ADC178C2}" destId="{43EFBA98-C467-4A0A-AA42-57F109052A9A}" srcOrd="0" destOrd="0" presId="urn:microsoft.com/office/officeart/2005/8/layout/orgChart1"/>
    <dgm:cxn modelId="{F2116FBD-1999-4F5F-9F6D-50EDA4491F59}" type="presOf" srcId="{EC333020-2D5B-4A9F-A1F6-3F54B0F45B1F}" destId="{3E1C8E2A-3B2B-416D-92E1-F901CC316EE6}" srcOrd="0" destOrd="0" presId="urn:microsoft.com/office/officeart/2005/8/layout/orgChart1"/>
    <dgm:cxn modelId="{2F8D30C1-63B8-42BB-BC13-D1527535A87F}" type="presOf" srcId="{F03524E8-83E7-4745-9D3F-C4DF21CF4CB7}" destId="{525DFFFB-502B-4157-80AA-9CD444362A8E}" srcOrd="1" destOrd="0" presId="urn:microsoft.com/office/officeart/2005/8/layout/orgChart1"/>
    <dgm:cxn modelId="{21D4DCEB-D20D-469D-B103-AFB1CB89C86D}" type="presOf" srcId="{1A1E8B75-BC86-48AD-8C7B-B3D0579AD210}" destId="{0D02AE83-3063-42DD-B9BC-67CF8C8FAF8A}" srcOrd="1" destOrd="0" presId="urn:microsoft.com/office/officeart/2005/8/layout/orgChart1"/>
    <dgm:cxn modelId="{EE3842F0-F0CD-4DEC-B995-4A4FFC0C18D3}" type="presOf" srcId="{8CA60F56-9835-4C8A-AA7F-27CA255E2ACE}" destId="{30E311A7-B964-4750-B3A1-5DA4382745A1}" srcOrd="0" destOrd="0" presId="urn:microsoft.com/office/officeart/2005/8/layout/orgChart1"/>
    <dgm:cxn modelId="{D2257B4D-3844-4D8E-A59B-6F592BAE71B9}" type="presParOf" srcId="{54141A07-0EA9-4336-B48F-0823F1B1DC79}" destId="{0FB0FBF2-C417-4CEC-B4C1-D4CE19013BC4}" srcOrd="0" destOrd="0" presId="urn:microsoft.com/office/officeart/2005/8/layout/orgChart1"/>
    <dgm:cxn modelId="{6273ABA9-378E-4F37-B71D-8F7BADBD01BC}" type="presParOf" srcId="{0FB0FBF2-C417-4CEC-B4C1-D4CE19013BC4}" destId="{01BF26D5-DC1F-4F8D-AE4E-857CCCCCA61F}" srcOrd="0" destOrd="0" presId="urn:microsoft.com/office/officeart/2005/8/layout/orgChart1"/>
    <dgm:cxn modelId="{7494D9DF-E700-4494-9D19-AB5E9A11CE20}" type="presParOf" srcId="{01BF26D5-DC1F-4F8D-AE4E-857CCCCCA61F}" destId="{30E311A7-B964-4750-B3A1-5DA4382745A1}" srcOrd="0" destOrd="0" presId="urn:microsoft.com/office/officeart/2005/8/layout/orgChart1"/>
    <dgm:cxn modelId="{90EEFE6B-ED5A-42D8-BE86-6FFC57E71025}" type="presParOf" srcId="{01BF26D5-DC1F-4F8D-AE4E-857CCCCCA61F}" destId="{B33665E9-1432-451C-834A-9F0DBCC58B40}" srcOrd="1" destOrd="0" presId="urn:microsoft.com/office/officeart/2005/8/layout/orgChart1"/>
    <dgm:cxn modelId="{F2660B4F-A304-4A00-B9DA-912FF1A1A745}" type="presParOf" srcId="{0FB0FBF2-C417-4CEC-B4C1-D4CE19013BC4}" destId="{E00B3844-D0A5-481C-9161-707874A04B3D}" srcOrd="1" destOrd="0" presId="urn:microsoft.com/office/officeart/2005/8/layout/orgChart1"/>
    <dgm:cxn modelId="{CED82AF8-1F83-4953-82FF-3BF23BB6F98C}" type="presParOf" srcId="{E00B3844-D0A5-481C-9161-707874A04B3D}" destId="{3E1C8E2A-3B2B-416D-92E1-F901CC316EE6}" srcOrd="0" destOrd="0" presId="urn:microsoft.com/office/officeart/2005/8/layout/orgChart1"/>
    <dgm:cxn modelId="{7CC1C9DF-3B40-4B42-9C98-06A4EC0207B9}" type="presParOf" srcId="{E00B3844-D0A5-481C-9161-707874A04B3D}" destId="{B3B33E0C-0659-4C59-9202-B301D1990744}" srcOrd="1" destOrd="0" presId="urn:microsoft.com/office/officeart/2005/8/layout/orgChart1"/>
    <dgm:cxn modelId="{C2E800F6-2086-4B14-BFAB-BAF0E9433D0D}" type="presParOf" srcId="{B3B33E0C-0659-4C59-9202-B301D1990744}" destId="{887ED306-F811-415D-B616-6A20351084F5}" srcOrd="0" destOrd="0" presId="urn:microsoft.com/office/officeart/2005/8/layout/orgChart1"/>
    <dgm:cxn modelId="{8D560E5D-CD8A-44E0-932B-4B2122765C4D}" type="presParOf" srcId="{887ED306-F811-415D-B616-6A20351084F5}" destId="{0B420608-2796-4603-84A3-DA97687138B8}" srcOrd="0" destOrd="0" presId="urn:microsoft.com/office/officeart/2005/8/layout/orgChart1"/>
    <dgm:cxn modelId="{0753A8B0-C28D-40A7-8A3B-22AEE4807184}" type="presParOf" srcId="{887ED306-F811-415D-B616-6A20351084F5}" destId="{0D02AE83-3063-42DD-B9BC-67CF8C8FAF8A}" srcOrd="1" destOrd="0" presId="urn:microsoft.com/office/officeart/2005/8/layout/orgChart1"/>
    <dgm:cxn modelId="{43EE2A60-7474-48BC-813E-4F909E9FD936}" type="presParOf" srcId="{B3B33E0C-0659-4C59-9202-B301D1990744}" destId="{23B6B90D-2644-45CB-BE24-D9957547A8E6}" srcOrd="1" destOrd="0" presId="urn:microsoft.com/office/officeart/2005/8/layout/orgChart1"/>
    <dgm:cxn modelId="{6BCB002A-BE4B-4B79-A3B4-6E16F183B1D7}" type="presParOf" srcId="{B3B33E0C-0659-4C59-9202-B301D1990744}" destId="{61603D1B-7596-4E89-BBDD-C306187417E4}" srcOrd="2" destOrd="0" presId="urn:microsoft.com/office/officeart/2005/8/layout/orgChart1"/>
    <dgm:cxn modelId="{EE8BF66C-937A-40EC-9723-5F2E513E2290}" type="presParOf" srcId="{E00B3844-D0A5-481C-9161-707874A04B3D}" destId="{7CA298D5-D430-4C4A-AEBF-96CE4F9957C2}" srcOrd="2" destOrd="0" presId="urn:microsoft.com/office/officeart/2005/8/layout/orgChart1"/>
    <dgm:cxn modelId="{7BF4596E-0D69-48E1-A007-225FDCC01447}" type="presParOf" srcId="{E00B3844-D0A5-481C-9161-707874A04B3D}" destId="{442B1DED-D345-42B4-8B44-A62BF81D1D9E}" srcOrd="3" destOrd="0" presId="urn:microsoft.com/office/officeart/2005/8/layout/orgChart1"/>
    <dgm:cxn modelId="{51C90608-5815-4EE9-A304-A987CE736A64}" type="presParOf" srcId="{442B1DED-D345-42B4-8B44-A62BF81D1D9E}" destId="{9AE10822-E0AA-4DE9-8714-2CC344A30292}" srcOrd="0" destOrd="0" presId="urn:microsoft.com/office/officeart/2005/8/layout/orgChart1"/>
    <dgm:cxn modelId="{60DE28B3-1AD5-47A4-892A-40466F6D80ED}" type="presParOf" srcId="{9AE10822-E0AA-4DE9-8714-2CC344A30292}" destId="{748643C2-8B9E-4C0D-8247-B3AA1F954BB2}" srcOrd="0" destOrd="0" presId="urn:microsoft.com/office/officeart/2005/8/layout/orgChart1"/>
    <dgm:cxn modelId="{7DF5A4CD-8F48-47FB-A688-F6F3C6AB48B7}" type="presParOf" srcId="{9AE10822-E0AA-4DE9-8714-2CC344A30292}" destId="{F87E52F8-CCF9-41BA-872A-21AD6BF2082D}" srcOrd="1" destOrd="0" presId="urn:microsoft.com/office/officeart/2005/8/layout/orgChart1"/>
    <dgm:cxn modelId="{D4D68CB1-5733-4599-861B-67748C0E59C8}" type="presParOf" srcId="{442B1DED-D345-42B4-8B44-A62BF81D1D9E}" destId="{7255F65E-6BAA-4285-B480-C52E8D370166}" srcOrd="1" destOrd="0" presId="urn:microsoft.com/office/officeart/2005/8/layout/orgChart1"/>
    <dgm:cxn modelId="{9428FC36-7121-4E6A-8075-EFE0ACE54DB8}" type="presParOf" srcId="{442B1DED-D345-42B4-8B44-A62BF81D1D9E}" destId="{BABA23EA-3F40-44BA-BD12-C6E80EA2E1A0}" srcOrd="2" destOrd="0" presId="urn:microsoft.com/office/officeart/2005/8/layout/orgChart1"/>
    <dgm:cxn modelId="{E21CC6A5-1805-495E-B2AE-07BB8140BCA0}" type="presParOf" srcId="{E00B3844-D0A5-481C-9161-707874A04B3D}" destId="{43EFBA98-C467-4A0A-AA42-57F109052A9A}" srcOrd="4" destOrd="0" presId="urn:microsoft.com/office/officeart/2005/8/layout/orgChart1"/>
    <dgm:cxn modelId="{2F3E886F-B81A-4837-9CE7-98FF09403683}" type="presParOf" srcId="{E00B3844-D0A5-481C-9161-707874A04B3D}" destId="{6497E91D-5DEF-490D-9776-E0E64657E3E2}" srcOrd="5" destOrd="0" presId="urn:microsoft.com/office/officeart/2005/8/layout/orgChart1"/>
    <dgm:cxn modelId="{7ED74698-43A3-4B52-98E2-777FC0D2072F}" type="presParOf" srcId="{6497E91D-5DEF-490D-9776-E0E64657E3E2}" destId="{70160B0D-B0C1-4690-A901-A48FD2193C05}" srcOrd="0" destOrd="0" presId="urn:microsoft.com/office/officeart/2005/8/layout/orgChart1"/>
    <dgm:cxn modelId="{1427C684-6F96-45EA-81AB-62F00ABCFD84}" type="presParOf" srcId="{70160B0D-B0C1-4690-A901-A48FD2193C05}" destId="{F6ACA45D-7B90-4FE3-A8C8-B9B000AF1F9E}" srcOrd="0" destOrd="0" presId="urn:microsoft.com/office/officeart/2005/8/layout/orgChart1"/>
    <dgm:cxn modelId="{6C633856-4752-4DE9-AC27-842BB0557B45}" type="presParOf" srcId="{70160B0D-B0C1-4690-A901-A48FD2193C05}" destId="{525DFFFB-502B-4157-80AA-9CD444362A8E}" srcOrd="1" destOrd="0" presId="urn:microsoft.com/office/officeart/2005/8/layout/orgChart1"/>
    <dgm:cxn modelId="{98FE89D6-52E2-4B4C-A1D1-E8BD4E667E76}" type="presParOf" srcId="{6497E91D-5DEF-490D-9776-E0E64657E3E2}" destId="{3243A326-43F6-4F95-931B-1C50B8B31B26}" srcOrd="1" destOrd="0" presId="urn:microsoft.com/office/officeart/2005/8/layout/orgChart1"/>
    <dgm:cxn modelId="{57A1CF5D-236C-41C9-BC2E-909F5283AC1F}" type="presParOf" srcId="{6497E91D-5DEF-490D-9776-E0E64657E3E2}" destId="{7BFF6A95-9AC9-4B59-B9BC-379A976EA2F3}" srcOrd="2" destOrd="0" presId="urn:microsoft.com/office/officeart/2005/8/layout/orgChart1"/>
    <dgm:cxn modelId="{4E60E6F1-F803-4EBA-A4D9-BBCFC00282CB}" type="presParOf" srcId="{0FB0FBF2-C417-4CEC-B4C1-D4CE19013BC4}" destId="{2733EAF6-2A3C-4D5E-9D1A-BCBB120C4684}"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7C728793-A81D-4BE7-B779-E807B2BD09C6}" type="doc">
      <dgm:prSet loTypeId="urn:microsoft.com/office/officeart/2005/8/layout/orgChart1" loCatId="hierarchy" qsTypeId="urn:microsoft.com/office/officeart/2005/8/quickstyle/simple1" qsCatId="simple" csTypeId="urn:microsoft.com/office/officeart/2005/8/colors/colorful1" csCatId="colorful" phldr="1"/>
      <dgm:spPr/>
      <dgm:t>
        <a:bodyPr/>
        <a:lstStyle/>
        <a:p>
          <a:endParaRPr lang="zh-CN" altLang="en-US"/>
        </a:p>
      </dgm:t>
    </dgm:pt>
    <dgm:pt modelId="{93FEF61B-75C8-4BB9-99B3-F7EDD68F8C11}">
      <dgm:prSet phldrT="[文本]" custT="1"/>
      <dgm:spPr/>
      <dgm:t>
        <a:bodyPr/>
        <a:lstStyle/>
        <a:p>
          <a:r>
            <a:rPr lang="zh-CN" altLang="en-US" sz="2800" dirty="0">
              <a:latin typeface="腾讯体 W3" panose="020C04030202040F0204" pitchFamily="34" charset="-122"/>
              <a:ea typeface="腾讯体 W3" panose="020C04030202040F0204" pitchFamily="34" charset="-122"/>
            </a:rPr>
            <a:t>划分测试标准</a:t>
          </a:r>
        </a:p>
      </dgm:t>
    </dgm:pt>
    <dgm:pt modelId="{6BF4A45F-0134-4299-9B2C-0D87A1065D4B}" type="parTrans" cxnId="{56437024-4261-4D31-B029-74D6994C9CD7}">
      <dgm:prSet/>
      <dgm:spPr/>
      <dgm:t>
        <a:bodyPr/>
        <a:lstStyle/>
        <a:p>
          <a:endParaRPr lang="zh-CN" altLang="en-US" sz="1600">
            <a:latin typeface="腾讯体 W3" panose="020C04030202040F0204" pitchFamily="34" charset="-122"/>
            <a:ea typeface="腾讯体 W3" panose="020C04030202040F0204" pitchFamily="34" charset="-122"/>
          </a:endParaRPr>
        </a:p>
      </dgm:t>
    </dgm:pt>
    <dgm:pt modelId="{945F0240-9614-486F-8086-382F5FA62D96}" type="sibTrans" cxnId="{56437024-4261-4D31-B029-74D6994C9CD7}">
      <dgm:prSet/>
      <dgm:spPr/>
      <dgm:t>
        <a:bodyPr/>
        <a:lstStyle/>
        <a:p>
          <a:endParaRPr lang="zh-CN" altLang="en-US" sz="1600">
            <a:latin typeface="腾讯体 W3" panose="020C04030202040F0204" pitchFamily="34" charset="-122"/>
            <a:ea typeface="腾讯体 W3" panose="020C04030202040F0204" pitchFamily="34" charset="-122"/>
          </a:endParaRPr>
        </a:p>
      </dgm:t>
    </dgm:pt>
    <dgm:pt modelId="{0A0104B8-7DE0-44FF-89FD-891ED7C50DB4}">
      <dgm:prSet phldrT="[文本]" custT="1"/>
      <dgm:spPr/>
      <dgm:t>
        <a:bodyPr/>
        <a:lstStyle/>
        <a:p>
          <a:r>
            <a:rPr lang="zh-CN" altLang="en-US" sz="2800" dirty="0">
              <a:latin typeface="腾讯体 W3" panose="020C04030202040F0204" pitchFamily="34" charset="-122"/>
              <a:ea typeface="腾讯体 W3" panose="020C04030202040F0204" pitchFamily="34" charset="-122"/>
            </a:rPr>
            <a:t>类的状态</a:t>
          </a:r>
        </a:p>
      </dgm:t>
    </dgm:pt>
    <dgm:pt modelId="{16A47795-80F7-40B0-8B86-D3EC74DC4952}" type="parTrans" cxnId="{52CCB338-B813-47E7-8B47-36348215A0AD}">
      <dgm:prSet/>
      <dgm:spPr/>
      <dgm:t>
        <a:bodyPr/>
        <a:lstStyle/>
        <a:p>
          <a:endParaRPr lang="zh-CN" altLang="en-US" sz="1600">
            <a:latin typeface="腾讯体 W3" panose="020C04030202040F0204" pitchFamily="34" charset="-122"/>
            <a:ea typeface="腾讯体 W3" panose="020C04030202040F0204" pitchFamily="34" charset="-122"/>
          </a:endParaRPr>
        </a:p>
      </dgm:t>
    </dgm:pt>
    <dgm:pt modelId="{F66D898E-439B-422A-BBFB-AB3F7656AEA5}" type="sibTrans" cxnId="{52CCB338-B813-47E7-8B47-36348215A0AD}">
      <dgm:prSet/>
      <dgm:spPr/>
      <dgm:t>
        <a:bodyPr/>
        <a:lstStyle/>
        <a:p>
          <a:endParaRPr lang="zh-CN" altLang="en-US" sz="1600">
            <a:latin typeface="腾讯体 W3" panose="020C04030202040F0204" pitchFamily="34" charset="-122"/>
            <a:ea typeface="腾讯体 W3" panose="020C04030202040F0204" pitchFamily="34" charset="-122"/>
          </a:endParaRPr>
        </a:p>
      </dgm:t>
    </dgm:pt>
    <dgm:pt modelId="{AE7E625F-354E-435E-B92A-43D6A199C8EA}">
      <dgm:prSet phldrT="[文本]" custT="1"/>
      <dgm:spPr/>
      <dgm:t>
        <a:bodyPr/>
        <a:lstStyle/>
        <a:p>
          <a:r>
            <a:rPr lang="zh-CN" altLang="en-US" sz="2800" dirty="0">
              <a:latin typeface="腾讯体 W3" panose="020C04030202040F0204" pitchFamily="34" charset="-122"/>
              <a:ea typeface="腾讯体 W3" panose="020C04030202040F0204" pitchFamily="34" charset="-122"/>
            </a:rPr>
            <a:t>类的属性</a:t>
          </a:r>
        </a:p>
      </dgm:t>
    </dgm:pt>
    <dgm:pt modelId="{1DA237A3-15F9-47F2-BA1A-9DA04A535FB5}" type="parTrans" cxnId="{4ABF0A37-D1F5-49F5-8998-D40369CBCB34}">
      <dgm:prSet/>
      <dgm:spPr/>
      <dgm:t>
        <a:bodyPr/>
        <a:lstStyle/>
        <a:p>
          <a:endParaRPr lang="zh-CN" altLang="en-US" sz="1600">
            <a:latin typeface="腾讯体 W3" panose="020C04030202040F0204" pitchFamily="34" charset="-122"/>
            <a:ea typeface="腾讯体 W3" panose="020C04030202040F0204" pitchFamily="34" charset="-122"/>
          </a:endParaRPr>
        </a:p>
      </dgm:t>
    </dgm:pt>
    <dgm:pt modelId="{DB906A08-E727-4EE8-AAEB-B5FBA0F4E10B}" type="sibTrans" cxnId="{4ABF0A37-D1F5-49F5-8998-D40369CBCB34}">
      <dgm:prSet/>
      <dgm:spPr/>
      <dgm:t>
        <a:bodyPr/>
        <a:lstStyle/>
        <a:p>
          <a:endParaRPr lang="zh-CN" altLang="en-US" sz="1600">
            <a:latin typeface="腾讯体 W3" panose="020C04030202040F0204" pitchFamily="34" charset="-122"/>
            <a:ea typeface="腾讯体 W3" panose="020C04030202040F0204" pitchFamily="34" charset="-122"/>
          </a:endParaRPr>
        </a:p>
      </dgm:t>
    </dgm:pt>
    <dgm:pt modelId="{470DB041-883C-443E-9CD4-D1C13F539779}">
      <dgm:prSet phldrT="[文本]" custT="1"/>
      <dgm:spPr/>
      <dgm:t>
        <a:bodyPr/>
        <a:lstStyle/>
        <a:p>
          <a:r>
            <a:rPr lang="zh-CN" altLang="en-US" sz="2800" dirty="0">
              <a:latin typeface="腾讯体 W3" panose="020C04030202040F0204" pitchFamily="34" charset="-122"/>
              <a:ea typeface="腾讯体 W3" panose="020C04030202040F0204" pitchFamily="34" charset="-122"/>
            </a:rPr>
            <a:t>类的功能</a:t>
          </a:r>
        </a:p>
      </dgm:t>
    </dgm:pt>
    <dgm:pt modelId="{744CEB5B-5C49-49EE-8D2A-A6A034FC6BE4}" type="parTrans" cxnId="{8DF216F9-B3DD-49E0-8897-A4C65EA7B3E6}">
      <dgm:prSet/>
      <dgm:spPr/>
      <dgm:t>
        <a:bodyPr/>
        <a:lstStyle/>
        <a:p>
          <a:endParaRPr lang="zh-CN" altLang="en-US" sz="1600">
            <a:latin typeface="腾讯体 W3" panose="020C04030202040F0204" pitchFamily="34" charset="-122"/>
            <a:ea typeface="腾讯体 W3" panose="020C04030202040F0204" pitchFamily="34" charset="-122"/>
          </a:endParaRPr>
        </a:p>
      </dgm:t>
    </dgm:pt>
    <dgm:pt modelId="{7C9FF39F-F123-4C0E-8C52-14FA5B93C04F}" type="sibTrans" cxnId="{8DF216F9-B3DD-49E0-8897-A4C65EA7B3E6}">
      <dgm:prSet/>
      <dgm:spPr/>
      <dgm:t>
        <a:bodyPr/>
        <a:lstStyle/>
        <a:p>
          <a:endParaRPr lang="zh-CN" altLang="en-US" sz="1600">
            <a:latin typeface="腾讯体 W3" panose="020C04030202040F0204" pitchFamily="34" charset="-122"/>
            <a:ea typeface="腾讯体 W3" panose="020C04030202040F0204" pitchFamily="34" charset="-122"/>
          </a:endParaRPr>
        </a:p>
      </dgm:t>
    </dgm:pt>
    <dgm:pt modelId="{34B530AD-A915-4C5A-9764-15DE8EAFF807}" type="pres">
      <dgm:prSet presAssocID="{7C728793-A81D-4BE7-B779-E807B2BD09C6}" presName="hierChild1" presStyleCnt="0">
        <dgm:presLayoutVars>
          <dgm:orgChart val="1"/>
          <dgm:chPref val="1"/>
          <dgm:dir/>
          <dgm:animOne val="branch"/>
          <dgm:animLvl val="lvl"/>
          <dgm:resizeHandles/>
        </dgm:presLayoutVars>
      </dgm:prSet>
      <dgm:spPr/>
    </dgm:pt>
    <dgm:pt modelId="{60D85F2C-8353-4D44-A223-4C54B1D5DDB1}" type="pres">
      <dgm:prSet presAssocID="{93FEF61B-75C8-4BB9-99B3-F7EDD68F8C11}" presName="hierRoot1" presStyleCnt="0">
        <dgm:presLayoutVars>
          <dgm:hierBranch val="init"/>
        </dgm:presLayoutVars>
      </dgm:prSet>
      <dgm:spPr/>
    </dgm:pt>
    <dgm:pt modelId="{651FF241-BA7A-4376-B6B8-3EA6E4F8FB20}" type="pres">
      <dgm:prSet presAssocID="{93FEF61B-75C8-4BB9-99B3-F7EDD68F8C11}" presName="rootComposite1" presStyleCnt="0"/>
      <dgm:spPr/>
    </dgm:pt>
    <dgm:pt modelId="{1316910F-71E2-488E-B398-D706A2D0ACED}" type="pres">
      <dgm:prSet presAssocID="{93FEF61B-75C8-4BB9-99B3-F7EDD68F8C11}" presName="rootText1" presStyleLbl="node0" presStyleIdx="0" presStyleCnt="1" custScaleX="162098">
        <dgm:presLayoutVars>
          <dgm:chPref val="3"/>
        </dgm:presLayoutVars>
      </dgm:prSet>
      <dgm:spPr/>
    </dgm:pt>
    <dgm:pt modelId="{9B54475C-08D8-4BC4-94B7-483E83554E39}" type="pres">
      <dgm:prSet presAssocID="{93FEF61B-75C8-4BB9-99B3-F7EDD68F8C11}" presName="rootConnector1" presStyleLbl="node1" presStyleIdx="0" presStyleCnt="0"/>
      <dgm:spPr/>
    </dgm:pt>
    <dgm:pt modelId="{F094DD31-F38D-442D-97C3-87FFB2A6EE85}" type="pres">
      <dgm:prSet presAssocID="{93FEF61B-75C8-4BB9-99B3-F7EDD68F8C11}" presName="hierChild2" presStyleCnt="0"/>
      <dgm:spPr/>
    </dgm:pt>
    <dgm:pt modelId="{8020CA9E-D3C0-4BDF-A648-CFD405B540EA}" type="pres">
      <dgm:prSet presAssocID="{16A47795-80F7-40B0-8B86-D3EC74DC4952}" presName="Name37" presStyleLbl="parChTrans1D2" presStyleIdx="0" presStyleCnt="3"/>
      <dgm:spPr/>
    </dgm:pt>
    <dgm:pt modelId="{797D9DCD-3447-44BD-9B7C-0FBB840E8166}" type="pres">
      <dgm:prSet presAssocID="{0A0104B8-7DE0-44FF-89FD-891ED7C50DB4}" presName="hierRoot2" presStyleCnt="0">
        <dgm:presLayoutVars>
          <dgm:hierBranch val="init"/>
        </dgm:presLayoutVars>
      </dgm:prSet>
      <dgm:spPr/>
    </dgm:pt>
    <dgm:pt modelId="{D1C3022E-FE59-406B-8790-DECDF79324C8}" type="pres">
      <dgm:prSet presAssocID="{0A0104B8-7DE0-44FF-89FD-891ED7C50DB4}" presName="rootComposite" presStyleCnt="0"/>
      <dgm:spPr/>
    </dgm:pt>
    <dgm:pt modelId="{0307E46F-851D-4D05-8E8B-4E0AA63D972D}" type="pres">
      <dgm:prSet presAssocID="{0A0104B8-7DE0-44FF-89FD-891ED7C50DB4}" presName="rootText" presStyleLbl="node2" presStyleIdx="0" presStyleCnt="3">
        <dgm:presLayoutVars>
          <dgm:chPref val="3"/>
        </dgm:presLayoutVars>
      </dgm:prSet>
      <dgm:spPr/>
    </dgm:pt>
    <dgm:pt modelId="{F2F1540B-738E-443C-82EA-F19FD1553831}" type="pres">
      <dgm:prSet presAssocID="{0A0104B8-7DE0-44FF-89FD-891ED7C50DB4}" presName="rootConnector" presStyleLbl="node2" presStyleIdx="0" presStyleCnt="3"/>
      <dgm:spPr/>
    </dgm:pt>
    <dgm:pt modelId="{FA2E63D5-8B97-4774-9583-27ADFE21C98D}" type="pres">
      <dgm:prSet presAssocID="{0A0104B8-7DE0-44FF-89FD-891ED7C50DB4}" presName="hierChild4" presStyleCnt="0"/>
      <dgm:spPr/>
    </dgm:pt>
    <dgm:pt modelId="{04D12FB5-C72F-4F67-A7A8-48CCB74A50CD}" type="pres">
      <dgm:prSet presAssocID="{0A0104B8-7DE0-44FF-89FD-891ED7C50DB4}" presName="hierChild5" presStyleCnt="0"/>
      <dgm:spPr/>
    </dgm:pt>
    <dgm:pt modelId="{B2B30830-1A29-4373-8418-B2EEF749D9A2}" type="pres">
      <dgm:prSet presAssocID="{1DA237A3-15F9-47F2-BA1A-9DA04A535FB5}" presName="Name37" presStyleLbl="parChTrans1D2" presStyleIdx="1" presStyleCnt="3"/>
      <dgm:spPr/>
    </dgm:pt>
    <dgm:pt modelId="{D4197CD1-3D37-4096-8CB8-5F0EEE019898}" type="pres">
      <dgm:prSet presAssocID="{AE7E625F-354E-435E-B92A-43D6A199C8EA}" presName="hierRoot2" presStyleCnt="0">
        <dgm:presLayoutVars>
          <dgm:hierBranch val="init"/>
        </dgm:presLayoutVars>
      </dgm:prSet>
      <dgm:spPr/>
    </dgm:pt>
    <dgm:pt modelId="{F42D1180-2D10-4A3E-B4A0-6112BDB5803F}" type="pres">
      <dgm:prSet presAssocID="{AE7E625F-354E-435E-B92A-43D6A199C8EA}" presName="rootComposite" presStyleCnt="0"/>
      <dgm:spPr/>
    </dgm:pt>
    <dgm:pt modelId="{D064EF3B-6DAC-44C4-98C1-7451BB06DB13}" type="pres">
      <dgm:prSet presAssocID="{AE7E625F-354E-435E-B92A-43D6A199C8EA}" presName="rootText" presStyleLbl="node2" presStyleIdx="1" presStyleCnt="3">
        <dgm:presLayoutVars>
          <dgm:chPref val="3"/>
        </dgm:presLayoutVars>
      </dgm:prSet>
      <dgm:spPr/>
    </dgm:pt>
    <dgm:pt modelId="{8EC96166-64CD-4FE9-9E0C-F1AA772DD801}" type="pres">
      <dgm:prSet presAssocID="{AE7E625F-354E-435E-B92A-43D6A199C8EA}" presName="rootConnector" presStyleLbl="node2" presStyleIdx="1" presStyleCnt="3"/>
      <dgm:spPr/>
    </dgm:pt>
    <dgm:pt modelId="{749021B2-A6A1-46F6-822E-078617D8E320}" type="pres">
      <dgm:prSet presAssocID="{AE7E625F-354E-435E-B92A-43D6A199C8EA}" presName="hierChild4" presStyleCnt="0"/>
      <dgm:spPr/>
    </dgm:pt>
    <dgm:pt modelId="{670C1C99-56E9-4BAF-A95B-96DA1135CF9D}" type="pres">
      <dgm:prSet presAssocID="{AE7E625F-354E-435E-B92A-43D6A199C8EA}" presName="hierChild5" presStyleCnt="0"/>
      <dgm:spPr/>
    </dgm:pt>
    <dgm:pt modelId="{1A8C0D62-80A8-48A7-833D-1521EF2BD9E5}" type="pres">
      <dgm:prSet presAssocID="{744CEB5B-5C49-49EE-8D2A-A6A034FC6BE4}" presName="Name37" presStyleLbl="parChTrans1D2" presStyleIdx="2" presStyleCnt="3"/>
      <dgm:spPr/>
    </dgm:pt>
    <dgm:pt modelId="{5E54DEE4-232D-48EB-B8AD-EBC891BCDF0B}" type="pres">
      <dgm:prSet presAssocID="{470DB041-883C-443E-9CD4-D1C13F539779}" presName="hierRoot2" presStyleCnt="0">
        <dgm:presLayoutVars>
          <dgm:hierBranch val="init"/>
        </dgm:presLayoutVars>
      </dgm:prSet>
      <dgm:spPr/>
    </dgm:pt>
    <dgm:pt modelId="{7BB89537-98A2-4B2F-A810-AF89E09B9A8D}" type="pres">
      <dgm:prSet presAssocID="{470DB041-883C-443E-9CD4-D1C13F539779}" presName="rootComposite" presStyleCnt="0"/>
      <dgm:spPr/>
    </dgm:pt>
    <dgm:pt modelId="{13101EC0-32DD-431D-953F-0B53A66A034F}" type="pres">
      <dgm:prSet presAssocID="{470DB041-883C-443E-9CD4-D1C13F539779}" presName="rootText" presStyleLbl="node2" presStyleIdx="2" presStyleCnt="3">
        <dgm:presLayoutVars>
          <dgm:chPref val="3"/>
        </dgm:presLayoutVars>
      </dgm:prSet>
      <dgm:spPr/>
    </dgm:pt>
    <dgm:pt modelId="{55167CCD-238E-44B4-A715-32B2CA62820C}" type="pres">
      <dgm:prSet presAssocID="{470DB041-883C-443E-9CD4-D1C13F539779}" presName="rootConnector" presStyleLbl="node2" presStyleIdx="2" presStyleCnt="3"/>
      <dgm:spPr/>
    </dgm:pt>
    <dgm:pt modelId="{BF3D0ADA-B6E1-4F1D-A584-AFD0BD8FBE81}" type="pres">
      <dgm:prSet presAssocID="{470DB041-883C-443E-9CD4-D1C13F539779}" presName="hierChild4" presStyleCnt="0"/>
      <dgm:spPr/>
    </dgm:pt>
    <dgm:pt modelId="{BC3A8C29-3250-4157-AD2A-8E9DEA08F40A}" type="pres">
      <dgm:prSet presAssocID="{470DB041-883C-443E-9CD4-D1C13F539779}" presName="hierChild5" presStyleCnt="0"/>
      <dgm:spPr/>
    </dgm:pt>
    <dgm:pt modelId="{218D92D8-2B74-459B-BEEC-4CED94023AAB}" type="pres">
      <dgm:prSet presAssocID="{93FEF61B-75C8-4BB9-99B3-F7EDD68F8C11}" presName="hierChild3" presStyleCnt="0"/>
      <dgm:spPr/>
    </dgm:pt>
  </dgm:ptLst>
  <dgm:cxnLst>
    <dgm:cxn modelId="{F94D440B-CF7C-4DA5-A0EF-4903B58BB217}" type="presOf" srcId="{0A0104B8-7DE0-44FF-89FD-891ED7C50DB4}" destId="{F2F1540B-738E-443C-82EA-F19FD1553831}" srcOrd="1" destOrd="0" presId="urn:microsoft.com/office/officeart/2005/8/layout/orgChart1"/>
    <dgm:cxn modelId="{56437024-4261-4D31-B029-74D6994C9CD7}" srcId="{7C728793-A81D-4BE7-B779-E807B2BD09C6}" destId="{93FEF61B-75C8-4BB9-99B3-F7EDD68F8C11}" srcOrd="0" destOrd="0" parTransId="{6BF4A45F-0134-4299-9B2C-0D87A1065D4B}" sibTransId="{945F0240-9614-486F-8086-382F5FA62D96}"/>
    <dgm:cxn modelId="{C3283E2A-CFA9-43C4-9ABA-164D35BBB795}" type="presOf" srcId="{470DB041-883C-443E-9CD4-D1C13F539779}" destId="{55167CCD-238E-44B4-A715-32B2CA62820C}" srcOrd="1" destOrd="0" presId="urn:microsoft.com/office/officeart/2005/8/layout/orgChart1"/>
    <dgm:cxn modelId="{DEFC692D-4C3A-4576-8551-2A2B7A48E870}" type="presOf" srcId="{93FEF61B-75C8-4BB9-99B3-F7EDD68F8C11}" destId="{1316910F-71E2-488E-B398-D706A2D0ACED}" srcOrd="0" destOrd="0" presId="urn:microsoft.com/office/officeart/2005/8/layout/orgChart1"/>
    <dgm:cxn modelId="{8DAC9436-FA02-47D5-8780-725B3B86F3ED}" type="presOf" srcId="{93FEF61B-75C8-4BB9-99B3-F7EDD68F8C11}" destId="{9B54475C-08D8-4BC4-94B7-483E83554E39}" srcOrd="1" destOrd="0" presId="urn:microsoft.com/office/officeart/2005/8/layout/orgChart1"/>
    <dgm:cxn modelId="{4ABF0A37-D1F5-49F5-8998-D40369CBCB34}" srcId="{93FEF61B-75C8-4BB9-99B3-F7EDD68F8C11}" destId="{AE7E625F-354E-435E-B92A-43D6A199C8EA}" srcOrd="1" destOrd="0" parTransId="{1DA237A3-15F9-47F2-BA1A-9DA04A535FB5}" sibTransId="{DB906A08-E727-4EE8-AAEB-B5FBA0F4E10B}"/>
    <dgm:cxn modelId="{52CCB338-B813-47E7-8B47-36348215A0AD}" srcId="{93FEF61B-75C8-4BB9-99B3-F7EDD68F8C11}" destId="{0A0104B8-7DE0-44FF-89FD-891ED7C50DB4}" srcOrd="0" destOrd="0" parTransId="{16A47795-80F7-40B0-8B86-D3EC74DC4952}" sibTransId="{F66D898E-439B-422A-BBFB-AB3F7656AEA5}"/>
    <dgm:cxn modelId="{E3C47D75-028B-4019-B9BA-B0D5A03A694D}" type="presOf" srcId="{16A47795-80F7-40B0-8B86-D3EC74DC4952}" destId="{8020CA9E-D3C0-4BDF-A648-CFD405B540EA}" srcOrd="0" destOrd="0" presId="urn:microsoft.com/office/officeart/2005/8/layout/orgChart1"/>
    <dgm:cxn modelId="{48686997-F1B1-48A0-A930-43EDEBD09783}" type="presOf" srcId="{0A0104B8-7DE0-44FF-89FD-891ED7C50DB4}" destId="{0307E46F-851D-4D05-8E8B-4E0AA63D972D}" srcOrd="0" destOrd="0" presId="urn:microsoft.com/office/officeart/2005/8/layout/orgChart1"/>
    <dgm:cxn modelId="{21119CA7-5401-49DB-B567-F37895221F9D}" type="presOf" srcId="{1DA237A3-15F9-47F2-BA1A-9DA04A535FB5}" destId="{B2B30830-1A29-4373-8418-B2EEF749D9A2}" srcOrd="0" destOrd="0" presId="urn:microsoft.com/office/officeart/2005/8/layout/orgChart1"/>
    <dgm:cxn modelId="{88E09AA8-92F5-4AC3-BFDA-A59F34EAF92E}" type="presOf" srcId="{AE7E625F-354E-435E-B92A-43D6A199C8EA}" destId="{8EC96166-64CD-4FE9-9E0C-F1AA772DD801}" srcOrd="1" destOrd="0" presId="urn:microsoft.com/office/officeart/2005/8/layout/orgChart1"/>
    <dgm:cxn modelId="{9C5905B0-D206-48CF-9E84-57C4C8A6C60E}" type="presOf" srcId="{7C728793-A81D-4BE7-B779-E807B2BD09C6}" destId="{34B530AD-A915-4C5A-9764-15DE8EAFF807}" srcOrd="0" destOrd="0" presId="urn:microsoft.com/office/officeart/2005/8/layout/orgChart1"/>
    <dgm:cxn modelId="{F3E071C4-7CB6-4579-BD0B-77250B94F9F7}" type="presOf" srcId="{AE7E625F-354E-435E-B92A-43D6A199C8EA}" destId="{D064EF3B-6DAC-44C4-98C1-7451BB06DB13}" srcOrd="0" destOrd="0" presId="urn:microsoft.com/office/officeart/2005/8/layout/orgChart1"/>
    <dgm:cxn modelId="{D5DFE4DE-B8BE-437A-B752-339B71E92E3D}" type="presOf" srcId="{470DB041-883C-443E-9CD4-D1C13F539779}" destId="{13101EC0-32DD-431D-953F-0B53A66A034F}" srcOrd="0" destOrd="0" presId="urn:microsoft.com/office/officeart/2005/8/layout/orgChart1"/>
    <dgm:cxn modelId="{063B61DF-285B-48FF-86AA-45CFD097AC2F}" type="presOf" srcId="{744CEB5B-5C49-49EE-8D2A-A6A034FC6BE4}" destId="{1A8C0D62-80A8-48A7-833D-1521EF2BD9E5}" srcOrd="0" destOrd="0" presId="urn:microsoft.com/office/officeart/2005/8/layout/orgChart1"/>
    <dgm:cxn modelId="{8DF216F9-B3DD-49E0-8897-A4C65EA7B3E6}" srcId="{93FEF61B-75C8-4BB9-99B3-F7EDD68F8C11}" destId="{470DB041-883C-443E-9CD4-D1C13F539779}" srcOrd="2" destOrd="0" parTransId="{744CEB5B-5C49-49EE-8D2A-A6A034FC6BE4}" sibTransId="{7C9FF39F-F123-4C0E-8C52-14FA5B93C04F}"/>
    <dgm:cxn modelId="{E3E100F3-D51D-46B3-B4E2-26B80036885F}" type="presParOf" srcId="{34B530AD-A915-4C5A-9764-15DE8EAFF807}" destId="{60D85F2C-8353-4D44-A223-4C54B1D5DDB1}" srcOrd="0" destOrd="0" presId="urn:microsoft.com/office/officeart/2005/8/layout/orgChart1"/>
    <dgm:cxn modelId="{4171C039-4187-4173-8B0B-2AB550EEB587}" type="presParOf" srcId="{60D85F2C-8353-4D44-A223-4C54B1D5DDB1}" destId="{651FF241-BA7A-4376-B6B8-3EA6E4F8FB20}" srcOrd="0" destOrd="0" presId="urn:microsoft.com/office/officeart/2005/8/layout/orgChart1"/>
    <dgm:cxn modelId="{A2F826D2-2BBF-4AF8-A528-F9B47B477B25}" type="presParOf" srcId="{651FF241-BA7A-4376-B6B8-3EA6E4F8FB20}" destId="{1316910F-71E2-488E-B398-D706A2D0ACED}" srcOrd="0" destOrd="0" presId="urn:microsoft.com/office/officeart/2005/8/layout/orgChart1"/>
    <dgm:cxn modelId="{146D66BF-5C46-4D0C-90AA-A2F3EB3D4F35}" type="presParOf" srcId="{651FF241-BA7A-4376-B6B8-3EA6E4F8FB20}" destId="{9B54475C-08D8-4BC4-94B7-483E83554E39}" srcOrd="1" destOrd="0" presId="urn:microsoft.com/office/officeart/2005/8/layout/orgChart1"/>
    <dgm:cxn modelId="{E3E29986-B1AF-4B21-8FD8-16DEFB3C41D8}" type="presParOf" srcId="{60D85F2C-8353-4D44-A223-4C54B1D5DDB1}" destId="{F094DD31-F38D-442D-97C3-87FFB2A6EE85}" srcOrd="1" destOrd="0" presId="urn:microsoft.com/office/officeart/2005/8/layout/orgChart1"/>
    <dgm:cxn modelId="{4E8B0265-94CA-4D6B-8B05-CB142843734F}" type="presParOf" srcId="{F094DD31-F38D-442D-97C3-87FFB2A6EE85}" destId="{8020CA9E-D3C0-4BDF-A648-CFD405B540EA}" srcOrd="0" destOrd="0" presId="urn:microsoft.com/office/officeart/2005/8/layout/orgChart1"/>
    <dgm:cxn modelId="{370C6F22-F2F6-4CEC-8400-6FDAF5BA9102}" type="presParOf" srcId="{F094DD31-F38D-442D-97C3-87FFB2A6EE85}" destId="{797D9DCD-3447-44BD-9B7C-0FBB840E8166}" srcOrd="1" destOrd="0" presId="urn:microsoft.com/office/officeart/2005/8/layout/orgChart1"/>
    <dgm:cxn modelId="{B495F158-7F07-48FC-BAF3-A305FC9688E0}" type="presParOf" srcId="{797D9DCD-3447-44BD-9B7C-0FBB840E8166}" destId="{D1C3022E-FE59-406B-8790-DECDF79324C8}" srcOrd="0" destOrd="0" presId="urn:microsoft.com/office/officeart/2005/8/layout/orgChart1"/>
    <dgm:cxn modelId="{605C7878-4C1E-4AEA-B269-5BA8836F2E48}" type="presParOf" srcId="{D1C3022E-FE59-406B-8790-DECDF79324C8}" destId="{0307E46F-851D-4D05-8E8B-4E0AA63D972D}" srcOrd="0" destOrd="0" presId="urn:microsoft.com/office/officeart/2005/8/layout/orgChart1"/>
    <dgm:cxn modelId="{F94478FE-CBA5-4614-9711-3104D5B06D6C}" type="presParOf" srcId="{D1C3022E-FE59-406B-8790-DECDF79324C8}" destId="{F2F1540B-738E-443C-82EA-F19FD1553831}" srcOrd="1" destOrd="0" presId="urn:microsoft.com/office/officeart/2005/8/layout/orgChart1"/>
    <dgm:cxn modelId="{6FFE32DB-D517-4FA8-86CE-F8853D3C4239}" type="presParOf" srcId="{797D9DCD-3447-44BD-9B7C-0FBB840E8166}" destId="{FA2E63D5-8B97-4774-9583-27ADFE21C98D}" srcOrd="1" destOrd="0" presId="urn:microsoft.com/office/officeart/2005/8/layout/orgChart1"/>
    <dgm:cxn modelId="{20075957-5A6C-4730-863E-26FED5D5B589}" type="presParOf" srcId="{797D9DCD-3447-44BD-9B7C-0FBB840E8166}" destId="{04D12FB5-C72F-4F67-A7A8-48CCB74A50CD}" srcOrd="2" destOrd="0" presId="urn:microsoft.com/office/officeart/2005/8/layout/orgChart1"/>
    <dgm:cxn modelId="{EA0B463E-F5D1-4EE9-A822-65917D2A3A7D}" type="presParOf" srcId="{F094DD31-F38D-442D-97C3-87FFB2A6EE85}" destId="{B2B30830-1A29-4373-8418-B2EEF749D9A2}" srcOrd="2" destOrd="0" presId="urn:microsoft.com/office/officeart/2005/8/layout/orgChart1"/>
    <dgm:cxn modelId="{EAD57CBF-458B-4FCF-8061-4C2B08C9885C}" type="presParOf" srcId="{F094DD31-F38D-442D-97C3-87FFB2A6EE85}" destId="{D4197CD1-3D37-4096-8CB8-5F0EEE019898}" srcOrd="3" destOrd="0" presId="urn:microsoft.com/office/officeart/2005/8/layout/orgChart1"/>
    <dgm:cxn modelId="{2AC68AB6-B5A4-48CC-9ADE-9F84BEEE1EE9}" type="presParOf" srcId="{D4197CD1-3D37-4096-8CB8-5F0EEE019898}" destId="{F42D1180-2D10-4A3E-B4A0-6112BDB5803F}" srcOrd="0" destOrd="0" presId="urn:microsoft.com/office/officeart/2005/8/layout/orgChart1"/>
    <dgm:cxn modelId="{BEDE86B8-F286-4A0C-B733-2F5F163E7C3A}" type="presParOf" srcId="{F42D1180-2D10-4A3E-B4A0-6112BDB5803F}" destId="{D064EF3B-6DAC-44C4-98C1-7451BB06DB13}" srcOrd="0" destOrd="0" presId="urn:microsoft.com/office/officeart/2005/8/layout/orgChart1"/>
    <dgm:cxn modelId="{C1792FE9-983B-4D2C-8C42-73E20071E23A}" type="presParOf" srcId="{F42D1180-2D10-4A3E-B4A0-6112BDB5803F}" destId="{8EC96166-64CD-4FE9-9E0C-F1AA772DD801}" srcOrd="1" destOrd="0" presId="urn:microsoft.com/office/officeart/2005/8/layout/orgChart1"/>
    <dgm:cxn modelId="{B0C22BC6-39F4-4F99-86B5-CDCE0E1F2695}" type="presParOf" srcId="{D4197CD1-3D37-4096-8CB8-5F0EEE019898}" destId="{749021B2-A6A1-46F6-822E-078617D8E320}" srcOrd="1" destOrd="0" presId="urn:microsoft.com/office/officeart/2005/8/layout/orgChart1"/>
    <dgm:cxn modelId="{64DB9330-8445-4FCB-BBB7-67C86FB9E808}" type="presParOf" srcId="{D4197CD1-3D37-4096-8CB8-5F0EEE019898}" destId="{670C1C99-56E9-4BAF-A95B-96DA1135CF9D}" srcOrd="2" destOrd="0" presId="urn:microsoft.com/office/officeart/2005/8/layout/orgChart1"/>
    <dgm:cxn modelId="{7242C12B-A540-4EC1-BFFB-8A324B528290}" type="presParOf" srcId="{F094DD31-F38D-442D-97C3-87FFB2A6EE85}" destId="{1A8C0D62-80A8-48A7-833D-1521EF2BD9E5}" srcOrd="4" destOrd="0" presId="urn:microsoft.com/office/officeart/2005/8/layout/orgChart1"/>
    <dgm:cxn modelId="{DA263B15-8613-4BCC-93C0-CEF0F1359146}" type="presParOf" srcId="{F094DD31-F38D-442D-97C3-87FFB2A6EE85}" destId="{5E54DEE4-232D-48EB-B8AD-EBC891BCDF0B}" srcOrd="5" destOrd="0" presId="urn:microsoft.com/office/officeart/2005/8/layout/orgChart1"/>
    <dgm:cxn modelId="{482B0EBA-F3E9-4117-AA9F-E36B0277522C}" type="presParOf" srcId="{5E54DEE4-232D-48EB-B8AD-EBC891BCDF0B}" destId="{7BB89537-98A2-4B2F-A810-AF89E09B9A8D}" srcOrd="0" destOrd="0" presId="urn:microsoft.com/office/officeart/2005/8/layout/orgChart1"/>
    <dgm:cxn modelId="{1D85D00C-1E75-4EAD-942D-57356ECDEBD7}" type="presParOf" srcId="{7BB89537-98A2-4B2F-A810-AF89E09B9A8D}" destId="{13101EC0-32DD-431D-953F-0B53A66A034F}" srcOrd="0" destOrd="0" presId="urn:microsoft.com/office/officeart/2005/8/layout/orgChart1"/>
    <dgm:cxn modelId="{0A9C6013-2437-4661-B1F8-0475822D385A}" type="presParOf" srcId="{7BB89537-98A2-4B2F-A810-AF89E09B9A8D}" destId="{55167CCD-238E-44B4-A715-32B2CA62820C}" srcOrd="1" destOrd="0" presId="urn:microsoft.com/office/officeart/2005/8/layout/orgChart1"/>
    <dgm:cxn modelId="{D37D1131-7BBA-4213-BC5E-D5DDDEFEB906}" type="presParOf" srcId="{5E54DEE4-232D-48EB-B8AD-EBC891BCDF0B}" destId="{BF3D0ADA-B6E1-4F1D-A584-AFD0BD8FBE81}" srcOrd="1" destOrd="0" presId="urn:microsoft.com/office/officeart/2005/8/layout/orgChart1"/>
    <dgm:cxn modelId="{923C506F-CADC-4665-89FD-A33B96D26A6D}" type="presParOf" srcId="{5E54DEE4-232D-48EB-B8AD-EBC891BCDF0B}" destId="{BC3A8C29-3250-4157-AD2A-8E9DEA08F40A}" srcOrd="2" destOrd="0" presId="urn:microsoft.com/office/officeart/2005/8/layout/orgChart1"/>
    <dgm:cxn modelId="{3FD49F88-AB3C-4A30-80F3-66F6199A5DC9}" type="presParOf" srcId="{60D85F2C-8353-4D44-A223-4C54B1D5DDB1}" destId="{218D92D8-2B74-459B-BEEC-4CED94023AA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D6DB5927-C46A-44AA-8BD7-BFA2F5CE2B50}"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zh-CN" altLang="en-US"/>
        </a:p>
      </dgm:t>
    </dgm:pt>
    <dgm:pt modelId="{C38E6F83-75CA-40B9-9DDE-9337811DA356}">
      <dgm:prSet phldrT="[文本]" custT="1"/>
      <dgm:spPr/>
      <dgm:t>
        <a:bodyPr/>
        <a:lstStyle/>
        <a:p>
          <a:r>
            <a:rPr lang="zh-CN" altLang="en-US" sz="2400" dirty="0">
              <a:latin typeface="腾讯体 W3" panose="020C04030202040F0204" pitchFamily="34" charset="-122"/>
              <a:ea typeface="腾讯体 W3" panose="020C04030202040F0204" pitchFamily="34" charset="-122"/>
            </a:rPr>
            <a:t>集成划分测试标准</a:t>
          </a:r>
        </a:p>
      </dgm:t>
    </dgm:pt>
    <dgm:pt modelId="{0AA1745C-9886-4C4A-A984-623231C025E3}" type="parTrans" cxnId="{D91EAFDD-3AC8-4807-8DA8-11EC5C6052E4}">
      <dgm:prSet/>
      <dgm:spPr/>
      <dgm:t>
        <a:bodyPr/>
        <a:lstStyle/>
        <a:p>
          <a:endParaRPr lang="zh-CN" altLang="en-US" sz="1100">
            <a:latin typeface="腾讯体 W3" panose="020C04030202040F0204" pitchFamily="34" charset="-122"/>
            <a:ea typeface="腾讯体 W3" panose="020C04030202040F0204" pitchFamily="34" charset="-122"/>
          </a:endParaRPr>
        </a:p>
      </dgm:t>
    </dgm:pt>
    <dgm:pt modelId="{21EA625C-0235-4544-8726-14ED32C7D305}" type="sibTrans" cxnId="{D91EAFDD-3AC8-4807-8DA8-11EC5C6052E4}">
      <dgm:prSet/>
      <dgm:spPr/>
      <dgm:t>
        <a:bodyPr/>
        <a:lstStyle/>
        <a:p>
          <a:endParaRPr lang="zh-CN" altLang="en-US" sz="1100">
            <a:latin typeface="腾讯体 W3" panose="020C04030202040F0204" pitchFamily="34" charset="-122"/>
            <a:ea typeface="腾讯体 W3" panose="020C04030202040F0204" pitchFamily="34" charset="-122"/>
          </a:endParaRPr>
        </a:p>
      </dgm:t>
    </dgm:pt>
    <dgm:pt modelId="{A8003D0D-C581-4ECF-BC32-E76550669516}">
      <dgm:prSet phldrT="[文本]" custT="1"/>
      <dgm:spPr>
        <a:solidFill>
          <a:srgbClr val="00B050"/>
        </a:solidFill>
      </dgm:spPr>
      <dgm:t>
        <a:bodyPr/>
        <a:lstStyle/>
        <a:p>
          <a:r>
            <a:rPr lang="zh-CN" altLang="en-US" sz="2400" dirty="0">
              <a:latin typeface="腾讯体 W3" panose="020C04030202040F0204" pitchFamily="34" charset="-122"/>
              <a:ea typeface="腾讯体 W3" panose="020C04030202040F0204" pitchFamily="34" charset="-122"/>
            </a:rPr>
            <a:t>案例的状态</a:t>
          </a:r>
        </a:p>
      </dgm:t>
    </dgm:pt>
    <dgm:pt modelId="{F28675E5-B9DD-4CEA-BF8B-D48BBA212996}" type="parTrans" cxnId="{BE04EFEB-C021-4583-A213-D77BE4757031}">
      <dgm:prSet/>
      <dgm:spPr/>
      <dgm:t>
        <a:bodyPr/>
        <a:lstStyle/>
        <a:p>
          <a:endParaRPr lang="zh-CN" altLang="en-US" sz="1100">
            <a:latin typeface="腾讯体 W3" panose="020C04030202040F0204" pitchFamily="34" charset="-122"/>
            <a:ea typeface="腾讯体 W3" panose="020C04030202040F0204" pitchFamily="34" charset="-122"/>
          </a:endParaRPr>
        </a:p>
      </dgm:t>
    </dgm:pt>
    <dgm:pt modelId="{CCC103F0-2620-4CAD-B590-2A20F63D21FF}" type="sibTrans" cxnId="{BE04EFEB-C021-4583-A213-D77BE4757031}">
      <dgm:prSet/>
      <dgm:spPr/>
      <dgm:t>
        <a:bodyPr/>
        <a:lstStyle/>
        <a:p>
          <a:endParaRPr lang="zh-CN" altLang="en-US" sz="1100">
            <a:latin typeface="腾讯体 W3" panose="020C04030202040F0204" pitchFamily="34" charset="-122"/>
            <a:ea typeface="腾讯体 W3" panose="020C04030202040F0204" pitchFamily="34" charset="-122"/>
          </a:endParaRPr>
        </a:p>
      </dgm:t>
    </dgm:pt>
    <dgm:pt modelId="{1D453E82-C3F8-407A-B4E5-AD25895AB8A9}">
      <dgm:prSet phldrT="[文本]" custT="1"/>
      <dgm:spPr>
        <a:solidFill>
          <a:srgbClr val="00B050"/>
        </a:solidFill>
      </dgm:spPr>
      <dgm:t>
        <a:bodyPr/>
        <a:lstStyle/>
        <a:p>
          <a:r>
            <a:rPr lang="zh-CN" altLang="en-US" sz="2400" dirty="0">
              <a:latin typeface="腾讯体 W3" panose="020C04030202040F0204" pitchFamily="34" charset="-122"/>
              <a:ea typeface="腾讯体 W3" panose="020C04030202040F0204" pitchFamily="34" charset="-122"/>
            </a:rPr>
            <a:t>案例的属性</a:t>
          </a:r>
        </a:p>
      </dgm:t>
    </dgm:pt>
    <dgm:pt modelId="{3468BD61-D6A7-4139-9EF1-8BE81476F189}" type="parTrans" cxnId="{31ADC324-9CE2-4EB7-8868-26081610C247}">
      <dgm:prSet/>
      <dgm:spPr/>
      <dgm:t>
        <a:bodyPr/>
        <a:lstStyle/>
        <a:p>
          <a:endParaRPr lang="zh-CN" altLang="en-US" sz="1100">
            <a:latin typeface="腾讯体 W3" panose="020C04030202040F0204" pitchFamily="34" charset="-122"/>
            <a:ea typeface="腾讯体 W3" panose="020C04030202040F0204" pitchFamily="34" charset="-122"/>
          </a:endParaRPr>
        </a:p>
      </dgm:t>
    </dgm:pt>
    <dgm:pt modelId="{C52614D6-1B59-4859-BFA4-DF3F2F516AB8}" type="sibTrans" cxnId="{31ADC324-9CE2-4EB7-8868-26081610C247}">
      <dgm:prSet/>
      <dgm:spPr/>
      <dgm:t>
        <a:bodyPr/>
        <a:lstStyle/>
        <a:p>
          <a:endParaRPr lang="zh-CN" altLang="en-US" sz="1100">
            <a:latin typeface="腾讯体 W3" panose="020C04030202040F0204" pitchFamily="34" charset="-122"/>
            <a:ea typeface="腾讯体 W3" panose="020C04030202040F0204" pitchFamily="34" charset="-122"/>
          </a:endParaRPr>
        </a:p>
      </dgm:t>
    </dgm:pt>
    <dgm:pt modelId="{30512B39-3B62-48C2-B51F-82B1D70AE1BC}">
      <dgm:prSet phldrT="[文本]" custT="1"/>
      <dgm:spPr>
        <a:solidFill>
          <a:srgbClr val="00B050"/>
        </a:solidFill>
      </dgm:spPr>
      <dgm:t>
        <a:bodyPr/>
        <a:lstStyle/>
        <a:p>
          <a:r>
            <a:rPr lang="zh-CN" altLang="en-US" sz="2400" dirty="0">
              <a:latin typeface="腾讯体 W3" panose="020C04030202040F0204" pitchFamily="34" charset="-122"/>
              <a:ea typeface="腾讯体 W3" panose="020C04030202040F0204" pitchFamily="34" charset="-122"/>
            </a:rPr>
            <a:t>案例的功能</a:t>
          </a:r>
        </a:p>
      </dgm:t>
    </dgm:pt>
    <dgm:pt modelId="{94165B63-73E0-4CA0-A5E7-3B7E27460078}" type="parTrans" cxnId="{4BC4651F-0FC7-4E38-AAE2-A167FEDDE0B7}">
      <dgm:prSet/>
      <dgm:spPr/>
      <dgm:t>
        <a:bodyPr/>
        <a:lstStyle/>
        <a:p>
          <a:endParaRPr lang="zh-CN" altLang="en-US" sz="1100">
            <a:latin typeface="腾讯体 W3" panose="020C04030202040F0204" pitchFamily="34" charset="-122"/>
            <a:ea typeface="腾讯体 W3" panose="020C04030202040F0204" pitchFamily="34" charset="-122"/>
          </a:endParaRPr>
        </a:p>
      </dgm:t>
    </dgm:pt>
    <dgm:pt modelId="{E21AF1AD-5FA9-45A1-A3F4-132C82845080}" type="sibTrans" cxnId="{4BC4651F-0FC7-4E38-AAE2-A167FEDDE0B7}">
      <dgm:prSet/>
      <dgm:spPr/>
      <dgm:t>
        <a:bodyPr/>
        <a:lstStyle/>
        <a:p>
          <a:endParaRPr lang="zh-CN" altLang="en-US" sz="1100">
            <a:latin typeface="腾讯体 W3" panose="020C04030202040F0204" pitchFamily="34" charset="-122"/>
            <a:ea typeface="腾讯体 W3" panose="020C04030202040F0204" pitchFamily="34" charset="-122"/>
          </a:endParaRPr>
        </a:p>
      </dgm:t>
    </dgm:pt>
    <dgm:pt modelId="{49C82453-F06C-45DD-B28C-CFB4AD240C23}" type="pres">
      <dgm:prSet presAssocID="{D6DB5927-C46A-44AA-8BD7-BFA2F5CE2B50}" presName="hierChild1" presStyleCnt="0">
        <dgm:presLayoutVars>
          <dgm:orgChart val="1"/>
          <dgm:chPref val="1"/>
          <dgm:dir/>
          <dgm:animOne val="branch"/>
          <dgm:animLvl val="lvl"/>
          <dgm:resizeHandles/>
        </dgm:presLayoutVars>
      </dgm:prSet>
      <dgm:spPr/>
    </dgm:pt>
    <dgm:pt modelId="{00A9D1F1-5F40-4204-BD12-656B96EEF1B3}" type="pres">
      <dgm:prSet presAssocID="{C38E6F83-75CA-40B9-9DDE-9337811DA356}" presName="hierRoot1" presStyleCnt="0">
        <dgm:presLayoutVars>
          <dgm:hierBranch val="init"/>
        </dgm:presLayoutVars>
      </dgm:prSet>
      <dgm:spPr/>
    </dgm:pt>
    <dgm:pt modelId="{7AD97E71-B040-4744-A68E-29E87CDA8BEF}" type="pres">
      <dgm:prSet presAssocID="{C38E6F83-75CA-40B9-9DDE-9337811DA356}" presName="rootComposite1" presStyleCnt="0"/>
      <dgm:spPr/>
    </dgm:pt>
    <dgm:pt modelId="{E140E00C-49D9-413B-9C69-FD9A02022486}" type="pres">
      <dgm:prSet presAssocID="{C38E6F83-75CA-40B9-9DDE-9337811DA356}" presName="rootText1" presStyleLbl="node0" presStyleIdx="0" presStyleCnt="1" custScaleX="199875">
        <dgm:presLayoutVars>
          <dgm:chPref val="3"/>
        </dgm:presLayoutVars>
      </dgm:prSet>
      <dgm:spPr/>
    </dgm:pt>
    <dgm:pt modelId="{62E53352-543F-4047-ACFB-D86FE6A04D72}" type="pres">
      <dgm:prSet presAssocID="{C38E6F83-75CA-40B9-9DDE-9337811DA356}" presName="rootConnector1" presStyleLbl="node1" presStyleIdx="0" presStyleCnt="0"/>
      <dgm:spPr/>
    </dgm:pt>
    <dgm:pt modelId="{A4BF542C-659D-407B-ABD7-E7A5EDE4B1FF}" type="pres">
      <dgm:prSet presAssocID="{C38E6F83-75CA-40B9-9DDE-9337811DA356}" presName="hierChild2" presStyleCnt="0"/>
      <dgm:spPr/>
    </dgm:pt>
    <dgm:pt modelId="{98EAB4CF-9660-4662-B045-41054962D3DB}" type="pres">
      <dgm:prSet presAssocID="{F28675E5-B9DD-4CEA-BF8B-D48BBA212996}" presName="Name37" presStyleLbl="parChTrans1D2" presStyleIdx="0" presStyleCnt="3"/>
      <dgm:spPr/>
    </dgm:pt>
    <dgm:pt modelId="{A00EC776-6FAF-45A4-9587-1D8361B35347}" type="pres">
      <dgm:prSet presAssocID="{A8003D0D-C581-4ECF-BC32-E76550669516}" presName="hierRoot2" presStyleCnt="0">
        <dgm:presLayoutVars>
          <dgm:hierBranch val="init"/>
        </dgm:presLayoutVars>
      </dgm:prSet>
      <dgm:spPr/>
    </dgm:pt>
    <dgm:pt modelId="{AA031633-0698-43A2-ACED-FB152882ADCA}" type="pres">
      <dgm:prSet presAssocID="{A8003D0D-C581-4ECF-BC32-E76550669516}" presName="rootComposite" presStyleCnt="0"/>
      <dgm:spPr/>
    </dgm:pt>
    <dgm:pt modelId="{18B5A974-9E42-456D-A775-4741AC47DA1F}" type="pres">
      <dgm:prSet presAssocID="{A8003D0D-C581-4ECF-BC32-E76550669516}" presName="rootText" presStyleLbl="node2" presStyleIdx="0" presStyleCnt="3">
        <dgm:presLayoutVars>
          <dgm:chPref val="3"/>
        </dgm:presLayoutVars>
      </dgm:prSet>
      <dgm:spPr/>
    </dgm:pt>
    <dgm:pt modelId="{B5BF2C74-4F6F-4712-9D49-6AD049592F0B}" type="pres">
      <dgm:prSet presAssocID="{A8003D0D-C581-4ECF-BC32-E76550669516}" presName="rootConnector" presStyleLbl="node2" presStyleIdx="0" presStyleCnt="3"/>
      <dgm:spPr/>
    </dgm:pt>
    <dgm:pt modelId="{344CCA01-D5AC-469E-96CD-80F6BF7B72AD}" type="pres">
      <dgm:prSet presAssocID="{A8003D0D-C581-4ECF-BC32-E76550669516}" presName="hierChild4" presStyleCnt="0"/>
      <dgm:spPr/>
    </dgm:pt>
    <dgm:pt modelId="{54651119-4ED2-4CD3-8E14-D8BDAC6DFF33}" type="pres">
      <dgm:prSet presAssocID="{A8003D0D-C581-4ECF-BC32-E76550669516}" presName="hierChild5" presStyleCnt="0"/>
      <dgm:spPr/>
    </dgm:pt>
    <dgm:pt modelId="{33633050-7005-4970-998D-93C8F0445C01}" type="pres">
      <dgm:prSet presAssocID="{3468BD61-D6A7-4139-9EF1-8BE81476F189}" presName="Name37" presStyleLbl="parChTrans1D2" presStyleIdx="1" presStyleCnt="3"/>
      <dgm:spPr/>
    </dgm:pt>
    <dgm:pt modelId="{E5F297C1-B167-4868-B591-58907B2559A9}" type="pres">
      <dgm:prSet presAssocID="{1D453E82-C3F8-407A-B4E5-AD25895AB8A9}" presName="hierRoot2" presStyleCnt="0">
        <dgm:presLayoutVars>
          <dgm:hierBranch val="init"/>
        </dgm:presLayoutVars>
      </dgm:prSet>
      <dgm:spPr/>
    </dgm:pt>
    <dgm:pt modelId="{D2B89416-CCB7-4B4E-AFDA-31593D28FEDA}" type="pres">
      <dgm:prSet presAssocID="{1D453E82-C3F8-407A-B4E5-AD25895AB8A9}" presName="rootComposite" presStyleCnt="0"/>
      <dgm:spPr/>
    </dgm:pt>
    <dgm:pt modelId="{76C765A0-2E51-4711-8EEE-391EB69037FD}" type="pres">
      <dgm:prSet presAssocID="{1D453E82-C3F8-407A-B4E5-AD25895AB8A9}" presName="rootText" presStyleLbl="node2" presStyleIdx="1" presStyleCnt="3">
        <dgm:presLayoutVars>
          <dgm:chPref val="3"/>
        </dgm:presLayoutVars>
      </dgm:prSet>
      <dgm:spPr/>
    </dgm:pt>
    <dgm:pt modelId="{7531C9F0-4B6D-4196-B874-F8DBEBB04208}" type="pres">
      <dgm:prSet presAssocID="{1D453E82-C3F8-407A-B4E5-AD25895AB8A9}" presName="rootConnector" presStyleLbl="node2" presStyleIdx="1" presStyleCnt="3"/>
      <dgm:spPr/>
    </dgm:pt>
    <dgm:pt modelId="{CDDB926E-49C6-4063-8ABA-B8C99960DC89}" type="pres">
      <dgm:prSet presAssocID="{1D453E82-C3F8-407A-B4E5-AD25895AB8A9}" presName="hierChild4" presStyleCnt="0"/>
      <dgm:spPr/>
    </dgm:pt>
    <dgm:pt modelId="{39304827-8B32-4CBB-8FB8-0273CB93BF21}" type="pres">
      <dgm:prSet presAssocID="{1D453E82-C3F8-407A-B4E5-AD25895AB8A9}" presName="hierChild5" presStyleCnt="0"/>
      <dgm:spPr/>
    </dgm:pt>
    <dgm:pt modelId="{403F36C7-3A5A-4E65-A162-D2E58CC09A93}" type="pres">
      <dgm:prSet presAssocID="{94165B63-73E0-4CA0-A5E7-3B7E27460078}" presName="Name37" presStyleLbl="parChTrans1D2" presStyleIdx="2" presStyleCnt="3"/>
      <dgm:spPr/>
    </dgm:pt>
    <dgm:pt modelId="{6F3DD10E-B4D6-4B3A-AF32-D112EF11AB03}" type="pres">
      <dgm:prSet presAssocID="{30512B39-3B62-48C2-B51F-82B1D70AE1BC}" presName="hierRoot2" presStyleCnt="0">
        <dgm:presLayoutVars>
          <dgm:hierBranch val="init"/>
        </dgm:presLayoutVars>
      </dgm:prSet>
      <dgm:spPr/>
    </dgm:pt>
    <dgm:pt modelId="{5775662E-32FF-4834-8F4F-97EA88972CBE}" type="pres">
      <dgm:prSet presAssocID="{30512B39-3B62-48C2-B51F-82B1D70AE1BC}" presName="rootComposite" presStyleCnt="0"/>
      <dgm:spPr/>
    </dgm:pt>
    <dgm:pt modelId="{4ED0177E-0FB4-4B3E-A4AD-7503B2ECFC89}" type="pres">
      <dgm:prSet presAssocID="{30512B39-3B62-48C2-B51F-82B1D70AE1BC}" presName="rootText" presStyleLbl="node2" presStyleIdx="2" presStyleCnt="3">
        <dgm:presLayoutVars>
          <dgm:chPref val="3"/>
        </dgm:presLayoutVars>
      </dgm:prSet>
      <dgm:spPr/>
    </dgm:pt>
    <dgm:pt modelId="{7E58B5D7-C563-49D0-B24F-360BCFECE086}" type="pres">
      <dgm:prSet presAssocID="{30512B39-3B62-48C2-B51F-82B1D70AE1BC}" presName="rootConnector" presStyleLbl="node2" presStyleIdx="2" presStyleCnt="3"/>
      <dgm:spPr/>
    </dgm:pt>
    <dgm:pt modelId="{7090D096-A2CD-4841-9A39-8FC4B091121B}" type="pres">
      <dgm:prSet presAssocID="{30512B39-3B62-48C2-B51F-82B1D70AE1BC}" presName="hierChild4" presStyleCnt="0"/>
      <dgm:spPr/>
    </dgm:pt>
    <dgm:pt modelId="{633DC984-D229-411B-BE31-FDBABD6B7AE4}" type="pres">
      <dgm:prSet presAssocID="{30512B39-3B62-48C2-B51F-82B1D70AE1BC}" presName="hierChild5" presStyleCnt="0"/>
      <dgm:spPr/>
    </dgm:pt>
    <dgm:pt modelId="{5E03A4D2-3258-4D3B-A9A8-E1BF5ADCACFD}" type="pres">
      <dgm:prSet presAssocID="{C38E6F83-75CA-40B9-9DDE-9337811DA356}" presName="hierChild3" presStyleCnt="0"/>
      <dgm:spPr/>
    </dgm:pt>
  </dgm:ptLst>
  <dgm:cxnLst>
    <dgm:cxn modelId="{D323F409-C217-489E-9F6C-24AB4A7C3579}" type="presOf" srcId="{C38E6F83-75CA-40B9-9DDE-9337811DA356}" destId="{62E53352-543F-4047-ACFB-D86FE6A04D72}" srcOrd="1" destOrd="0" presId="urn:microsoft.com/office/officeart/2005/8/layout/orgChart1"/>
    <dgm:cxn modelId="{4BC4651F-0FC7-4E38-AAE2-A167FEDDE0B7}" srcId="{C38E6F83-75CA-40B9-9DDE-9337811DA356}" destId="{30512B39-3B62-48C2-B51F-82B1D70AE1BC}" srcOrd="2" destOrd="0" parTransId="{94165B63-73E0-4CA0-A5E7-3B7E27460078}" sibTransId="{E21AF1AD-5FA9-45A1-A3F4-132C82845080}"/>
    <dgm:cxn modelId="{31ADC324-9CE2-4EB7-8868-26081610C247}" srcId="{C38E6F83-75CA-40B9-9DDE-9337811DA356}" destId="{1D453E82-C3F8-407A-B4E5-AD25895AB8A9}" srcOrd="1" destOrd="0" parTransId="{3468BD61-D6A7-4139-9EF1-8BE81476F189}" sibTransId="{C52614D6-1B59-4859-BFA4-DF3F2F516AB8}"/>
    <dgm:cxn modelId="{32CDD226-BE42-46F6-AFEA-7750D83249DC}" type="presOf" srcId="{30512B39-3B62-48C2-B51F-82B1D70AE1BC}" destId="{7E58B5D7-C563-49D0-B24F-360BCFECE086}" srcOrd="1" destOrd="0" presId="urn:microsoft.com/office/officeart/2005/8/layout/orgChart1"/>
    <dgm:cxn modelId="{65FB6E2B-512E-46F1-8C8A-0F77124DC75C}" type="presOf" srcId="{A8003D0D-C581-4ECF-BC32-E76550669516}" destId="{18B5A974-9E42-456D-A775-4741AC47DA1F}" srcOrd="0" destOrd="0" presId="urn:microsoft.com/office/officeart/2005/8/layout/orgChart1"/>
    <dgm:cxn modelId="{1A66C23E-A190-4517-ADAD-BA8927982E57}" type="presOf" srcId="{94165B63-73E0-4CA0-A5E7-3B7E27460078}" destId="{403F36C7-3A5A-4E65-A162-D2E58CC09A93}" srcOrd="0" destOrd="0" presId="urn:microsoft.com/office/officeart/2005/8/layout/orgChart1"/>
    <dgm:cxn modelId="{37FBEA6C-585B-4CB7-8CF0-0785B5E0D99D}" type="presOf" srcId="{C38E6F83-75CA-40B9-9DDE-9337811DA356}" destId="{E140E00C-49D9-413B-9C69-FD9A02022486}" srcOrd="0" destOrd="0" presId="urn:microsoft.com/office/officeart/2005/8/layout/orgChart1"/>
    <dgm:cxn modelId="{1A7D0773-FE74-4280-B549-EA40D6E0A6C7}" type="presOf" srcId="{30512B39-3B62-48C2-B51F-82B1D70AE1BC}" destId="{4ED0177E-0FB4-4B3E-A4AD-7503B2ECFC89}" srcOrd="0" destOrd="0" presId="urn:microsoft.com/office/officeart/2005/8/layout/orgChart1"/>
    <dgm:cxn modelId="{706CE77B-82EC-43C7-A353-CA8E4534FB98}" type="presOf" srcId="{1D453E82-C3F8-407A-B4E5-AD25895AB8A9}" destId="{7531C9F0-4B6D-4196-B874-F8DBEBB04208}" srcOrd="1" destOrd="0" presId="urn:microsoft.com/office/officeart/2005/8/layout/orgChart1"/>
    <dgm:cxn modelId="{65E840A2-A757-46EE-90B8-F0865294C802}" type="presOf" srcId="{A8003D0D-C581-4ECF-BC32-E76550669516}" destId="{B5BF2C74-4F6F-4712-9D49-6AD049592F0B}" srcOrd="1" destOrd="0" presId="urn:microsoft.com/office/officeart/2005/8/layout/orgChart1"/>
    <dgm:cxn modelId="{3E0790A5-6194-4C99-AB15-BBC987A6BF85}" type="presOf" srcId="{F28675E5-B9DD-4CEA-BF8B-D48BBA212996}" destId="{98EAB4CF-9660-4662-B045-41054962D3DB}" srcOrd="0" destOrd="0" presId="urn:microsoft.com/office/officeart/2005/8/layout/orgChart1"/>
    <dgm:cxn modelId="{A344EBDC-EB4E-496A-8DE6-64CEBFCDE5FF}" type="presOf" srcId="{3468BD61-D6A7-4139-9EF1-8BE81476F189}" destId="{33633050-7005-4970-998D-93C8F0445C01}" srcOrd="0" destOrd="0" presId="urn:microsoft.com/office/officeart/2005/8/layout/orgChart1"/>
    <dgm:cxn modelId="{D91EAFDD-3AC8-4807-8DA8-11EC5C6052E4}" srcId="{D6DB5927-C46A-44AA-8BD7-BFA2F5CE2B50}" destId="{C38E6F83-75CA-40B9-9DDE-9337811DA356}" srcOrd="0" destOrd="0" parTransId="{0AA1745C-9886-4C4A-A984-623231C025E3}" sibTransId="{21EA625C-0235-4544-8726-14ED32C7D305}"/>
    <dgm:cxn modelId="{37E776DE-B781-4680-BE41-B51DADE2EA2B}" type="presOf" srcId="{D6DB5927-C46A-44AA-8BD7-BFA2F5CE2B50}" destId="{49C82453-F06C-45DD-B28C-CFB4AD240C23}" srcOrd="0" destOrd="0" presId="urn:microsoft.com/office/officeart/2005/8/layout/orgChart1"/>
    <dgm:cxn modelId="{6F4B5FEA-7B22-4ED3-9968-BC65CF5B5DEE}" type="presOf" srcId="{1D453E82-C3F8-407A-B4E5-AD25895AB8A9}" destId="{76C765A0-2E51-4711-8EEE-391EB69037FD}" srcOrd="0" destOrd="0" presId="urn:microsoft.com/office/officeart/2005/8/layout/orgChart1"/>
    <dgm:cxn modelId="{BE04EFEB-C021-4583-A213-D77BE4757031}" srcId="{C38E6F83-75CA-40B9-9DDE-9337811DA356}" destId="{A8003D0D-C581-4ECF-BC32-E76550669516}" srcOrd="0" destOrd="0" parTransId="{F28675E5-B9DD-4CEA-BF8B-D48BBA212996}" sibTransId="{CCC103F0-2620-4CAD-B590-2A20F63D21FF}"/>
    <dgm:cxn modelId="{CFE6E682-AD4F-4888-A4DB-90A051C9BC29}" type="presParOf" srcId="{49C82453-F06C-45DD-B28C-CFB4AD240C23}" destId="{00A9D1F1-5F40-4204-BD12-656B96EEF1B3}" srcOrd="0" destOrd="0" presId="urn:microsoft.com/office/officeart/2005/8/layout/orgChart1"/>
    <dgm:cxn modelId="{08145D4F-B9FE-4036-A916-6CDD05C7BDBC}" type="presParOf" srcId="{00A9D1F1-5F40-4204-BD12-656B96EEF1B3}" destId="{7AD97E71-B040-4744-A68E-29E87CDA8BEF}" srcOrd="0" destOrd="0" presId="urn:microsoft.com/office/officeart/2005/8/layout/orgChart1"/>
    <dgm:cxn modelId="{33E8BC4A-EDFD-477E-94DF-C12997CAEF76}" type="presParOf" srcId="{7AD97E71-B040-4744-A68E-29E87CDA8BEF}" destId="{E140E00C-49D9-413B-9C69-FD9A02022486}" srcOrd="0" destOrd="0" presId="urn:microsoft.com/office/officeart/2005/8/layout/orgChart1"/>
    <dgm:cxn modelId="{7BD695DA-1ADE-4F6F-B796-16F01BC941F3}" type="presParOf" srcId="{7AD97E71-B040-4744-A68E-29E87CDA8BEF}" destId="{62E53352-543F-4047-ACFB-D86FE6A04D72}" srcOrd="1" destOrd="0" presId="urn:microsoft.com/office/officeart/2005/8/layout/orgChart1"/>
    <dgm:cxn modelId="{EE92A0E0-6529-4305-ADC1-AA663FEB402F}" type="presParOf" srcId="{00A9D1F1-5F40-4204-BD12-656B96EEF1B3}" destId="{A4BF542C-659D-407B-ABD7-E7A5EDE4B1FF}" srcOrd="1" destOrd="0" presId="urn:microsoft.com/office/officeart/2005/8/layout/orgChart1"/>
    <dgm:cxn modelId="{7ECC40B4-4D4B-46AD-9517-87FF5A45CCF8}" type="presParOf" srcId="{A4BF542C-659D-407B-ABD7-E7A5EDE4B1FF}" destId="{98EAB4CF-9660-4662-B045-41054962D3DB}" srcOrd="0" destOrd="0" presId="urn:microsoft.com/office/officeart/2005/8/layout/orgChart1"/>
    <dgm:cxn modelId="{27328A00-1C7E-4CD9-9C7A-2F70F0734E73}" type="presParOf" srcId="{A4BF542C-659D-407B-ABD7-E7A5EDE4B1FF}" destId="{A00EC776-6FAF-45A4-9587-1D8361B35347}" srcOrd="1" destOrd="0" presId="urn:microsoft.com/office/officeart/2005/8/layout/orgChart1"/>
    <dgm:cxn modelId="{2720E6EC-4328-49A5-8C98-908D2B897747}" type="presParOf" srcId="{A00EC776-6FAF-45A4-9587-1D8361B35347}" destId="{AA031633-0698-43A2-ACED-FB152882ADCA}" srcOrd="0" destOrd="0" presId="urn:microsoft.com/office/officeart/2005/8/layout/orgChart1"/>
    <dgm:cxn modelId="{97D75242-1777-49E9-BE49-B4E661EC9501}" type="presParOf" srcId="{AA031633-0698-43A2-ACED-FB152882ADCA}" destId="{18B5A974-9E42-456D-A775-4741AC47DA1F}" srcOrd="0" destOrd="0" presId="urn:microsoft.com/office/officeart/2005/8/layout/orgChart1"/>
    <dgm:cxn modelId="{F3F61B96-AB91-47E3-A95F-231305E8B1CF}" type="presParOf" srcId="{AA031633-0698-43A2-ACED-FB152882ADCA}" destId="{B5BF2C74-4F6F-4712-9D49-6AD049592F0B}" srcOrd="1" destOrd="0" presId="urn:microsoft.com/office/officeart/2005/8/layout/orgChart1"/>
    <dgm:cxn modelId="{B139DF2E-E3B8-41A5-9E54-6FA95A37751E}" type="presParOf" srcId="{A00EC776-6FAF-45A4-9587-1D8361B35347}" destId="{344CCA01-D5AC-469E-96CD-80F6BF7B72AD}" srcOrd="1" destOrd="0" presId="urn:microsoft.com/office/officeart/2005/8/layout/orgChart1"/>
    <dgm:cxn modelId="{4BF0E9B0-FD8A-43BC-BBE6-8B477C98C576}" type="presParOf" srcId="{A00EC776-6FAF-45A4-9587-1D8361B35347}" destId="{54651119-4ED2-4CD3-8E14-D8BDAC6DFF33}" srcOrd="2" destOrd="0" presId="urn:microsoft.com/office/officeart/2005/8/layout/orgChart1"/>
    <dgm:cxn modelId="{D440908F-0123-4587-96EC-AEC97D2E8EF9}" type="presParOf" srcId="{A4BF542C-659D-407B-ABD7-E7A5EDE4B1FF}" destId="{33633050-7005-4970-998D-93C8F0445C01}" srcOrd="2" destOrd="0" presId="urn:microsoft.com/office/officeart/2005/8/layout/orgChart1"/>
    <dgm:cxn modelId="{B6252F10-B901-49AF-BB48-3D783789E077}" type="presParOf" srcId="{A4BF542C-659D-407B-ABD7-E7A5EDE4B1FF}" destId="{E5F297C1-B167-4868-B591-58907B2559A9}" srcOrd="3" destOrd="0" presId="urn:microsoft.com/office/officeart/2005/8/layout/orgChart1"/>
    <dgm:cxn modelId="{9E2CC430-E54F-4EFD-8D65-2296E1567B80}" type="presParOf" srcId="{E5F297C1-B167-4868-B591-58907B2559A9}" destId="{D2B89416-CCB7-4B4E-AFDA-31593D28FEDA}" srcOrd="0" destOrd="0" presId="urn:microsoft.com/office/officeart/2005/8/layout/orgChart1"/>
    <dgm:cxn modelId="{71D03AEE-6F19-49E6-A0D2-21C793F58D57}" type="presParOf" srcId="{D2B89416-CCB7-4B4E-AFDA-31593D28FEDA}" destId="{76C765A0-2E51-4711-8EEE-391EB69037FD}" srcOrd="0" destOrd="0" presId="urn:microsoft.com/office/officeart/2005/8/layout/orgChart1"/>
    <dgm:cxn modelId="{901EDDA6-9EB0-47EC-B8AD-035BCADE866F}" type="presParOf" srcId="{D2B89416-CCB7-4B4E-AFDA-31593D28FEDA}" destId="{7531C9F0-4B6D-4196-B874-F8DBEBB04208}" srcOrd="1" destOrd="0" presId="urn:microsoft.com/office/officeart/2005/8/layout/orgChart1"/>
    <dgm:cxn modelId="{2FEDB2CE-26B4-4D7B-874A-8E5862D63790}" type="presParOf" srcId="{E5F297C1-B167-4868-B591-58907B2559A9}" destId="{CDDB926E-49C6-4063-8ABA-B8C99960DC89}" srcOrd="1" destOrd="0" presId="urn:microsoft.com/office/officeart/2005/8/layout/orgChart1"/>
    <dgm:cxn modelId="{E9FD8909-6254-4610-BC3B-83DC16B6EC0F}" type="presParOf" srcId="{E5F297C1-B167-4868-B591-58907B2559A9}" destId="{39304827-8B32-4CBB-8FB8-0273CB93BF21}" srcOrd="2" destOrd="0" presId="urn:microsoft.com/office/officeart/2005/8/layout/orgChart1"/>
    <dgm:cxn modelId="{E60F1CC1-8F92-44AE-AF98-881781E29CE6}" type="presParOf" srcId="{A4BF542C-659D-407B-ABD7-E7A5EDE4B1FF}" destId="{403F36C7-3A5A-4E65-A162-D2E58CC09A93}" srcOrd="4" destOrd="0" presId="urn:microsoft.com/office/officeart/2005/8/layout/orgChart1"/>
    <dgm:cxn modelId="{52458A21-8627-44CC-81F4-552491F5A1C8}" type="presParOf" srcId="{A4BF542C-659D-407B-ABD7-E7A5EDE4B1FF}" destId="{6F3DD10E-B4D6-4B3A-AF32-D112EF11AB03}" srcOrd="5" destOrd="0" presId="urn:microsoft.com/office/officeart/2005/8/layout/orgChart1"/>
    <dgm:cxn modelId="{5C8E5BC6-83E7-41C2-8C1F-38A4A6726BDD}" type="presParOf" srcId="{6F3DD10E-B4D6-4B3A-AF32-D112EF11AB03}" destId="{5775662E-32FF-4834-8F4F-97EA88972CBE}" srcOrd="0" destOrd="0" presId="urn:microsoft.com/office/officeart/2005/8/layout/orgChart1"/>
    <dgm:cxn modelId="{57650D95-B8B0-4CF5-A588-23267EA5459C}" type="presParOf" srcId="{5775662E-32FF-4834-8F4F-97EA88972CBE}" destId="{4ED0177E-0FB4-4B3E-A4AD-7503B2ECFC89}" srcOrd="0" destOrd="0" presId="urn:microsoft.com/office/officeart/2005/8/layout/orgChart1"/>
    <dgm:cxn modelId="{220A0B48-ED5E-44B3-AC06-9E839CA8B785}" type="presParOf" srcId="{5775662E-32FF-4834-8F4F-97EA88972CBE}" destId="{7E58B5D7-C563-49D0-B24F-360BCFECE086}" srcOrd="1" destOrd="0" presId="urn:microsoft.com/office/officeart/2005/8/layout/orgChart1"/>
    <dgm:cxn modelId="{1F8B16C0-EEDB-4378-85F7-0228BCE1E859}" type="presParOf" srcId="{6F3DD10E-B4D6-4B3A-AF32-D112EF11AB03}" destId="{7090D096-A2CD-4841-9A39-8FC4B091121B}" srcOrd="1" destOrd="0" presId="urn:microsoft.com/office/officeart/2005/8/layout/orgChart1"/>
    <dgm:cxn modelId="{1DF34B8B-04CE-4977-B1E5-8B61ABC120C8}" type="presParOf" srcId="{6F3DD10E-B4D6-4B3A-AF32-D112EF11AB03}" destId="{633DC984-D229-411B-BE31-FDBABD6B7AE4}" srcOrd="2" destOrd="0" presId="urn:microsoft.com/office/officeart/2005/8/layout/orgChart1"/>
    <dgm:cxn modelId="{8BDF7617-AA32-4782-B8E6-5A8484F28D89}" type="presParOf" srcId="{00A9D1F1-5F40-4204-BD12-656B96EEF1B3}" destId="{5E03A4D2-3258-4D3B-A9A8-E1BF5ADCACF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FD22CF5-8878-44F1-A428-174FAF9147EA}"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CN" altLang="en-US"/>
        </a:p>
      </dgm:t>
    </dgm:pt>
    <dgm:pt modelId="{8684742C-60AC-4507-8F5F-06CF9E82A3A7}">
      <dgm:prSet phldrT="[文本]"/>
      <dgm:spPr/>
      <dgm:t>
        <a:bodyPr/>
        <a:lstStyle/>
        <a:p>
          <a:pPr>
            <a:buNone/>
          </a:pPr>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1</a:t>
          </a:r>
          <a:r>
            <a:rPr lang="zh-CN" altLang="en-US" dirty="0">
              <a:latin typeface="腾讯体 W3" panose="020C04030202040F0204" pitchFamily="34" charset="-122"/>
              <a:ea typeface="腾讯体 W3" panose="020C04030202040F0204" pitchFamily="34" charset="-122"/>
            </a:rPr>
            <a:t>：建立项目文件管理目录</a:t>
          </a:r>
        </a:p>
      </dgm:t>
    </dgm:pt>
    <dgm:pt modelId="{9E8FE13E-38A7-4BFE-94DA-4B66CDE3B1C2}" type="parTrans" cxnId="{CE3633A7-5023-4566-A6CE-DF183327B098}">
      <dgm:prSet/>
      <dgm:spPr/>
      <dgm:t>
        <a:bodyPr/>
        <a:lstStyle/>
        <a:p>
          <a:endParaRPr lang="zh-CN" altLang="en-US">
            <a:latin typeface="腾讯体 W3" panose="020C04030202040F0204" pitchFamily="34" charset="-122"/>
            <a:ea typeface="腾讯体 W3" panose="020C04030202040F0204" pitchFamily="34" charset="-122"/>
          </a:endParaRPr>
        </a:p>
      </dgm:t>
    </dgm:pt>
    <dgm:pt modelId="{0AF4784D-4068-49CA-A106-61E06258906F}" type="sibTrans" cxnId="{CE3633A7-5023-4566-A6CE-DF183327B098}">
      <dgm:prSet/>
      <dgm:spPr/>
      <dgm:t>
        <a:bodyPr/>
        <a:lstStyle/>
        <a:p>
          <a:endParaRPr lang="zh-CN" altLang="en-US">
            <a:latin typeface="腾讯体 W3" panose="020C04030202040F0204" pitchFamily="34" charset="-122"/>
            <a:ea typeface="腾讯体 W3" panose="020C04030202040F0204" pitchFamily="34" charset="-122"/>
          </a:endParaRPr>
        </a:p>
      </dgm:t>
    </dgm:pt>
    <dgm:pt modelId="{2DB8BD3A-F33D-4E5D-8AC9-2129276FC66F}">
      <dgm:prSet/>
      <dgm:spPr/>
      <dgm:t>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2</a:t>
          </a:r>
          <a:r>
            <a:rPr lang="zh-CN" altLang="en-US" dirty="0">
              <a:latin typeface="腾讯体 W3" panose="020C04030202040F0204" pitchFamily="34" charset="-122"/>
              <a:ea typeface="腾讯体 W3" panose="020C04030202040F0204" pitchFamily="34" charset="-122"/>
            </a:rPr>
            <a:t> ：依次构建各个构件的包含内容</a:t>
          </a:r>
        </a:p>
      </dgm:t>
    </dgm:pt>
    <dgm:pt modelId="{8CD2DF81-8E1A-4641-A79F-EE0D0E718CBE}" type="parTrans" cxnId="{3BE2F9D5-5A47-4A73-A2D2-276DECA199BB}">
      <dgm:prSet/>
      <dgm:spPr/>
      <dgm:t>
        <a:bodyPr/>
        <a:lstStyle/>
        <a:p>
          <a:endParaRPr lang="zh-CN" altLang="en-US">
            <a:latin typeface="腾讯体 W3" panose="020C04030202040F0204" pitchFamily="34" charset="-122"/>
            <a:ea typeface="腾讯体 W3" panose="020C04030202040F0204" pitchFamily="34" charset="-122"/>
          </a:endParaRPr>
        </a:p>
      </dgm:t>
    </dgm:pt>
    <dgm:pt modelId="{3A376F75-B424-4DB2-9375-BB6CB306FCBF}" type="sibTrans" cxnId="{3BE2F9D5-5A47-4A73-A2D2-276DECA199BB}">
      <dgm:prSet/>
      <dgm:spPr/>
      <dgm:t>
        <a:bodyPr/>
        <a:lstStyle/>
        <a:p>
          <a:endParaRPr lang="zh-CN" altLang="en-US">
            <a:latin typeface="腾讯体 W3" panose="020C04030202040F0204" pitchFamily="34" charset="-122"/>
            <a:ea typeface="腾讯体 W3" panose="020C04030202040F0204" pitchFamily="34" charset="-122"/>
          </a:endParaRPr>
        </a:p>
      </dgm:t>
    </dgm:pt>
    <dgm:pt modelId="{07CD151F-90B4-4C38-A08F-503710642FF0}">
      <dgm:prSet/>
      <dgm:spPr/>
      <dgm:t>
        <a:bodyPr/>
        <a:lstStyle/>
        <a:p>
          <a:r>
            <a:rPr lang="zh-CN" altLang="en-US">
              <a:latin typeface="腾讯体 W3" panose="020C04030202040F0204" pitchFamily="34" charset="-122"/>
              <a:ea typeface="腾讯体 W3" panose="020C04030202040F0204" pitchFamily="34" charset="-122"/>
            </a:rPr>
            <a:t>步骤</a:t>
          </a:r>
          <a:r>
            <a:rPr lang="en-US" altLang="zh-CN">
              <a:latin typeface="腾讯体 W3" panose="020C04030202040F0204" pitchFamily="34" charset="-122"/>
              <a:ea typeface="腾讯体 W3" panose="020C04030202040F0204" pitchFamily="34" charset="-122"/>
            </a:rPr>
            <a:t>3</a:t>
          </a:r>
          <a:r>
            <a:rPr lang="zh-CN" altLang="en-US">
              <a:latin typeface="腾讯体 W3" panose="020C04030202040F0204" pitchFamily="34" charset="-122"/>
              <a:ea typeface="腾讯体 W3" panose="020C04030202040F0204" pitchFamily="34" charset="-122"/>
            </a:rPr>
            <a:t> ：编译并测试软件构件</a:t>
          </a:r>
          <a:endParaRPr lang="zh-CN" altLang="en-US" dirty="0">
            <a:latin typeface="腾讯体 W3" panose="020C04030202040F0204" pitchFamily="34" charset="-122"/>
            <a:ea typeface="腾讯体 W3" panose="020C04030202040F0204" pitchFamily="34" charset="-122"/>
          </a:endParaRPr>
        </a:p>
      </dgm:t>
    </dgm:pt>
    <dgm:pt modelId="{22F1A6C8-BA4B-4BC7-B450-D56EC314D14E}" type="parTrans" cxnId="{61E43348-421D-45F8-A491-FA95DFDBF661}">
      <dgm:prSet/>
      <dgm:spPr/>
      <dgm:t>
        <a:bodyPr/>
        <a:lstStyle/>
        <a:p>
          <a:endParaRPr lang="zh-CN" altLang="en-US">
            <a:latin typeface="腾讯体 W3" panose="020C04030202040F0204" pitchFamily="34" charset="-122"/>
            <a:ea typeface="腾讯体 W3" panose="020C04030202040F0204" pitchFamily="34" charset="-122"/>
          </a:endParaRPr>
        </a:p>
      </dgm:t>
    </dgm:pt>
    <dgm:pt modelId="{094D5933-F2A4-4546-B82B-7AFAA34842CF}" type="sibTrans" cxnId="{61E43348-421D-45F8-A491-FA95DFDBF661}">
      <dgm:prSet/>
      <dgm:spPr/>
      <dgm:t>
        <a:bodyPr/>
        <a:lstStyle/>
        <a:p>
          <a:endParaRPr lang="zh-CN" altLang="en-US">
            <a:latin typeface="腾讯体 W3" panose="020C04030202040F0204" pitchFamily="34" charset="-122"/>
            <a:ea typeface="腾讯体 W3" panose="020C04030202040F0204" pitchFamily="34" charset="-122"/>
          </a:endParaRPr>
        </a:p>
      </dgm:t>
    </dgm:pt>
    <dgm:pt modelId="{E7AF7E9F-8060-4000-B872-B3F05F7A3FC1}">
      <dgm:prSet/>
      <dgm:spPr/>
      <dgm:t>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4</a:t>
          </a:r>
          <a:r>
            <a:rPr lang="zh-CN" altLang="en-US" dirty="0">
              <a:latin typeface="腾讯体 W3" panose="020C04030202040F0204" pitchFamily="34" charset="-122"/>
              <a:ea typeface="腾讯体 W3" panose="020C04030202040F0204" pitchFamily="34" charset="-122"/>
            </a:rPr>
            <a:t> ：构件集成</a:t>
          </a:r>
        </a:p>
      </dgm:t>
    </dgm:pt>
    <dgm:pt modelId="{DFBDA06C-A285-42CF-BBB1-C21F438E87E8}" type="parTrans" cxnId="{F73E8C58-A1BD-45FF-B650-B5C82AC8D287}">
      <dgm:prSet/>
      <dgm:spPr/>
      <dgm:t>
        <a:bodyPr/>
        <a:lstStyle/>
        <a:p>
          <a:endParaRPr lang="zh-CN" altLang="en-US">
            <a:latin typeface="腾讯体 W3" panose="020C04030202040F0204" pitchFamily="34" charset="-122"/>
            <a:ea typeface="腾讯体 W3" panose="020C04030202040F0204" pitchFamily="34" charset="-122"/>
          </a:endParaRPr>
        </a:p>
      </dgm:t>
    </dgm:pt>
    <dgm:pt modelId="{AFBD11DE-8E1C-4A02-91A7-B619587F510A}" type="sibTrans" cxnId="{F73E8C58-A1BD-45FF-B650-B5C82AC8D287}">
      <dgm:prSet/>
      <dgm:spPr/>
      <dgm:t>
        <a:bodyPr/>
        <a:lstStyle/>
        <a:p>
          <a:endParaRPr lang="zh-CN" altLang="en-US">
            <a:latin typeface="腾讯体 W3" panose="020C04030202040F0204" pitchFamily="34" charset="-122"/>
            <a:ea typeface="腾讯体 W3" panose="020C04030202040F0204" pitchFamily="34" charset="-122"/>
          </a:endParaRPr>
        </a:p>
      </dgm:t>
    </dgm:pt>
    <dgm:pt modelId="{4622921A-1FB8-4DA4-9FFA-DFFD29EDC02F}">
      <dgm:prSet/>
      <dgm:spPr/>
      <dgm:t>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5</a:t>
          </a:r>
          <a:r>
            <a:rPr lang="zh-CN" altLang="en-US" dirty="0">
              <a:latin typeface="腾讯体 W3" panose="020C04030202040F0204" pitchFamily="34" charset="-122"/>
              <a:ea typeface="腾讯体 W3" panose="020C04030202040F0204" pitchFamily="34" charset="-122"/>
            </a:rPr>
            <a:t> ：目标项目业务实现</a:t>
          </a:r>
          <a:endParaRPr lang="en-US" altLang="zh-CN" dirty="0">
            <a:latin typeface="腾讯体 W3" panose="020C04030202040F0204" pitchFamily="34" charset="-122"/>
            <a:ea typeface="腾讯体 W3" panose="020C04030202040F0204" pitchFamily="34" charset="-122"/>
          </a:endParaRPr>
        </a:p>
      </dgm:t>
    </dgm:pt>
    <dgm:pt modelId="{69532465-F251-41B6-8700-BB4133653AFE}" type="parTrans" cxnId="{A2FC4A78-4A80-4BB3-8B5B-5A589F2DE2C0}">
      <dgm:prSet/>
      <dgm:spPr/>
      <dgm:t>
        <a:bodyPr/>
        <a:lstStyle/>
        <a:p>
          <a:endParaRPr lang="zh-CN" altLang="en-US">
            <a:latin typeface="腾讯体 W3" panose="020C04030202040F0204" pitchFamily="34" charset="-122"/>
            <a:ea typeface="腾讯体 W3" panose="020C04030202040F0204" pitchFamily="34" charset="-122"/>
          </a:endParaRPr>
        </a:p>
      </dgm:t>
    </dgm:pt>
    <dgm:pt modelId="{8F11FEA1-2289-47B4-B984-32FF20FDC094}" type="sibTrans" cxnId="{A2FC4A78-4A80-4BB3-8B5B-5A589F2DE2C0}">
      <dgm:prSet/>
      <dgm:spPr/>
      <dgm:t>
        <a:bodyPr/>
        <a:lstStyle/>
        <a:p>
          <a:endParaRPr lang="zh-CN" altLang="en-US">
            <a:latin typeface="腾讯体 W3" panose="020C04030202040F0204" pitchFamily="34" charset="-122"/>
            <a:ea typeface="腾讯体 W3" panose="020C04030202040F0204" pitchFamily="34" charset="-122"/>
          </a:endParaRPr>
        </a:p>
      </dgm:t>
    </dgm:pt>
    <dgm:pt modelId="{FEEE1CD6-2FE9-4AC6-9A56-9F3B5096B3A7}" type="pres">
      <dgm:prSet presAssocID="{8FD22CF5-8878-44F1-A428-174FAF9147EA}" presName="outerComposite" presStyleCnt="0">
        <dgm:presLayoutVars>
          <dgm:chMax val="5"/>
          <dgm:dir/>
          <dgm:resizeHandles val="exact"/>
        </dgm:presLayoutVars>
      </dgm:prSet>
      <dgm:spPr/>
    </dgm:pt>
    <dgm:pt modelId="{236A2DBA-837A-47F7-AD06-A374A8C26EF5}" type="pres">
      <dgm:prSet presAssocID="{8FD22CF5-8878-44F1-A428-174FAF9147EA}" presName="dummyMaxCanvas" presStyleCnt="0">
        <dgm:presLayoutVars/>
      </dgm:prSet>
      <dgm:spPr/>
    </dgm:pt>
    <dgm:pt modelId="{E0457517-E09C-4A22-BE43-13C9E6816DBB}" type="pres">
      <dgm:prSet presAssocID="{8FD22CF5-8878-44F1-A428-174FAF9147EA}" presName="FiveNodes_1" presStyleLbl="node1" presStyleIdx="0" presStyleCnt="5">
        <dgm:presLayoutVars>
          <dgm:bulletEnabled val="1"/>
        </dgm:presLayoutVars>
      </dgm:prSet>
      <dgm:spPr/>
    </dgm:pt>
    <dgm:pt modelId="{9317FC46-1255-405F-AC2E-22C4AD455FC0}" type="pres">
      <dgm:prSet presAssocID="{8FD22CF5-8878-44F1-A428-174FAF9147EA}" presName="FiveNodes_2" presStyleLbl="node1" presStyleIdx="1" presStyleCnt="5">
        <dgm:presLayoutVars>
          <dgm:bulletEnabled val="1"/>
        </dgm:presLayoutVars>
      </dgm:prSet>
      <dgm:spPr/>
    </dgm:pt>
    <dgm:pt modelId="{0F91E994-2682-4A59-A6D1-6F1DC87A87BD}" type="pres">
      <dgm:prSet presAssocID="{8FD22CF5-8878-44F1-A428-174FAF9147EA}" presName="FiveNodes_3" presStyleLbl="node1" presStyleIdx="2" presStyleCnt="5">
        <dgm:presLayoutVars>
          <dgm:bulletEnabled val="1"/>
        </dgm:presLayoutVars>
      </dgm:prSet>
      <dgm:spPr/>
    </dgm:pt>
    <dgm:pt modelId="{C1E2051F-A3A4-480C-A9B5-B179DE27814B}" type="pres">
      <dgm:prSet presAssocID="{8FD22CF5-8878-44F1-A428-174FAF9147EA}" presName="FiveNodes_4" presStyleLbl="node1" presStyleIdx="3" presStyleCnt="5">
        <dgm:presLayoutVars>
          <dgm:bulletEnabled val="1"/>
        </dgm:presLayoutVars>
      </dgm:prSet>
      <dgm:spPr/>
    </dgm:pt>
    <dgm:pt modelId="{03C6A9BB-BF1F-42B5-95FC-3B011EA5C82B}" type="pres">
      <dgm:prSet presAssocID="{8FD22CF5-8878-44F1-A428-174FAF9147EA}" presName="FiveNodes_5" presStyleLbl="node1" presStyleIdx="4" presStyleCnt="5">
        <dgm:presLayoutVars>
          <dgm:bulletEnabled val="1"/>
        </dgm:presLayoutVars>
      </dgm:prSet>
      <dgm:spPr/>
    </dgm:pt>
    <dgm:pt modelId="{3B1EC13B-C76D-49C8-BC05-DBDB24D9011F}" type="pres">
      <dgm:prSet presAssocID="{8FD22CF5-8878-44F1-A428-174FAF9147EA}" presName="FiveConn_1-2" presStyleLbl="fgAccFollowNode1" presStyleIdx="0" presStyleCnt="4">
        <dgm:presLayoutVars>
          <dgm:bulletEnabled val="1"/>
        </dgm:presLayoutVars>
      </dgm:prSet>
      <dgm:spPr/>
    </dgm:pt>
    <dgm:pt modelId="{86C43906-83BE-44DA-A4A6-433A1DF8D1B4}" type="pres">
      <dgm:prSet presAssocID="{8FD22CF5-8878-44F1-A428-174FAF9147EA}" presName="FiveConn_2-3" presStyleLbl="fgAccFollowNode1" presStyleIdx="1" presStyleCnt="4">
        <dgm:presLayoutVars>
          <dgm:bulletEnabled val="1"/>
        </dgm:presLayoutVars>
      </dgm:prSet>
      <dgm:spPr/>
    </dgm:pt>
    <dgm:pt modelId="{18832047-1B26-4FEC-A3DB-4243CB50F3CA}" type="pres">
      <dgm:prSet presAssocID="{8FD22CF5-8878-44F1-A428-174FAF9147EA}" presName="FiveConn_3-4" presStyleLbl="fgAccFollowNode1" presStyleIdx="2" presStyleCnt="4">
        <dgm:presLayoutVars>
          <dgm:bulletEnabled val="1"/>
        </dgm:presLayoutVars>
      </dgm:prSet>
      <dgm:spPr/>
    </dgm:pt>
    <dgm:pt modelId="{DE1C70AA-835C-41B3-8136-59E7F3A068B8}" type="pres">
      <dgm:prSet presAssocID="{8FD22CF5-8878-44F1-A428-174FAF9147EA}" presName="FiveConn_4-5" presStyleLbl="fgAccFollowNode1" presStyleIdx="3" presStyleCnt="4">
        <dgm:presLayoutVars>
          <dgm:bulletEnabled val="1"/>
        </dgm:presLayoutVars>
      </dgm:prSet>
      <dgm:spPr/>
    </dgm:pt>
    <dgm:pt modelId="{52C06A10-DC41-4E99-AF86-2229059407F1}" type="pres">
      <dgm:prSet presAssocID="{8FD22CF5-8878-44F1-A428-174FAF9147EA}" presName="FiveNodes_1_text" presStyleLbl="node1" presStyleIdx="4" presStyleCnt="5">
        <dgm:presLayoutVars>
          <dgm:bulletEnabled val="1"/>
        </dgm:presLayoutVars>
      </dgm:prSet>
      <dgm:spPr/>
    </dgm:pt>
    <dgm:pt modelId="{FAA0CA32-8C41-45B7-8772-A0648E2763A2}" type="pres">
      <dgm:prSet presAssocID="{8FD22CF5-8878-44F1-A428-174FAF9147EA}" presName="FiveNodes_2_text" presStyleLbl="node1" presStyleIdx="4" presStyleCnt="5">
        <dgm:presLayoutVars>
          <dgm:bulletEnabled val="1"/>
        </dgm:presLayoutVars>
      </dgm:prSet>
      <dgm:spPr/>
    </dgm:pt>
    <dgm:pt modelId="{B717C56B-2A54-4ADE-AD53-5297AAC34740}" type="pres">
      <dgm:prSet presAssocID="{8FD22CF5-8878-44F1-A428-174FAF9147EA}" presName="FiveNodes_3_text" presStyleLbl="node1" presStyleIdx="4" presStyleCnt="5">
        <dgm:presLayoutVars>
          <dgm:bulletEnabled val="1"/>
        </dgm:presLayoutVars>
      </dgm:prSet>
      <dgm:spPr/>
    </dgm:pt>
    <dgm:pt modelId="{A4577DF4-EED7-44E9-B810-D1CABB5B0832}" type="pres">
      <dgm:prSet presAssocID="{8FD22CF5-8878-44F1-A428-174FAF9147EA}" presName="FiveNodes_4_text" presStyleLbl="node1" presStyleIdx="4" presStyleCnt="5">
        <dgm:presLayoutVars>
          <dgm:bulletEnabled val="1"/>
        </dgm:presLayoutVars>
      </dgm:prSet>
      <dgm:spPr/>
    </dgm:pt>
    <dgm:pt modelId="{B5B0456D-F889-4BE7-8080-F5ADED4AF11E}" type="pres">
      <dgm:prSet presAssocID="{8FD22CF5-8878-44F1-A428-174FAF9147EA}" presName="FiveNodes_5_text" presStyleLbl="node1" presStyleIdx="4" presStyleCnt="5">
        <dgm:presLayoutVars>
          <dgm:bulletEnabled val="1"/>
        </dgm:presLayoutVars>
      </dgm:prSet>
      <dgm:spPr/>
    </dgm:pt>
  </dgm:ptLst>
  <dgm:cxnLst>
    <dgm:cxn modelId="{37B57607-B55F-4862-8977-617EC5D9E038}" type="presOf" srcId="{8684742C-60AC-4507-8F5F-06CF9E82A3A7}" destId="{52C06A10-DC41-4E99-AF86-2229059407F1}" srcOrd="1" destOrd="0" presId="urn:microsoft.com/office/officeart/2005/8/layout/vProcess5"/>
    <dgm:cxn modelId="{A0A89C08-C07E-4C58-A7BB-B6041D78E678}" type="presOf" srcId="{8684742C-60AC-4507-8F5F-06CF9E82A3A7}" destId="{E0457517-E09C-4A22-BE43-13C9E6816DBB}" srcOrd="0" destOrd="0" presId="urn:microsoft.com/office/officeart/2005/8/layout/vProcess5"/>
    <dgm:cxn modelId="{57BAAD20-B398-44B3-B460-3C475E83E23D}" type="presOf" srcId="{2DB8BD3A-F33D-4E5D-8AC9-2129276FC66F}" destId="{FAA0CA32-8C41-45B7-8772-A0648E2763A2}" srcOrd="1" destOrd="0" presId="urn:microsoft.com/office/officeart/2005/8/layout/vProcess5"/>
    <dgm:cxn modelId="{666FA063-7195-47C0-8A5C-F1F8B667DAA1}" type="presOf" srcId="{2DB8BD3A-F33D-4E5D-8AC9-2129276FC66F}" destId="{9317FC46-1255-405F-AC2E-22C4AD455FC0}" srcOrd="0" destOrd="0" presId="urn:microsoft.com/office/officeart/2005/8/layout/vProcess5"/>
    <dgm:cxn modelId="{61E43348-421D-45F8-A491-FA95DFDBF661}" srcId="{8FD22CF5-8878-44F1-A428-174FAF9147EA}" destId="{07CD151F-90B4-4C38-A08F-503710642FF0}" srcOrd="2" destOrd="0" parTransId="{22F1A6C8-BA4B-4BC7-B450-D56EC314D14E}" sibTransId="{094D5933-F2A4-4546-B82B-7AFAA34842CF}"/>
    <dgm:cxn modelId="{092C996C-635B-44E8-8502-65193B402AB9}" type="presOf" srcId="{AFBD11DE-8E1C-4A02-91A7-B619587F510A}" destId="{DE1C70AA-835C-41B3-8136-59E7F3A068B8}" srcOrd="0" destOrd="0" presId="urn:microsoft.com/office/officeart/2005/8/layout/vProcess5"/>
    <dgm:cxn modelId="{5A6C8E6D-6048-4C30-8A90-121ECA58EA60}" type="presOf" srcId="{E7AF7E9F-8060-4000-B872-B3F05F7A3FC1}" destId="{C1E2051F-A3A4-480C-A9B5-B179DE27814B}" srcOrd="0" destOrd="0" presId="urn:microsoft.com/office/officeart/2005/8/layout/vProcess5"/>
    <dgm:cxn modelId="{6E989470-67B6-4B62-91D2-0226D3A554E8}" type="presOf" srcId="{094D5933-F2A4-4546-B82B-7AFAA34842CF}" destId="{18832047-1B26-4FEC-A3DB-4243CB50F3CA}" srcOrd="0" destOrd="0" presId="urn:microsoft.com/office/officeart/2005/8/layout/vProcess5"/>
    <dgm:cxn modelId="{A2FC4A78-4A80-4BB3-8B5B-5A589F2DE2C0}" srcId="{8FD22CF5-8878-44F1-A428-174FAF9147EA}" destId="{4622921A-1FB8-4DA4-9FFA-DFFD29EDC02F}" srcOrd="4" destOrd="0" parTransId="{69532465-F251-41B6-8700-BB4133653AFE}" sibTransId="{8F11FEA1-2289-47B4-B984-32FF20FDC094}"/>
    <dgm:cxn modelId="{F73E8C58-A1BD-45FF-B650-B5C82AC8D287}" srcId="{8FD22CF5-8878-44F1-A428-174FAF9147EA}" destId="{E7AF7E9F-8060-4000-B872-B3F05F7A3FC1}" srcOrd="3" destOrd="0" parTransId="{DFBDA06C-A285-42CF-BBB1-C21F438E87E8}" sibTransId="{AFBD11DE-8E1C-4A02-91A7-B619587F510A}"/>
    <dgm:cxn modelId="{2898F084-7E58-40B0-9A2A-22D97652AACF}" type="presOf" srcId="{E7AF7E9F-8060-4000-B872-B3F05F7A3FC1}" destId="{A4577DF4-EED7-44E9-B810-D1CABB5B0832}" srcOrd="1" destOrd="0" presId="urn:microsoft.com/office/officeart/2005/8/layout/vProcess5"/>
    <dgm:cxn modelId="{CEFCCE91-0481-4D03-8F0F-1D06E0D6795E}" type="presOf" srcId="{0AF4784D-4068-49CA-A106-61E06258906F}" destId="{3B1EC13B-C76D-49C8-BC05-DBDB24D9011F}" srcOrd="0" destOrd="0" presId="urn:microsoft.com/office/officeart/2005/8/layout/vProcess5"/>
    <dgm:cxn modelId="{B485809D-5E0C-4119-82F3-477A24492F18}" type="presOf" srcId="{8FD22CF5-8878-44F1-A428-174FAF9147EA}" destId="{FEEE1CD6-2FE9-4AC6-9A56-9F3B5096B3A7}" srcOrd="0" destOrd="0" presId="urn:microsoft.com/office/officeart/2005/8/layout/vProcess5"/>
    <dgm:cxn modelId="{C281C5A0-DAF2-4761-A93C-E10C27571CC2}" type="presOf" srcId="{3A376F75-B424-4DB2-9375-BB6CB306FCBF}" destId="{86C43906-83BE-44DA-A4A6-433A1DF8D1B4}" srcOrd="0" destOrd="0" presId="urn:microsoft.com/office/officeart/2005/8/layout/vProcess5"/>
    <dgm:cxn modelId="{FEAC89A3-1232-4959-863E-B14C639A8CDE}" type="presOf" srcId="{4622921A-1FB8-4DA4-9FFA-DFFD29EDC02F}" destId="{03C6A9BB-BF1F-42B5-95FC-3B011EA5C82B}" srcOrd="0" destOrd="0" presId="urn:microsoft.com/office/officeart/2005/8/layout/vProcess5"/>
    <dgm:cxn modelId="{CE3633A7-5023-4566-A6CE-DF183327B098}" srcId="{8FD22CF5-8878-44F1-A428-174FAF9147EA}" destId="{8684742C-60AC-4507-8F5F-06CF9E82A3A7}" srcOrd="0" destOrd="0" parTransId="{9E8FE13E-38A7-4BFE-94DA-4B66CDE3B1C2}" sibTransId="{0AF4784D-4068-49CA-A106-61E06258906F}"/>
    <dgm:cxn modelId="{3CF54AAA-D1B5-4983-8442-EE86348A2664}" type="presOf" srcId="{4622921A-1FB8-4DA4-9FFA-DFFD29EDC02F}" destId="{B5B0456D-F889-4BE7-8080-F5ADED4AF11E}" srcOrd="1" destOrd="0" presId="urn:microsoft.com/office/officeart/2005/8/layout/vProcess5"/>
    <dgm:cxn modelId="{3BE2F9D5-5A47-4A73-A2D2-276DECA199BB}" srcId="{8FD22CF5-8878-44F1-A428-174FAF9147EA}" destId="{2DB8BD3A-F33D-4E5D-8AC9-2129276FC66F}" srcOrd="1" destOrd="0" parTransId="{8CD2DF81-8E1A-4641-A79F-EE0D0E718CBE}" sibTransId="{3A376F75-B424-4DB2-9375-BB6CB306FCBF}"/>
    <dgm:cxn modelId="{74504DE8-EF8B-4BBB-AB42-1ED16977BFFF}" type="presOf" srcId="{07CD151F-90B4-4C38-A08F-503710642FF0}" destId="{B717C56B-2A54-4ADE-AD53-5297AAC34740}" srcOrd="1" destOrd="0" presId="urn:microsoft.com/office/officeart/2005/8/layout/vProcess5"/>
    <dgm:cxn modelId="{63A84FEF-7921-4447-AF73-2FF6979DC67A}" type="presOf" srcId="{07CD151F-90B4-4C38-A08F-503710642FF0}" destId="{0F91E994-2682-4A59-A6D1-6F1DC87A87BD}" srcOrd="0" destOrd="0" presId="urn:microsoft.com/office/officeart/2005/8/layout/vProcess5"/>
    <dgm:cxn modelId="{91451BA0-7350-4F0B-877A-FFC475DFB216}" type="presParOf" srcId="{FEEE1CD6-2FE9-4AC6-9A56-9F3B5096B3A7}" destId="{236A2DBA-837A-47F7-AD06-A374A8C26EF5}" srcOrd="0" destOrd="0" presId="urn:microsoft.com/office/officeart/2005/8/layout/vProcess5"/>
    <dgm:cxn modelId="{0D84899B-E3AF-4CCF-A98E-08690F4A4F44}" type="presParOf" srcId="{FEEE1CD6-2FE9-4AC6-9A56-9F3B5096B3A7}" destId="{E0457517-E09C-4A22-BE43-13C9E6816DBB}" srcOrd="1" destOrd="0" presId="urn:microsoft.com/office/officeart/2005/8/layout/vProcess5"/>
    <dgm:cxn modelId="{A5FCAA02-272B-4794-8BA7-BCB1460AA827}" type="presParOf" srcId="{FEEE1CD6-2FE9-4AC6-9A56-9F3B5096B3A7}" destId="{9317FC46-1255-405F-AC2E-22C4AD455FC0}" srcOrd="2" destOrd="0" presId="urn:microsoft.com/office/officeart/2005/8/layout/vProcess5"/>
    <dgm:cxn modelId="{4920BF11-D509-4C15-83A5-ED46525F9C2A}" type="presParOf" srcId="{FEEE1CD6-2FE9-4AC6-9A56-9F3B5096B3A7}" destId="{0F91E994-2682-4A59-A6D1-6F1DC87A87BD}" srcOrd="3" destOrd="0" presId="urn:microsoft.com/office/officeart/2005/8/layout/vProcess5"/>
    <dgm:cxn modelId="{ACE57DA8-5F42-4A62-9922-B19808D4AA67}" type="presParOf" srcId="{FEEE1CD6-2FE9-4AC6-9A56-9F3B5096B3A7}" destId="{C1E2051F-A3A4-480C-A9B5-B179DE27814B}" srcOrd="4" destOrd="0" presId="urn:microsoft.com/office/officeart/2005/8/layout/vProcess5"/>
    <dgm:cxn modelId="{0A12B9DD-C2FF-42B8-B3F4-860E1A486D35}" type="presParOf" srcId="{FEEE1CD6-2FE9-4AC6-9A56-9F3B5096B3A7}" destId="{03C6A9BB-BF1F-42B5-95FC-3B011EA5C82B}" srcOrd="5" destOrd="0" presId="urn:microsoft.com/office/officeart/2005/8/layout/vProcess5"/>
    <dgm:cxn modelId="{EB5A356E-743D-4D0B-919B-5BEFA03A609E}" type="presParOf" srcId="{FEEE1CD6-2FE9-4AC6-9A56-9F3B5096B3A7}" destId="{3B1EC13B-C76D-49C8-BC05-DBDB24D9011F}" srcOrd="6" destOrd="0" presId="urn:microsoft.com/office/officeart/2005/8/layout/vProcess5"/>
    <dgm:cxn modelId="{86163F02-5A38-40A7-84B8-982CEC0D5C6A}" type="presParOf" srcId="{FEEE1CD6-2FE9-4AC6-9A56-9F3B5096B3A7}" destId="{86C43906-83BE-44DA-A4A6-433A1DF8D1B4}" srcOrd="7" destOrd="0" presId="urn:microsoft.com/office/officeart/2005/8/layout/vProcess5"/>
    <dgm:cxn modelId="{8C715B0B-83D0-4357-AED8-171FEF57764E}" type="presParOf" srcId="{FEEE1CD6-2FE9-4AC6-9A56-9F3B5096B3A7}" destId="{18832047-1B26-4FEC-A3DB-4243CB50F3CA}" srcOrd="8" destOrd="0" presId="urn:microsoft.com/office/officeart/2005/8/layout/vProcess5"/>
    <dgm:cxn modelId="{5DF79941-9193-4CDE-9FE4-A83D22B3D918}" type="presParOf" srcId="{FEEE1CD6-2FE9-4AC6-9A56-9F3B5096B3A7}" destId="{DE1C70AA-835C-41B3-8136-59E7F3A068B8}" srcOrd="9" destOrd="0" presId="urn:microsoft.com/office/officeart/2005/8/layout/vProcess5"/>
    <dgm:cxn modelId="{5AD63165-AD41-4A26-AB7E-83032CDA0505}" type="presParOf" srcId="{FEEE1CD6-2FE9-4AC6-9A56-9F3B5096B3A7}" destId="{52C06A10-DC41-4E99-AF86-2229059407F1}" srcOrd="10" destOrd="0" presId="urn:microsoft.com/office/officeart/2005/8/layout/vProcess5"/>
    <dgm:cxn modelId="{D9128D41-E91E-4292-BB98-F8BA72F7466A}" type="presParOf" srcId="{FEEE1CD6-2FE9-4AC6-9A56-9F3B5096B3A7}" destId="{FAA0CA32-8C41-45B7-8772-A0648E2763A2}" srcOrd="11" destOrd="0" presId="urn:microsoft.com/office/officeart/2005/8/layout/vProcess5"/>
    <dgm:cxn modelId="{3C1FAAC7-AD88-41FF-9BB6-33FACE9B55C7}" type="presParOf" srcId="{FEEE1CD6-2FE9-4AC6-9A56-9F3B5096B3A7}" destId="{B717C56B-2A54-4ADE-AD53-5297AAC34740}" srcOrd="12" destOrd="0" presId="urn:microsoft.com/office/officeart/2005/8/layout/vProcess5"/>
    <dgm:cxn modelId="{BAAAD19D-8D5E-495A-8A97-4EE4BBD5C6EB}" type="presParOf" srcId="{FEEE1CD6-2FE9-4AC6-9A56-9F3B5096B3A7}" destId="{A4577DF4-EED7-44E9-B810-D1CABB5B0832}" srcOrd="13" destOrd="0" presId="urn:microsoft.com/office/officeart/2005/8/layout/vProcess5"/>
    <dgm:cxn modelId="{E4F20551-92A4-4CBD-AB5D-62DBA84DE1E5}" type="presParOf" srcId="{FEEE1CD6-2FE9-4AC6-9A56-9F3B5096B3A7}" destId="{B5B0456D-F889-4BE7-8080-F5ADED4AF11E}"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9D29231-03CA-43B1-B509-C7E8ED5744DE}"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CN" altLang="en-US"/>
        </a:p>
      </dgm:t>
    </dgm:pt>
    <dgm:pt modelId="{D46B5EBC-923E-4E18-A1D3-5292C55E85AF}">
      <dgm:prSet phldrT="[文本]" custT="1"/>
      <dgm:spPr/>
      <dgm:t>
        <a:bodyPr/>
        <a:lstStyle/>
        <a:p>
          <a:r>
            <a:rPr lang="zh-CN" altLang="en-US" sz="2000" dirty="0">
              <a:latin typeface="腾讯体 W3" panose="020C04030202040F0204" pitchFamily="34" charset="-122"/>
              <a:ea typeface="腾讯体 W3" panose="020C04030202040F0204" pitchFamily="34" charset="-122"/>
            </a:rPr>
            <a:t>针对面向对象分析的测试</a:t>
          </a:r>
        </a:p>
      </dgm:t>
    </dgm:pt>
    <dgm:pt modelId="{9DD3AA67-BA79-4B8B-A8A3-D0AABD404FF9}" type="parTrans" cxnId="{2962BDA9-8871-45FE-821B-22A9F3F9FA01}">
      <dgm:prSet/>
      <dgm:spPr/>
      <dgm:t>
        <a:bodyPr/>
        <a:lstStyle/>
        <a:p>
          <a:endParaRPr lang="zh-CN" altLang="en-US" sz="3600">
            <a:latin typeface="腾讯体 W3" panose="020C04030202040F0204" pitchFamily="34" charset="-122"/>
            <a:ea typeface="腾讯体 W3" panose="020C04030202040F0204" pitchFamily="34" charset="-122"/>
          </a:endParaRPr>
        </a:p>
      </dgm:t>
    </dgm:pt>
    <dgm:pt modelId="{F7A7C017-393E-4947-ACB3-19C9C6510567}" type="sibTrans" cxnId="{2962BDA9-8871-45FE-821B-22A9F3F9FA01}">
      <dgm:prSet custT="1"/>
      <dgm:spPr/>
      <dgm:t>
        <a:bodyPr/>
        <a:lstStyle/>
        <a:p>
          <a:endParaRPr lang="zh-CN" altLang="en-US" sz="3200">
            <a:latin typeface="腾讯体 W3" panose="020C04030202040F0204" pitchFamily="34" charset="-122"/>
            <a:ea typeface="腾讯体 W3" panose="020C04030202040F0204" pitchFamily="34" charset="-122"/>
          </a:endParaRPr>
        </a:p>
      </dgm:t>
    </dgm:pt>
    <dgm:pt modelId="{0D1B0BD6-FA7E-4454-BDE2-6A785411BBB6}">
      <dgm:prSet phldrT="[文本]" custT="1"/>
      <dgm:spPr/>
      <dgm:t>
        <a:bodyPr/>
        <a:lstStyle/>
        <a:p>
          <a:r>
            <a:rPr lang="zh-CN" altLang="en-US" sz="2000" dirty="0">
              <a:latin typeface="腾讯体 W3" panose="020C04030202040F0204" pitchFamily="34" charset="-122"/>
              <a:ea typeface="腾讯体 W3" panose="020C04030202040F0204" pitchFamily="34" charset="-122"/>
            </a:rPr>
            <a:t>针对面向对象设计的测试</a:t>
          </a:r>
        </a:p>
      </dgm:t>
    </dgm:pt>
    <dgm:pt modelId="{44CBC702-2075-4FEF-8526-2BB89125E35E}" type="parTrans" cxnId="{46D33AC5-CC17-424A-9483-207D7CACA9AC}">
      <dgm:prSet/>
      <dgm:spPr/>
      <dgm:t>
        <a:bodyPr/>
        <a:lstStyle/>
        <a:p>
          <a:endParaRPr lang="zh-CN" altLang="en-US" sz="3600">
            <a:latin typeface="腾讯体 W3" panose="020C04030202040F0204" pitchFamily="34" charset="-122"/>
            <a:ea typeface="腾讯体 W3" panose="020C04030202040F0204" pitchFamily="34" charset="-122"/>
          </a:endParaRPr>
        </a:p>
      </dgm:t>
    </dgm:pt>
    <dgm:pt modelId="{4109BAB5-1397-466E-9C4F-1AD054FCB126}" type="sibTrans" cxnId="{46D33AC5-CC17-424A-9483-207D7CACA9AC}">
      <dgm:prSet custT="1"/>
      <dgm:spPr/>
      <dgm:t>
        <a:bodyPr/>
        <a:lstStyle/>
        <a:p>
          <a:endParaRPr lang="zh-CN" altLang="en-US" sz="3200">
            <a:latin typeface="腾讯体 W3" panose="020C04030202040F0204" pitchFamily="34" charset="-122"/>
            <a:ea typeface="腾讯体 W3" panose="020C04030202040F0204" pitchFamily="34" charset="-122"/>
          </a:endParaRPr>
        </a:p>
      </dgm:t>
    </dgm:pt>
    <dgm:pt modelId="{2C73AC12-B162-4D26-BD66-A8FFC250E1CA}">
      <dgm:prSet phldrT="[文本]" custT="1"/>
      <dgm:spPr/>
      <dgm:t>
        <a:bodyPr/>
        <a:lstStyle/>
        <a:p>
          <a:r>
            <a:rPr lang="zh-CN" altLang="en-US" sz="2000" dirty="0">
              <a:latin typeface="腾讯体 W3" panose="020C04030202040F0204" pitchFamily="34" charset="-122"/>
              <a:ea typeface="腾讯体 W3" panose="020C04030202040F0204" pitchFamily="34" charset="-122"/>
            </a:rPr>
            <a:t>针对面向对象编程的测试</a:t>
          </a:r>
        </a:p>
      </dgm:t>
    </dgm:pt>
    <dgm:pt modelId="{CD602356-E712-462E-90C6-5CEAF7B80D5F}" type="parTrans" cxnId="{A4165E4D-0E09-4934-9B27-6B7E571D476E}">
      <dgm:prSet/>
      <dgm:spPr/>
      <dgm:t>
        <a:bodyPr/>
        <a:lstStyle/>
        <a:p>
          <a:endParaRPr lang="zh-CN" altLang="en-US" sz="3600">
            <a:latin typeface="腾讯体 W3" panose="020C04030202040F0204" pitchFamily="34" charset="-122"/>
            <a:ea typeface="腾讯体 W3" panose="020C04030202040F0204" pitchFamily="34" charset="-122"/>
          </a:endParaRPr>
        </a:p>
      </dgm:t>
    </dgm:pt>
    <dgm:pt modelId="{8FCA601D-29BF-487E-AF75-B17933C469C7}" type="sibTrans" cxnId="{A4165E4D-0E09-4934-9B27-6B7E571D476E}">
      <dgm:prSet custT="1"/>
      <dgm:spPr/>
      <dgm:t>
        <a:bodyPr/>
        <a:lstStyle/>
        <a:p>
          <a:endParaRPr lang="zh-CN" altLang="en-US" sz="3200">
            <a:latin typeface="腾讯体 W3" panose="020C04030202040F0204" pitchFamily="34" charset="-122"/>
            <a:ea typeface="腾讯体 W3" panose="020C04030202040F0204" pitchFamily="34" charset="-122"/>
          </a:endParaRPr>
        </a:p>
      </dgm:t>
    </dgm:pt>
    <dgm:pt modelId="{CCC51329-9156-4001-8376-8431208D6099}">
      <dgm:prSet phldrT="[文本]" custT="1"/>
      <dgm:spPr/>
      <dgm:t>
        <a:bodyPr/>
        <a:lstStyle/>
        <a:p>
          <a:r>
            <a:rPr lang="zh-CN" altLang="en-US" sz="2000" dirty="0">
              <a:latin typeface="腾讯体 W3" panose="020C04030202040F0204" pitchFamily="34" charset="-122"/>
              <a:ea typeface="腾讯体 W3" panose="020C04030202040F0204" pitchFamily="34" charset="-122"/>
            </a:rPr>
            <a:t>针对面向对象软件</a:t>
          </a:r>
          <a:endParaRPr lang="zh-CN" altLang="en-US" sz="2000">
            <a:latin typeface="腾讯体 W3" panose="020C04030202040F0204" pitchFamily="34" charset="-122"/>
            <a:ea typeface="腾讯体 W3" panose="020C04030202040F0204" pitchFamily="34" charset="-122"/>
          </a:endParaRPr>
        </a:p>
      </dgm:t>
    </dgm:pt>
    <dgm:pt modelId="{72EA23FA-98FA-46CE-95BB-9BB1C8BF40A4}" type="parTrans" cxnId="{63B3CF73-F5C5-4FD8-8323-89692D40440B}">
      <dgm:prSet/>
      <dgm:spPr/>
      <dgm:t>
        <a:bodyPr/>
        <a:lstStyle/>
        <a:p>
          <a:endParaRPr lang="zh-CN" altLang="en-US" sz="3600">
            <a:latin typeface="腾讯体 W3" panose="020C04030202040F0204" pitchFamily="34" charset="-122"/>
            <a:ea typeface="腾讯体 W3" panose="020C04030202040F0204" pitchFamily="34" charset="-122"/>
          </a:endParaRPr>
        </a:p>
      </dgm:t>
    </dgm:pt>
    <dgm:pt modelId="{A81790FC-2DDF-4290-AD4B-DAE817563C8D}" type="sibTrans" cxnId="{63B3CF73-F5C5-4FD8-8323-89692D40440B}">
      <dgm:prSet/>
      <dgm:spPr/>
      <dgm:t>
        <a:bodyPr/>
        <a:lstStyle/>
        <a:p>
          <a:endParaRPr lang="zh-CN" altLang="en-US" sz="3600">
            <a:latin typeface="腾讯体 W3" panose="020C04030202040F0204" pitchFamily="34" charset="-122"/>
            <a:ea typeface="腾讯体 W3" panose="020C04030202040F0204" pitchFamily="34" charset="-122"/>
          </a:endParaRPr>
        </a:p>
      </dgm:t>
    </dgm:pt>
    <dgm:pt modelId="{78533E6B-6F1A-45B0-98C5-2CB02991935A}" type="pres">
      <dgm:prSet presAssocID="{A9D29231-03CA-43B1-B509-C7E8ED5744DE}" presName="outerComposite" presStyleCnt="0">
        <dgm:presLayoutVars>
          <dgm:chMax val="5"/>
          <dgm:dir/>
          <dgm:resizeHandles val="exact"/>
        </dgm:presLayoutVars>
      </dgm:prSet>
      <dgm:spPr/>
    </dgm:pt>
    <dgm:pt modelId="{B885B4DB-50DF-4666-AA4A-5F0B9C895845}" type="pres">
      <dgm:prSet presAssocID="{A9D29231-03CA-43B1-B509-C7E8ED5744DE}" presName="dummyMaxCanvas" presStyleCnt="0">
        <dgm:presLayoutVars/>
      </dgm:prSet>
      <dgm:spPr/>
    </dgm:pt>
    <dgm:pt modelId="{2D8C869A-5780-4E61-A7D4-833D1D2DE1B4}" type="pres">
      <dgm:prSet presAssocID="{A9D29231-03CA-43B1-B509-C7E8ED5744DE}" presName="FourNodes_1" presStyleLbl="node1" presStyleIdx="0" presStyleCnt="4">
        <dgm:presLayoutVars>
          <dgm:bulletEnabled val="1"/>
        </dgm:presLayoutVars>
      </dgm:prSet>
      <dgm:spPr/>
    </dgm:pt>
    <dgm:pt modelId="{EEF2155B-8411-47D3-9CC7-7C2026BCD3AA}" type="pres">
      <dgm:prSet presAssocID="{A9D29231-03CA-43B1-B509-C7E8ED5744DE}" presName="FourNodes_2" presStyleLbl="node1" presStyleIdx="1" presStyleCnt="4">
        <dgm:presLayoutVars>
          <dgm:bulletEnabled val="1"/>
        </dgm:presLayoutVars>
      </dgm:prSet>
      <dgm:spPr/>
    </dgm:pt>
    <dgm:pt modelId="{48BFB295-C92B-4220-A36C-3B364AA411F5}" type="pres">
      <dgm:prSet presAssocID="{A9D29231-03CA-43B1-B509-C7E8ED5744DE}" presName="FourNodes_3" presStyleLbl="node1" presStyleIdx="2" presStyleCnt="4">
        <dgm:presLayoutVars>
          <dgm:bulletEnabled val="1"/>
        </dgm:presLayoutVars>
      </dgm:prSet>
      <dgm:spPr/>
    </dgm:pt>
    <dgm:pt modelId="{49661834-834A-48DE-BEC4-24839802E87F}" type="pres">
      <dgm:prSet presAssocID="{A9D29231-03CA-43B1-B509-C7E8ED5744DE}" presName="FourNodes_4" presStyleLbl="node1" presStyleIdx="3" presStyleCnt="4">
        <dgm:presLayoutVars>
          <dgm:bulletEnabled val="1"/>
        </dgm:presLayoutVars>
      </dgm:prSet>
      <dgm:spPr/>
    </dgm:pt>
    <dgm:pt modelId="{044784C5-636D-44E0-9574-C3E756FAB58A}" type="pres">
      <dgm:prSet presAssocID="{A9D29231-03CA-43B1-B509-C7E8ED5744DE}" presName="FourConn_1-2" presStyleLbl="fgAccFollowNode1" presStyleIdx="0" presStyleCnt="3">
        <dgm:presLayoutVars>
          <dgm:bulletEnabled val="1"/>
        </dgm:presLayoutVars>
      </dgm:prSet>
      <dgm:spPr/>
    </dgm:pt>
    <dgm:pt modelId="{06C18DB0-5BFE-4942-AB3E-4E0000A9CB58}" type="pres">
      <dgm:prSet presAssocID="{A9D29231-03CA-43B1-B509-C7E8ED5744DE}" presName="FourConn_2-3" presStyleLbl="fgAccFollowNode1" presStyleIdx="1" presStyleCnt="3">
        <dgm:presLayoutVars>
          <dgm:bulletEnabled val="1"/>
        </dgm:presLayoutVars>
      </dgm:prSet>
      <dgm:spPr/>
    </dgm:pt>
    <dgm:pt modelId="{BA101F90-D6AC-432A-BC4B-541E43F89F08}" type="pres">
      <dgm:prSet presAssocID="{A9D29231-03CA-43B1-B509-C7E8ED5744DE}" presName="FourConn_3-4" presStyleLbl="fgAccFollowNode1" presStyleIdx="2" presStyleCnt="3">
        <dgm:presLayoutVars>
          <dgm:bulletEnabled val="1"/>
        </dgm:presLayoutVars>
      </dgm:prSet>
      <dgm:spPr/>
    </dgm:pt>
    <dgm:pt modelId="{5EBC8F89-AD29-4DFA-9BD9-6D7948C46D54}" type="pres">
      <dgm:prSet presAssocID="{A9D29231-03CA-43B1-B509-C7E8ED5744DE}" presName="FourNodes_1_text" presStyleLbl="node1" presStyleIdx="3" presStyleCnt="4">
        <dgm:presLayoutVars>
          <dgm:bulletEnabled val="1"/>
        </dgm:presLayoutVars>
      </dgm:prSet>
      <dgm:spPr/>
    </dgm:pt>
    <dgm:pt modelId="{AFF5C2B1-0C9F-4B17-AB85-91E7EC317AEE}" type="pres">
      <dgm:prSet presAssocID="{A9D29231-03CA-43B1-B509-C7E8ED5744DE}" presName="FourNodes_2_text" presStyleLbl="node1" presStyleIdx="3" presStyleCnt="4">
        <dgm:presLayoutVars>
          <dgm:bulletEnabled val="1"/>
        </dgm:presLayoutVars>
      </dgm:prSet>
      <dgm:spPr/>
    </dgm:pt>
    <dgm:pt modelId="{1EE4DF46-E509-492D-BE35-5149D9541C88}" type="pres">
      <dgm:prSet presAssocID="{A9D29231-03CA-43B1-B509-C7E8ED5744DE}" presName="FourNodes_3_text" presStyleLbl="node1" presStyleIdx="3" presStyleCnt="4">
        <dgm:presLayoutVars>
          <dgm:bulletEnabled val="1"/>
        </dgm:presLayoutVars>
      </dgm:prSet>
      <dgm:spPr/>
    </dgm:pt>
    <dgm:pt modelId="{FFBB6F6A-F518-4943-9D38-22C217736F67}" type="pres">
      <dgm:prSet presAssocID="{A9D29231-03CA-43B1-B509-C7E8ED5744DE}" presName="FourNodes_4_text" presStyleLbl="node1" presStyleIdx="3" presStyleCnt="4">
        <dgm:presLayoutVars>
          <dgm:bulletEnabled val="1"/>
        </dgm:presLayoutVars>
      </dgm:prSet>
      <dgm:spPr/>
    </dgm:pt>
  </dgm:ptLst>
  <dgm:cxnLst>
    <dgm:cxn modelId="{A2009D0A-C946-4708-BEA7-7EF21B1B4D09}" type="presOf" srcId="{0D1B0BD6-FA7E-4454-BDE2-6A785411BBB6}" destId="{AFF5C2B1-0C9F-4B17-AB85-91E7EC317AEE}" srcOrd="1" destOrd="0" presId="urn:microsoft.com/office/officeart/2005/8/layout/vProcess5"/>
    <dgm:cxn modelId="{7244FB29-E0B5-4F17-A2B5-E974CE8DDCB8}" type="presOf" srcId="{CCC51329-9156-4001-8376-8431208D6099}" destId="{FFBB6F6A-F518-4943-9D38-22C217736F67}" srcOrd="1" destOrd="0" presId="urn:microsoft.com/office/officeart/2005/8/layout/vProcess5"/>
    <dgm:cxn modelId="{220DEE31-3F17-4C2F-91E5-7AB9755F9B3E}" type="presOf" srcId="{D46B5EBC-923E-4E18-A1D3-5292C55E85AF}" destId="{5EBC8F89-AD29-4DFA-9BD9-6D7948C46D54}" srcOrd="1" destOrd="0" presId="urn:microsoft.com/office/officeart/2005/8/layout/vProcess5"/>
    <dgm:cxn modelId="{35BF5661-327F-4D90-A59B-9407DC6D97FE}" type="presOf" srcId="{8FCA601D-29BF-487E-AF75-B17933C469C7}" destId="{BA101F90-D6AC-432A-BC4B-541E43F89F08}" srcOrd="0" destOrd="0" presId="urn:microsoft.com/office/officeart/2005/8/layout/vProcess5"/>
    <dgm:cxn modelId="{DA62CC41-FFC1-4DB5-A850-DC0C5DDE2335}" type="presOf" srcId="{CCC51329-9156-4001-8376-8431208D6099}" destId="{49661834-834A-48DE-BEC4-24839802E87F}" srcOrd="0" destOrd="0" presId="urn:microsoft.com/office/officeart/2005/8/layout/vProcess5"/>
    <dgm:cxn modelId="{2D286565-BB02-4FAC-A883-865CA026690C}" type="presOf" srcId="{0D1B0BD6-FA7E-4454-BDE2-6A785411BBB6}" destId="{EEF2155B-8411-47D3-9CC7-7C2026BCD3AA}" srcOrd="0" destOrd="0" presId="urn:microsoft.com/office/officeart/2005/8/layout/vProcess5"/>
    <dgm:cxn modelId="{A4165E4D-0E09-4934-9B27-6B7E571D476E}" srcId="{A9D29231-03CA-43B1-B509-C7E8ED5744DE}" destId="{2C73AC12-B162-4D26-BD66-A8FFC250E1CA}" srcOrd="2" destOrd="0" parTransId="{CD602356-E712-462E-90C6-5CEAF7B80D5F}" sibTransId="{8FCA601D-29BF-487E-AF75-B17933C469C7}"/>
    <dgm:cxn modelId="{63B3CF73-F5C5-4FD8-8323-89692D40440B}" srcId="{A9D29231-03CA-43B1-B509-C7E8ED5744DE}" destId="{CCC51329-9156-4001-8376-8431208D6099}" srcOrd="3" destOrd="0" parTransId="{72EA23FA-98FA-46CE-95BB-9BB1C8BF40A4}" sibTransId="{A81790FC-2DDF-4290-AD4B-DAE817563C8D}"/>
    <dgm:cxn modelId="{A506927D-ECE7-4A96-B6DA-0476FBCC8E68}" type="presOf" srcId="{2C73AC12-B162-4D26-BD66-A8FFC250E1CA}" destId="{48BFB295-C92B-4220-A36C-3B364AA411F5}" srcOrd="0" destOrd="0" presId="urn:microsoft.com/office/officeart/2005/8/layout/vProcess5"/>
    <dgm:cxn modelId="{FAB6ADA1-30F5-48BE-80AB-AD410AD09D92}" type="presOf" srcId="{2C73AC12-B162-4D26-BD66-A8FFC250E1CA}" destId="{1EE4DF46-E509-492D-BE35-5149D9541C88}" srcOrd="1" destOrd="0" presId="urn:microsoft.com/office/officeart/2005/8/layout/vProcess5"/>
    <dgm:cxn modelId="{2962BDA9-8871-45FE-821B-22A9F3F9FA01}" srcId="{A9D29231-03CA-43B1-B509-C7E8ED5744DE}" destId="{D46B5EBC-923E-4E18-A1D3-5292C55E85AF}" srcOrd="0" destOrd="0" parTransId="{9DD3AA67-BA79-4B8B-A8A3-D0AABD404FF9}" sibTransId="{F7A7C017-393E-4947-ACB3-19C9C6510567}"/>
    <dgm:cxn modelId="{DB6DDEBA-D974-44B5-9242-C8E007D1126E}" type="presOf" srcId="{4109BAB5-1397-466E-9C4F-1AD054FCB126}" destId="{06C18DB0-5BFE-4942-AB3E-4E0000A9CB58}" srcOrd="0" destOrd="0" presId="urn:microsoft.com/office/officeart/2005/8/layout/vProcess5"/>
    <dgm:cxn modelId="{46D33AC5-CC17-424A-9483-207D7CACA9AC}" srcId="{A9D29231-03CA-43B1-B509-C7E8ED5744DE}" destId="{0D1B0BD6-FA7E-4454-BDE2-6A785411BBB6}" srcOrd="1" destOrd="0" parTransId="{44CBC702-2075-4FEF-8526-2BB89125E35E}" sibTransId="{4109BAB5-1397-466E-9C4F-1AD054FCB126}"/>
    <dgm:cxn modelId="{5A942DD1-AFB5-4085-9EA4-AF43F59CCCF7}" type="presOf" srcId="{D46B5EBC-923E-4E18-A1D3-5292C55E85AF}" destId="{2D8C869A-5780-4E61-A7D4-833D1D2DE1B4}" srcOrd="0" destOrd="0" presId="urn:microsoft.com/office/officeart/2005/8/layout/vProcess5"/>
    <dgm:cxn modelId="{E1F49FDF-8C52-4D2A-BC24-A229A00CF867}" type="presOf" srcId="{F7A7C017-393E-4947-ACB3-19C9C6510567}" destId="{044784C5-636D-44E0-9574-C3E756FAB58A}" srcOrd="0" destOrd="0" presId="urn:microsoft.com/office/officeart/2005/8/layout/vProcess5"/>
    <dgm:cxn modelId="{4815CBFA-FB03-4EF0-9E50-5B8D229CE24A}" type="presOf" srcId="{A9D29231-03CA-43B1-B509-C7E8ED5744DE}" destId="{78533E6B-6F1A-45B0-98C5-2CB02991935A}" srcOrd="0" destOrd="0" presId="urn:microsoft.com/office/officeart/2005/8/layout/vProcess5"/>
    <dgm:cxn modelId="{D94E519C-ECBD-4C72-AD41-35999BA1A919}" type="presParOf" srcId="{78533E6B-6F1A-45B0-98C5-2CB02991935A}" destId="{B885B4DB-50DF-4666-AA4A-5F0B9C895845}" srcOrd="0" destOrd="0" presId="urn:microsoft.com/office/officeart/2005/8/layout/vProcess5"/>
    <dgm:cxn modelId="{A386DBED-73C7-4A9D-B6DF-0A5CB0900581}" type="presParOf" srcId="{78533E6B-6F1A-45B0-98C5-2CB02991935A}" destId="{2D8C869A-5780-4E61-A7D4-833D1D2DE1B4}" srcOrd="1" destOrd="0" presId="urn:microsoft.com/office/officeart/2005/8/layout/vProcess5"/>
    <dgm:cxn modelId="{D44178DB-A38D-40E3-B530-1CB508D67C4D}" type="presParOf" srcId="{78533E6B-6F1A-45B0-98C5-2CB02991935A}" destId="{EEF2155B-8411-47D3-9CC7-7C2026BCD3AA}" srcOrd="2" destOrd="0" presId="urn:microsoft.com/office/officeart/2005/8/layout/vProcess5"/>
    <dgm:cxn modelId="{7AEEF0EF-9C98-4830-AD1F-A635EF9CC514}" type="presParOf" srcId="{78533E6B-6F1A-45B0-98C5-2CB02991935A}" destId="{48BFB295-C92B-4220-A36C-3B364AA411F5}" srcOrd="3" destOrd="0" presId="urn:microsoft.com/office/officeart/2005/8/layout/vProcess5"/>
    <dgm:cxn modelId="{497B6E1E-8B66-4598-B87A-9B5D654C202F}" type="presParOf" srcId="{78533E6B-6F1A-45B0-98C5-2CB02991935A}" destId="{49661834-834A-48DE-BEC4-24839802E87F}" srcOrd="4" destOrd="0" presId="urn:microsoft.com/office/officeart/2005/8/layout/vProcess5"/>
    <dgm:cxn modelId="{66780BD0-89F1-44C9-9A2D-F87192CD9C6F}" type="presParOf" srcId="{78533E6B-6F1A-45B0-98C5-2CB02991935A}" destId="{044784C5-636D-44E0-9574-C3E756FAB58A}" srcOrd="5" destOrd="0" presId="urn:microsoft.com/office/officeart/2005/8/layout/vProcess5"/>
    <dgm:cxn modelId="{C64723B7-BFD3-46FC-8A0C-C6107FDC6E74}" type="presParOf" srcId="{78533E6B-6F1A-45B0-98C5-2CB02991935A}" destId="{06C18DB0-5BFE-4942-AB3E-4E0000A9CB58}" srcOrd="6" destOrd="0" presId="urn:microsoft.com/office/officeart/2005/8/layout/vProcess5"/>
    <dgm:cxn modelId="{AECD9380-D87B-4D13-AABB-0946B7F83C83}" type="presParOf" srcId="{78533E6B-6F1A-45B0-98C5-2CB02991935A}" destId="{BA101F90-D6AC-432A-BC4B-541E43F89F08}" srcOrd="7" destOrd="0" presId="urn:microsoft.com/office/officeart/2005/8/layout/vProcess5"/>
    <dgm:cxn modelId="{02D5AD76-3B97-4AA2-A44C-382B3364B36E}" type="presParOf" srcId="{78533E6B-6F1A-45B0-98C5-2CB02991935A}" destId="{5EBC8F89-AD29-4DFA-9BD9-6D7948C46D54}" srcOrd="8" destOrd="0" presId="urn:microsoft.com/office/officeart/2005/8/layout/vProcess5"/>
    <dgm:cxn modelId="{3723BBA3-83FB-44E5-A30A-B277DD0081E9}" type="presParOf" srcId="{78533E6B-6F1A-45B0-98C5-2CB02991935A}" destId="{AFF5C2B1-0C9F-4B17-AB85-91E7EC317AEE}" srcOrd="9" destOrd="0" presId="urn:microsoft.com/office/officeart/2005/8/layout/vProcess5"/>
    <dgm:cxn modelId="{A5DE05FD-028F-46DC-B2DF-A3E6A2410CB7}" type="presParOf" srcId="{78533E6B-6F1A-45B0-98C5-2CB02991935A}" destId="{1EE4DF46-E509-492D-BE35-5149D9541C88}" srcOrd="10" destOrd="0" presId="urn:microsoft.com/office/officeart/2005/8/layout/vProcess5"/>
    <dgm:cxn modelId="{814BD98A-E548-4CD2-ABA1-CB3DD2F2D069}" type="presParOf" srcId="{78533E6B-6F1A-45B0-98C5-2CB02991935A}" destId="{FFBB6F6A-F518-4943-9D38-22C217736F67}"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80D4EB3-7674-4855-B178-BBD52B891B02}" type="doc">
      <dgm:prSet loTypeId="urn:microsoft.com/office/officeart/2005/8/layout/vProcess5" loCatId="process" qsTypeId="urn:microsoft.com/office/officeart/2005/8/quickstyle/simple1" qsCatId="simple" csTypeId="urn:microsoft.com/office/officeart/2005/8/colors/colorful4" csCatId="colorful" phldr="1"/>
      <dgm:spPr/>
      <dgm:t>
        <a:bodyPr/>
        <a:lstStyle/>
        <a:p>
          <a:endParaRPr lang="zh-CN" altLang="en-US"/>
        </a:p>
      </dgm:t>
    </dgm:pt>
    <dgm:pt modelId="{96349E71-01CA-41AF-A9E7-1CF2D6679D18}">
      <dgm:prSet phldrT="[文本]" custT="1"/>
      <dgm:spPr/>
      <dgm:t>
        <a:bodyPr/>
        <a:lstStyle/>
        <a:p>
          <a:r>
            <a:rPr lang="zh-CN" altLang="en-US" sz="2400" dirty="0">
              <a:latin typeface="腾讯体 W3" panose="020C04030202040F0204" pitchFamily="34" charset="-122"/>
              <a:ea typeface="腾讯体 W3" panose="020C04030202040F0204" pitchFamily="34" charset="-122"/>
            </a:rPr>
            <a:t>对确定的类候选者进行测试</a:t>
          </a:r>
        </a:p>
      </dgm:t>
    </dgm:pt>
    <dgm:pt modelId="{AD94984F-7252-4EC3-B337-1EFC8C527607}" type="parTrans" cxnId="{E37E7295-DC07-471C-837C-BF3A32284587}">
      <dgm:prSet/>
      <dgm:spPr/>
      <dgm:t>
        <a:bodyPr/>
        <a:lstStyle/>
        <a:p>
          <a:endParaRPr lang="zh-CN" altLang="en-US" sz="2400">
            <a:latin typeface="腾讯体 W3" panose="020C04030202040F0204" pitchFamily="34" charset="-122"/>
            <a:ea typeface="腾讯体 W3" panose="020C04030202040F0204" pitchFamily="34" charset="-122"/>
          </a:endParaRPr>
        </a:p>
      </dgm:t>
    </dgm:pt>
    <dgm:pt modelId="{FCD07905-C85F-4E1F-A824-FA5EAF6889B8}" type="sibTrans" cxnId="{E37E7295-DC07-471C-837C-BF3A32284587}">
      <dgm:prSet custT="1"/>
      <dgm:spPr/>
      <dgm:t>
        <a:bodyPr/>
        <a:lstStyle/>
        <a:p>
          <a:endParaRPr lang="zh-CN" altLang="en-US" sz="2400">
            <a:latin typeface="腾讯体 W3" panose="020C04030202040F0204" pitchFamily="34" charset="-122"/>
            <a:ea typeface="腾讯体 W3" panose="020C04030202040F0204" pitchFamily="34" charset="-122"/>
          </a:endParaRPr>
        </a:p>
      </dgm:t>
    </dgm:pt>
    <dgm:pt modelId="{9DEBCB34-4403-4E76-B489-3A85EEC89636}">
      <dgm:prSet phldrT="[文本]" custT="1"/>
      <dgm:spPr/>
      <dgm:t>
        <a:bodyPr/>
        <a:lstStyle/>
        <a:p>
          <a:r>
            <a:rPr lang="zh-CN" altLang="en-US" sz="2400" dirty="0">
              <a:latin typeface="腾讯体 W3" panose="020C04030202040F0204" pitchFamily="34" charset="-122"/>
              <a:ea typeface="腾讯体 W3" panose="020C04030202040F0204" pitchFamily="34" charset="-122"/>
            </a:rPr>
            <a:t>对确定的类关联进行测试</a:t>
          </a:r>
        </a:p>
      </dgm:t>
    </dgm:pt>
    <dgm:pt modelId="{731F4C69-8A6E-4812-82A0-33FA696A92AC}" type="parTrans" cxnId="{DFF27D2B-6822-4FC9-B919-1FE297DFC3B5}">
      <dgm:prSet/>
      <dgm:spPr/>
      <dgm:t>
        <a:bodyPr/>
        <a:lstStyle/>
        <a:p>
          <a:endParaRPr lang="zh-CN" altLang="en-US" sz="2400">
            <a:latin typeface="腾讯体 W3" panose="020C04030202040F0204" pitchFamily="34" charset="-122"/>
            <a:ea typeface="腾讯体 W3" panose="020C04030202040F0204" pitchFamily="34" charset="-122"/>
          </a:endParaRPr>
        </a:p>
      </dgm:t>
    </dgm:pt>
    <dgm:pt modelId="{206137A2-A5D8-4B36-AD3A-82BD8A4A34F4}" type="sibTrans" cxnId="{DFF27D2B-6822-4FC9-B919-1FE297DFC3B5}">
      <dgm:prSet custT="1"/>
      <dgm:spPr/>
      <dgm:t>
        <a:bodyPr/>
        <a:lstStyle/>
        <a:p>
          <a:endParaRPr lang="zh-CN" altLang="en-US" sz="2400">
            <a:latin typeface="腾讯体 W3" panose="020C04030202040F0204" pitchFamily="34" charset="-122"/>
            <a:ea typeface="腾讯体 W3" panose="020C04030202040F0204" pitchFamily="34" charset="-122"/>
          </a:endParaRPr>
        </a:p>
      </dgm:t>
    </dgm:pt>
    <dgm:pt modelId="{C0FF0A57-E8E6-4A88-8A8C-B6A8A2F6740D}">
      <dgm:prSet phldrT="[文本]" custT="1"/>
      <dgm:spPr/>
      <dgm:t>
        <a:bodyPr/>
        <a:lstStyle/>
        <a:p>
          <a:r>
            <a:rPr lang="zh-CN" altLang="en-US" sz="2400" dirty="0">
              <a:latin typeface="腾讯体 W3" panose="020C04030202040F0204" pitchFamily="34" charset="-122"/>
              <a:ea typeface="腾讯体 W3" panose="020C04030202040F0204" pitchFamily="34" charset="-122"/>
            </a:rPr>
            <a:t>对主题进行测试</a:t>
          </a:r>
        </a:p>
      </dgm:t>
    </dgm:pt>
    <dgm:pt modelId="{67AF49DD-0F36-45C1-9AAD-0AA8C7625C1E}" type="parTrans" cxnId="{2C23034C-261F-4A6A-A03D-9A23AC4C4336}">
      <dgm:prSet/>
      <dgm:spPr/>
      <dgm:t>
        <a:bodyPr/>
        <a:lstStyle/>
        <a:p>
          <a:endParaRPr lang="zh-CN" altLang="en-US" sz="2400">
            <a:latin typeface="腾讯体 W3" panose="020C04030202040F0204" pitchFamily="34" charset="-122"/>
            <a:ea typeface="腾讯体 W3" panose="020C04030202040F0204" pitchFamily="34" charset="-122"/>
          </a:endParaRPr>
        </a:p>
      </dgm:t>
    </dgm:pt>
    <dgm:pt modelId="{44F2BDAD-E681-4F59-914A-9BD2EC7C9A75}" type="sibTrans" cxnId="{2C23034C-261F-4A6A-A03D-9A23AC4C4336}">
      <dgm:prSet custT="1"/>
      <dgm:spPr/>
      <dgm:t>
        <a:bodyPr/>
        <a:lstStyle/>
        <a:p>
          <a:endParaRPr lang="zh-CN" altLang="en-US" sz="2400">
            <a:latin typeface="腾讯体 W3" panose="020C04030202040F0204" pitchFamily="34" charset="-122"/>
            <a:ea typeface="腾讯体 W3" panose="020C04030202040F0204" pitchFamily="34" charset="-122"/>
          </a:endParaRPr>
        </a:p>
      </dgm:t>
    </dgm:pt>
    <dgm:pt modelId="{9CCC5BAF-C3D2-4E50-B626-CB319E153653}">
      <dgm:prSet phldrT="[文本]" custT="1"/>
      <dgm:spPr/>
      <dgm:t>
        <a:bodyPr/>
        <a:lstStyle/>
        <a:p>
          <a:r>
            <a:rPr lang="zh-CN" altLang="en-US" sz="2400" dirty="0">
              <a:latin typeface="腾讯体 W3" panose="020C04030202040F0204" pitchFamily="34" charset="-122"/>
              <a:ea typeface="腾讯体 W3" panose="020C04030202040F0204" pitchFamily="34" charset="-122"/>
            </a:rPr>
            <a:t>对定义的类属性和实例关联进行测试</a:t>
          </a:r>
        </a:p>
      </dgm:t>
    </dgm:pt>
    <dgm:pt modelId="{225177F1-CEF5-411A-8F69-7A7D6F284609}" type="parTrans" cxnId="{5E762BC6-30F3-4BBE-86B7-F9061F151B25}">
      <dgm:prSet/>
      <dgm:spPr/>
      <dgm:t>
        <a:bodyPr/>
        <a:lstStyle/>
        <a:p>
          <a:endParaRPr lang="zh-CN" altLang="en-US" sz="2400">
            <a:latin typeface="腾讯体 W3" panose="020C04030202040F0204" pitchFamily="34" charset="-122"/>
            <a:ea typeface="腾讯体 W3" panose="020C04030202040F0204" pitchFamily="34" charset="-122"/>
          </a:endParaRPr>
        </a:p>
      </dgm:t>
    </dgm:pt>
    <dgm:pt modelId="{1E89E762-B9F1-4D2B-A37F-C0B095408F14}" type="sibTrans" cxnId="{5E762BC6-30F3-4BBE-86B7-F9061F151B25}">
      <dgm:prSet custT="1"/>
      <dgm:spPr/>
      <dgm:t>
        <a:bodyPr/>
        <a:lstStyle/>
        <a:p>
          <a:endParaRPr lang="zh-CN" altLang="en-US" sz="2400">
            <a:latin typeface="腾讯体 W3" panose="020C04030202040F0204" pitchFamily="34" charset="-122"/>
            <a:ea typeface="腾讯体 W3" panose="020C04030202040F0204" pitchFamily="34" charset="-122"/>
          </a:endParaRPr>
        </a:p>
      </dgm:t>
    </dgm:pt>
    <dgm:pt modelId="{CD3F81AE-7207-479B-8544-C041AC99DE48}">
      <dgm:prSet phldrT="[文本]" custT="1"/>
      <dgm:spPr/>
      <dgm:t>
        <a:bodyPr/>
        <a:lstStyle/>
        <a:p>
          <a:r>
            <a:rPr lang="zh-CN" altLang="en-US" sz="2400" dirty="0">
              <a:latin typeface="腾讯体 W3" panose="020C04030202040F0204" pitchFamily="34" charset="-122"/>
              <a:ea typeface="腾讯体 W3" panose="020C04030202040F0204" pitchFamily="34" charset="-122"/>
            </a:rPr>
            <a:t>对定义的类服务和消息关联进行测试</a:t>
          </a:r>
        </a:p>
      </dgm:t>
    </dgm:pt>
    <dgm:pt modelId="{8606F79C-FFB7-4EDC-86DA-7817BFBB7BA4}" type="parTrans" cxnId="{C192FDE5-4EA1-4430-8B26-C30B802F84F5}">
      <dgm:prSet/>
      <dgm:spPr/>
      <dgm:t>
        <a:bodyPr/>
        <a:lstStyle/>
        <a:p>
          <a:endParaRPr lang="zh-CN" altLang="en-US" sz="2400">
            <a:latin typeface="腾讯体 W3" panose="020C04030202040F0204" pitchFamily="34" charset="-122"/>
            <a:ea typeface="腾讯体 W3" panose="020C04030202040F0204" pitchFamily="34" charset="-122"/>
          </a:endParaRPr>
        </a:p>
      </dgm:t>
    </dgm:pt>
    <dgm:pt modelId="{BC83CE75-6B66-4AE0-B884-682FD1E2B7D1}" type="sibTrans" cxnId="{C192FDE5-4EA1-4430-8B26-C30B802F84F5}">
      <dgm:prSet/>
      <dgm:spPr/>
      <dgm:t>
        <a:bodyPr/>
        <a:lstStyle/>
        <a:p>
          <a:endParaRPr lang="zh-CN" altLang="en-US" sz="2400">
            <a:latin typeface="腾讯体 W3" panose="020C04030202040F0204" pitchFamily="34" charset="-122"/>
            <a:ea typeface="腾讯体 W3" panose="020C04030202040F0204" pitchFamily="34" charset="-122"/>
          </a:endParaRPr>
        </a:p>
      </dgm:t>
    </dgm:pt>
    <dgm:pt modelId="{541C4B62-869C-4301-8C40-F23097026245}" type="pres">
      <dgm:prSet presAssocID="{580D4EB3-7674-4855-B178-BBD52B891B02}" presName="outerComposite" presStyleCnt="0">
        <dgm:presLayoutVars>
          <dgm:chMax val="5"/>
          <dgm:dir/>
          <dgm:resizeHandles val="exact"/>
        </dgm:presLayoutVars>
      </dgm:prSet>
      <dgm:spPr/>
    </dgm:pt>
    <dgm:pt modelId="{773C0A27-9469-489E-84B3-2420CB882827}" type="pres">
      <dgm:prSet presAssocID="{580D4EB3-7674-4855-B178-BBD52B891B02}" presName="dummyMaxCanvas" presStyleCnt="0">
        <dgm:presLayoutVars/>
      </dgm:prSet>
      <dgm:spPr/>
    </dgm:pt>
    <dgm:pt modelId="{1F27421D-32C3-4026-9CBF-FBEA309FB432}" type="pres">
      <dgm:prSet presAssocID="{580D4EB3-7674-4855-B178-BBD52B891B02}" presName="FiveNodes_1" presStyleLbl="node1" presStyleIdx="0" presStyleCnt="5">
        <dgm:presLayoutVars>
          <dgm:bulletEnabled val="1"/>
        </dgm:presLayoutVars>
      </dgm:prSet>
      <dgm:spPr/>
    </dgm:pt>
    <dgm:pt modelId="{B66E1FED-9859-43F5-BD76-C2F41275E838}" type="pres">
      <dgm:prSet presAssocID="{580D4EB3-7674-4855-B178-BBD52B891B02}" presName="FiveNodes_2" presStyleLbl="node1" presStyleIdx="1" presStyleCnt="5">
        <dgm:presLayoutVars>
          <dgm:bulletEnabled val="1"/>
        </dgm:presLayoutVars>
      </dgm:prSet>
      <dgm:spPr/>
    </dgm:pt>
    <dgm:pt modelId="{772BDAE3-3693-4AF2-9A49-6797458729E3}" type="pres">
      <dgm:prSet presAssocID="{580D4EB3-7674-4855-B178-BBD52B891B02}" presName="FiveNodes_3" presStyleLbl="node1" presStyleIdx="2" presStyleCnt="5">
        <dgm:presLayoutVars>
          <dgm:bulletEnabled val="1"/>
        </dgm:presLayoutVars>
      </dgm:prSet>
      <dgm:spPr/>
    </dgm:pt>
    <dgm:pt modelId="{5329C057-FB62-44FA-A44C-4CD7298253D9}" type="pres">
      <dgm:prSet presAssocID="{580D4EB3-7674-4855-B178-BBD52B891B02}" presName="FiveNodes_4" presStyleLbl="node1" presStyleIdx="3" presStyleCnt="5">
        <dgm:presLayoutVars>
          <dgm:bulletEnabled val="1"/>
        </dgm:presLayoutVars>
      </dgm:prSet>
      <dgm:spPr/>
    </dgm:pt>
    <dgm:pt modelId="{28E4CF19-FFD1-4B7B-A2AC-AC035D8FCC40}" type="pres">
      <dgm:prSet presAssocID="{580D4EB3-7674-4855-B178-BBD52B891B02}" presName="FiveNodes_5" presStyleLbl="node1" presStyleIdx="4" presStyleCnt="5">
        <dgm:presLayoutVars>
          <dgm:bulletEnabled val="1"/>
        </dgm:presLayoutVars>
      </dgm:prSet>
      <dgm:spPr/>
    </dgm:pt>
    <dgm:pt modelId="{79DB3B63-D32E-41A9-801A-19077087625E}" type="pres">
      <dgm:prSet presAssocID="{580D4EB3-7674-4855-B178-BBD52B891B02}" presName="FiveConn_1-2" presStyleLbl="fgAccFollowNode1" presStyleIdx="0" presStyleCnt="4">
        <dgm:presLayoutVars>
          <dgm:bulletEnabled val="1"/>
        </dgm:presLayoutVars>
      </dgm:prSet>
      <dgm:spPr/>
    </dgm:pt>
    <dgm:pt modelId="{F9B72013-8C3F-42EF-9910-5818FE527C04}" type="pres">
      <dgm:prSet presAssocID="{580D4EB3-7674-4855-B178-BBD52B891B02}" presName="FiveConn_2-3" presStyleLbl="fgAccFollowNode1" presStyleIdx="1" presStyleCnt="4">
        <dgm:presLayoutVars>
          <dgm:bulletEnabled val="1"/>
        </dgm:presLayoutVars>
      </dgm:prSet>
      <dgm:spPr/>
    </dgm:pt>
    <dgm:pt modelId="{3BEF1F79-19FA-40BF-A0CF-5F07AAE277B9}" type="pres">
      <dgm:prSet presAssocID="{580D4EB3-7674-4855-B178-BBD52B891B02}" presName="FiveConn_3-4" presStyleLbl="fgAccFollowNode1" presStyleIdx="2" presStyleCnt="4">
        <dgm:presLayoutVars>
          <dgm:bulletEnabled val="1"/>
        </dgm:presLayoutVars>
      </dgm:prSet>
      <dgm:spPr/>
    </dgm:pt>
    <dgm:pt modelId="{44696D1F-DCAF-4007-8133-8853D566FC8C}" type="pres">
      <dgm:prSet presAssocID="{580D4EB3-7674-4855-B178-BBD52B891B02}" presName="FiveConn_4-5" presStyleLbl="fgAccFollowNode1" presStyleIdx="3" presStyleCnt="4">
        <dgm:presLayoutVars>
          <dgm:bulletEnabled val="1"/>
        </dgm:presLayoutVars>
      </dgm:prSet>
      <dgm:spPr/>
    </dgm:pt>
    <dgm:pt modelId="{0CA94C1E-37F0-4A37-BADD-8EF5C83E0A4C}" type="pres">
      <dgm:prSet presAssocID="{580D4EB3-7674-4855-B178-BBD52B891B02}" presName="FiveNodes_1_text" presStyleLbl="node1" presStyleIdx="4" presStyleCnt="5">
        <dgm:presLayoutVars>
          <dgm:bulletEnabled val="1"/>
        </dgm:presLayoutVars>
      </dgm:prSet>
      <dgm:spPr/>
    </dgm:pt>
    <dgm:pt modelId="{FF24CC9D-7953-4E98-82CB-15FD073E0465}" type="pres">
      <dgm:prSet presAssocID="{580D4EB3-7674-4855-B178-BBD52B891B02}" presName="FiveNodes_2_text" presStyleLbl="node1" presStyleIdx="4" presStyleCnt="5">
        <dgm:presLayoutVars>
          <dgm:bulletEnabled val="1"/>
        </dgm:presLayoutVars>
      </dgm:prSet>
      <dgm:spPr/>
    </dgm:pt>
    <dgm:pt modelId="{958DAC81-103A-4935-8C33-BA2D4D1F8B2A}" type="pres">
      <dgm:prSet presAssocID="{580D4EB3-7674-4855-B178-BBD52B891B02}" presName="FiveNodes_3_text" presStyleLbl="node1" presStyleIdx="4" presStyleCnt="5">
        <dgm:presLayoutVars>
          <dgm:bulletEnabled val="1"/>
        </dgm:presLayoutVars>
      </dgm:prSet>
      <dgm:spPr/>
    </dgm:pt>
    <dgm:pt modelId="{C7FA9799-846F-43AF-80BC-A876B345A6E3}" type="pres">
      <dgm:prSet presAssocID="{580D4EB3-7674-4855-B178-BBD52B891B02}" presName="FiveNodes_4_text" presStyleLbl="node1" presStyleIdx="4" presStyleCnt="5">
        <dgm:presLayoutVars>
          <dgm:bulletEnabled val="1"/>
        </dgm:presLayoutVars>
      </dgm:prSet>
      <dgm:spPr/>
    </dgm:pt>
    <dgm:pt modelId="{AA2E9218-DB19-4F4A-9AE7-36C7ABA4F92B}" type="pres">
      <dgm:prSet presAssocID="{580D4EB3-7674-4855-B178-BBD52B891B02}" presName="FiveNodes_5_text" presStyleLbl="node1" presStyleIdx="4" presStyleCnt="5">
        <dgm:presLayoutVars>
          <dgm:bulletEnabled val="1"/>
        </dgm:presLayoutVars>
      </dgm:prSet>
      <dgm:spPr/>
    </dgm:pt>
  </dgm:ptLst>
  <dgm:cxnLst>
    <dgm:cxn modelId="{3B422D00-85D0-48E9-AA10-08D58F10C801}" type="presOf" srcId="{CD3F81AE-7207-479B-8544-C041AC99DE48}" destId="{28E4CF19-FFD1-4B7B-A2AC-AC035D8FCC40}" srcOrd="0" destOrd="0" presId="urn:microsoft.com/office/officeart/2005/8/layout/vProcess5"/>
    <dgm:cxn modelId="{395C0B22-FB54-4E79-96C0-D1F909E987F8}" type="presOf" srcId="{9DEBCB34-4403-4E76-B489-3A85EEC89636}" destId="{B66E1FED-9859-43F5-BD76-C2F41275E838}" srcOrd="0" destOrd="0" presId="urn:microsoft.com/office/officeart/2005/8/layout/vProcess5"/>
    <dgm:cxn modelId="{F0234D27-63DD-41DA-8E00-B324BB2AE8F6}" type="presOf" srcId="{C0FF0A57-E8E6-4A88-8A8C-B6A8A2F6740D}" destId="{772BDAE3-3693-4AF2-9A49-6797458729E3}" srcOrd="0" destOrd="0" presId="urn:microsoft.com/office/officeart/2005/8/layout/vProcess5"/>
    <dgm:cxn modelId="{DFF27D2B-6822-4FC9-B919-1FE297DFC3B5}" srcId="{580D4EB3-7674-4855-B178-BBD52B891B02}" destId="{9DEBCB34-4403-4E76-B489-3A85EEC89636}" srcOrd="1" destOrd="0" parTransId="{731F4C69-8A6E-4812-82A0-33FA696A92AC}" sibTransId="{206137A2-A5D8-4B36-AD3A-82BD8A4A34F4}"/>
    <dgm:cxn modelId="{6D2AA12C-2B4D-4FB6-BD7A-DEBA12C32BF6}" type="presOf" srcId="{9CCC5BAF-C3D2-4E50-B626-CB319E153653}" destId="{C7FA9799-846F-43AF-80BC-A876B345A6E3}" srcOrd="1" destOrd="0" presId="urn:microsoft.com/office/officeart/2005/8/layout/vProcess5"/>
    <dgm:cxn modelId="{59093F2E-2B30-4FE5-8DE4-5D4D168719F1}" type="presOf" srcId="{C0FF0A57-E8E6-4A88-8A8C-B6A8A2F6740D}" destId="{958DAC81-103A-4935-8C33-BA2D4D1F8B2A}" srcOrd="1" destOrd="0" presId="urn:microsoft.com/office/officeart/2005/8/layout/vProcess5"/>
    <dgm:cxn modelId="{EDB4C347-5A15-4D31-8271-E29EA53B3CA0}" type="presOf" srcId="{FCD07905-C85F-4E1F-A824-FA5EAF6889B8}" destId="{79DB3B63-D32E-41A9-801A-19077087625E}" srcOrd="0" destOrd="0" presId="urn:microsoft.com/office/officeart/2005/8/layout/vProcess5"/>
    <dgm:cxn modelId="{662AED4B-5A5A-4385-AB1E-D06B0261231A}" type="presOf" srcId="{CD3F81AE-7207-479B-8544-C041AC99DE48}" destId="{AA2E9218-DB19-4F4A-9AE7-36C7ABA4F92B}" srcOrd="1" destOrd="0" presId="urn:microsoft.com/office/officeart/2005/8/layout/vProcess5"/>
    <dgm:cxn modelId="{2C23034C-261F-4A6A-A03D-9A23AC4C4336}" srcId="{580D4EB3-7674-4855-B178-BBD52B891B02}" destId="{C0FF0A57-E8E6-4A88-8A8C-B6A8A2F6740D}" srcOrd="2" destOrd="0" parTransId="{67AF49DD-0F36-45C1-9AAD-0AA8C7625C1E}" sibTransId="{44F2BDAD-E681-4F59-914A-9BD2EC7C9A75}"/>
    <dgm:cxn modelId="{2AAB0B7E-3BD8-4662-856E-51D23D5F8B89}" type="presOf" srcId="{96349E71-01CA-41AF-A9E7-1CF2D6679D18}" destId="{0CA94C1E-37F0-4A37-BADD-8EF5C83E0A4C}" srcOrd="1" destOrd="0" presId="urn:microsoft.com/office/officeart/2005/8/layout/vProcess5"/>
    <dgm:cxn modelId="{40EAE37E-C0F9-4794-BE60-7B372926ACF1}" type="presOf" srcId="{9DEBCB34-4403-4E76-B489-3A85EEC89636}" destId="{FF24CC9D-7953-4E98-82CB-15FD073E0465}" srcOrd="1" destOrd="0" presId="urn:microsoft.com/office/officeart/2005/8/layout/vProcess5"/>
    <dgm:cxn modelId="{5F6BC68B-5653-4936-9511-0A5CAA5444E0}" type="presOf" srcId="{96349E71-01CA-41AF-A9E7-1CF2D6679D18}" destId="{1F27421D-32C3-4026-9CBF-FBEA309FB432}" srcOrd="0" destOrd="0" presId="urn:microsoft.com/office/officeart/2005/8/layout/vProcess5"/>
    <dgm:cxn modelId="{E37E7295-DC07-471C-837C-BF3A32284587}" srcId="{580D4EB3-7674-4855-B178-BBD52B891B02}" destId="{96349E71-01CA-41AF-A9E7-1CF2D6679D18}" srcOrd="0" destOrd="0" parTransId="{AD94984F-7252-4EC3-B337-1EFC8C527607}" sibTransId="{FCD07905-C85F-4E1F-A824-FA5EAF6889B8}"/>
    <dgm:cxn modelId="{E38C46AF-0CFD-45CD-8349-4D23FBE0E884}" type="presOf" srcId="{580D4EB3-7674-4855-B178-BBD52B891B02}" destId="{541C4B62-869C-4301-8C40-F23097026245}" srcOrd="0" destOrd="0" presId="urn:microsoft.com/office/officeart/2005/8/layout/vProcess5"/>
    <dgm:cxn modelId="{A35A6FBA-4F54-4AEE-BF13-7F0375246208}" type="presOf" srcId="{1E89E762-B9F1-4D2B-A37F-C0B095408F14}" destId="{44696D1F-DCAF-4007-8133-8853D566FC8C}" srcOrd="0" destOrd="0" presId="urn:microsoft.com/office/officeart/2005/8/layout/vProcess5"/>
    <dgm:cxn modelId="{398E33BC-EBFE-476B-82B3-BB4E4144606C}" type="presOf" srcId="{206137A2-A5D8-4B36-AD3A-82BD8A4A34F4}" destId="{F9B72013-8C3F-42EF-9910-5818FE527C04}" srcOrd="0" destOrd="0" presId="urn:microsoft.com/office/officeart/2005/8/layout/vProcess5"/>
    <dgm:cxn modelId="{5E762BC6-30F3-4BBE-86B7-F9061F151B25}" srcId="{580D4EB3-7674-4855-B178-BBD52B891B02}" destId="{9CCC5BAF-C3D2-4E50-B626-CB319E153653}" srcOrd="3" destOrd="0" parTransId="{225177F1-CEF5-411A-8F69-7A7D6F284609}" sibTransId="{1E89E762-B9F1-4D2B-A37F-C0B095408F14}"/>
    <dgm:cxn modelId="{3D5670D3-1176-4593-9C4C-25DEC34ED554}" type="presOf" srcId="{9CCC5BAF-C3D2-4E50-B626-CB319E153653}" destId="{5329C057-FB62-44FA-A44C-4CD7298253D9}" srcOrd="0" destOrd="0" presId="urn:microsoft.com/office/officeart/2005/8/layout/vProcess5"/>
    <dgm:cxn modelId="{C192FDE5-4EA1-4430-8B26-C30B802F84F5}" srcId="{580D4EB3-7674-4855-B178-BBD52B891B02}" destId="{CD3F81AE-7207-479B-8544-C041AC99DE48}" srcOrd="4" destOrd="0" parTransId="{8606F79C-FFB7-4EDC-86DA-7817BFBB7BA4}" sibTransId="{BC83CE75-6B66-4AE0-B884-682FD1E2B7D1}"/>
    <dgm:cxn modelId="{4326EEED-B919-41B6-BEA7-117CE4E71029}" type="presOf" srcId="{44F2BDAD-E681-4F59-914A-9BD2EC7C9A75}" destId="{3BEF1F79-19FA-40BF-A0CF-5F07AAE277B9}" srcOrd="0" destOrd="0" presId="urn:microsoft.com/office/officeart/2005/8/layout/vProcess5"/>
    <dgm:cxn modelId="{6DC74F99-9805-40E8-BE27-27B5CF75DF71}" type="presParOf" srcId="{541C4B62-869C-4301-8C40-F23097026245}" destId="{773C0A27-9469-489E-84B3-2420CB882827}" srcOrd="0" destOrd="0" presId="urn:microsoft.com/office/officeart/2005/8/layout/vProcess5"/>
    <dgm:cxn modelId="{75528B3F-E276-49BC-A836-113EA7BACA30}" type="presParOf" srcId="{541C4B62-869C-4301-8C40-F23097026245}" destId="{1F27421D-32C3-4026-9CBF-FBEA309FB432}" srcOrd="1" destOrd="0" presId="urn:microsoft.com/office/officeart/2005/8/layout/vProcess5"/>
    <dgm:cxn modelId="{16A62679-27CC-47F9-B2DB-CE0A31A2C228}" type="presParOf" srcId="{541C4B62-869C-4301-8C40-F23097026245}" destId="{B66E1FED-9859-43F5-BD76-C2F41275E838}" srcOrd="2" destOrd="0" presId="urn:microsoft.com/office/officeart/2005/8/layout/vProcess5"/>
    <dgm:cxn modelId="{8EEB4135-062F-478D-8CCB-03042A085641}" type="presParOf" srcId="{541C4B62-869C-4301-8C40-F23097026245}" destId="{772BDAE3-3693-4AF2-9A49-6797458729E3}" srcOrd="3" destOrd="0" presId="urn:microsoft.com/office/officeart/2005/8/layout/vProcess5"/>
    <dgm:cxn modelId="{E03D8EDA-7343-4EE4-9CC6-B5ADFFC20BBB}" type="presParOf" srcId="{541C4B62-869C-4301-8C40-F23097026245}" destId="{5329C057-FB62-44FA-A44C-4CD7298253D9}" srcOrd="4" destOrd="0" presId="urn:microsoft.com/office/officeart/2005/8/layout/vProcess5"/>
    <dgm:cxn modelId="{49190A96-7CF7-4287-9D07-EF63075BE57E}" type="presParOf" srcId="{541C4B62-869C-4301-8C40-F23097026245}" destId="{28E4CF19-FFD1-4B7B-A2AC-AC035D8FCC40}" srcOrd="5" destOrd="0" presId="urn:microsoft.com/office/officeart/2005/8/layout/vProcess5"/>
    <dgm:cxn modelId="{C167FEA8-BD43-4B97-909C-D51B1B1D470C}" type="presParOf" srcId="{541C4B62-869C-4301-8C40-F23097026245}" destId="{79DB3B63-D32E-41A9-801A-19077087625E}" srcOrd="6" destOrd="0" presId="urn:microsoft.com/office/officeart/2005/8/layout/vProcess5"/>
    <dgm:cxn modelId="{1589171C-54D8-4135-B48A-7487E544FC5A}" type="presParOf" srcId="{541C4B62-869C-4301-8C40-F23097026245}" destId="{F9B72013-8C3F-42EF-9910-5818FE527C04}" srcOrd="7" destOrd="0" presId="urn:microsoft.com/office/officeart/2005/8/layout/vProcess5"/>
    <dgm:cxn modelId="{DDF04362-02A1-4665-BFE0-C75F2E549F6C}" type="presParOf" srcId="{541C4B62-869C-4301-8C40-F23097026245}" destId="{3BEF1F79-19FA-40BF-A0CF-5F07AAE277B9}" srcOrd="8" destOrd="0" presId="urn:microsoft.com/office/officeart/2005/8/layout/vProcess5"/>
    <dgm:cxn modelId="{7A55E7FD-DC03-4EEC-9515-DCBB22364545}" type="presParOf" srcId="{541C4B62-869C-4301-8C40-F23097026245}" destId="{44696D1F-DCAF-4007-8133-8853D566FC8C}" srcOrd="9" destOrd="0" presId="urn:microsoft.com/office/officeart/2005/8/layout/vProcess5"/>
    <dgm:cxn modelId="{5957B723-137B-424F-9D91-A0529CE166EF}" type="presParOf" srcId="{541C4B62-869C-4301-8C40-F23097026245}" destId="{0CA94C1E-37F0-4A37-BADD-8EF5C83E0A4C}" srcOrd="10" destOrd="0" presId="urn:microsoft.com/office/officeart/2005/8/layout/vProcess5"/>
    <dgm:cxn modelId="{51148FB0-84A6-4722-A057-0BFD2EC1E377}" type="presParOf" srcId="{541C4B62-869C-4301-8C40-F23097026245}" destId="{FF24CC9D-7953-4E98-82CB-15FD073E0465}" srcOrd="11" destOrd="0" presId="urn:microsoft.com/office/officeart/2005/8/layout/vProcess5"/>
    <dgm:cxn modelId="{BB4AF484-FF78-4AFE-94EF-F685AA02486A}" type="presParOf" srcId="{541C4B62-869C-4301-8C40-F23097026245}" destId="{958DAC81-103A-4935-8C33-BA2D4D1F8B2A}" srcOrd="12" destOrd="0" presId="urn:microsoft.com/office/officeart/2005/8/layout/vProcess5"/>
    <dgm:cxn modelId="{9D46CFFA-73FD-47BA-A395-32DAE34EE668}" type="presParOf" srcId="{541C4B62-869C-4301-8C40-F23097026245}" destId="{C7FA9799-846F-43AF-80BC-A876B345A6E3}" srcOrd="13" destOrd="0" presId="urn:microsoft.com/office/officeart/2005/8/layout/vProcess5"/>
    <dgm:cxn modelId="{2B2B8A91-B526-4463-A9B1-E9B02A9029BE}" type="presParOf" srcId="{541C4B62-869C-4301-8C40-F23097026245}" destId="{AA2E9218-DB19-4F4A-9AE7-36C7ABA4F92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80D4EB3-7674-4855-B178-BBD52B891B02}"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zh-CN" altLang="en-US"/>
        </a:p>
      </dgm:t>
    </dgm:pt>
    <dgm:pt modelId="{96349E71-01CA-41AF-A9E7-1CF2D6679D18}">
      <dgm:prSet phldrT="[文本]"/>
      <dgm:spPr/>
      <dgm:t>
        <a:bodyPr/>
        <a:lstStyle/>
        <a:p>
          <a:r>
            <a:rPr lang="zh-CN" altLang="zh-CN" dirty="0">
              <a:latin typeface="腾讯体 W3" panose="020C04030202040F0204" pitchFamily="34" charset="-122"/>
              <a:ea typeface="腾讯体 W3" panose="020C04030202040F0204" pitchFamily="34" charset="-122"/>
            </a:rPr>
            <a:t>对类设计的测试</a:t>
          </a:r>
          <a:endParaRPr lang="zh-CN" altLang="en-US" dirty="0">
            <a:latin typeface="腾讯体 W3" panose="020C04030202040F0204" pitchFamily="34" charset="-122"/>
            <a:ea typeface="腾讯体 W3" panose="020C04030202040F0204" pitchFamily="34" charset="-122"/>
          </a:endParaRPr>
        </a:p>
      </dgm:t>
    </dgm:pt>
    <dgm:pt modelId="{AD94984F-7252-4EC3-B337-1EFC8C527607}" type="parTrans" cxnId="{E37E7295-DC07-471C-837C-BF3A32284587}">
      <dgm:prSet/>
      <dgm:spPr/>
      <dgm:t>
        <a:bodyPr/>
        <a:lstStyle/>
        <a:p>
          <a:endParaRPr lang="zh-CN" altLang="en-US">
            <a:latin typeface="腾讯体 W3" panose="020C04030202040F0204" pitchFamily="34" charset="-122"/>
            <a:ea typeface="腾讯体 W3" panose="020C04030202040F0204" pitchFamily="34" charset="-122"/>
          </a:endParaRPr>
        </a:p>
      </dgm:t>
    </dgm:pt>
    <dgm:pt modelId="{FCD07905-C85F-4E1F-A824-FA5EAF6889B8}" type="sibTrans" cxnId="{E37E7295-DC07-471C-837C-BF3A32284587}">
      <dgm:prSet/>
      <dgm:spPr/>
      <dgm:t>
        <a:bodyPr/>
        <a:lstStyle/>
        <a:p>
          <a:endParaRPr lang="zh-CN" altLang="en-US">
            <a:latin typeface="腾讯体 W3" panose="020C04030202040F0204" pitchFamily="34" charset="-122"/>
            <a:ea typeface="腾讯体 W3" panose="020C04030202040F0204" pitchFamily="34" charset="-122"/>
          </a:endParaRPr>
        </a:p>
      </dgm:t>
    </dgm:pt>
    <dgm:pt modelId="{9DEBCB34-4403-4E76-B489-3A85EEC89636}">
      <dgm:prSet phldrT="[文本]"/>
      <dgm:spPr/>
      <dgm:t>
        <a:bodyPr/>
        <a:lstStyle/>
        <a:p>
          <a:r>
            <a:rPr lang="zh-CN" altLang="zh-CN" dirty="0">
              <a:latin typeface="腾讯体 W3" panose="020C04030202040F0204" pitchFamily="34" charset="-122"/>
              <a:ea typeface="腾讯体 W3" panose="020C04030202040F0204" pitchFamily="34" charset="-122"/>
            </a:rPr>
            <a:t>对软件架构设计的测试</a:t>
          </a:r>
          <a:endParaRPr lang="zh-CN" altLang="en-US" dirty="0">
            <a:latin typeface="腾讯体 W3" panose="020C04030202040F0204" pitchFamily="34" charset="-122"/>
            <a:ea typeface="腾讯体 W3" panose="020C04030202040F0204" pitchFamily="34" charset="-122"/>
          </a:endParaRPr>
        </a:p>
      </dgm:t>
    </dgm:pt>
    <dgm:pt modelId="{731F4C69-8A6E-4812-82A0-33FA696A92AC}" type="parTrans" cxnId="{DFF27D2B-6822-4FC9-B919-1FE297DFC3B5}">
      <dgm:prSet/>
      <dgm:spPr/>
      <dgm:t>
        <a:bodyPr/>
        <a:lstStyle/>
        <a:p>
          <a:endParaRPr lang="zh-CN" altLang="en-US">
            <a:latin typeface="腾讯体 W3" panose="020C04030202040F0204" pitchFamily="34" charset="-122"/>
            <a:ea typeface="腾讯体 W3" panose="020C04030202040F0204" pitchFamily="34" charset="-122"/>
          </a:endParaRPr>
        </a:p>
      </dgm:t>
    </dgm:pt>
    <dgm:pt modelId="{206137A2-A5D8-4B36-AD3A-82BD8A4A34F4}" type="sibTrans" cxnId="{DFF27D2B-6822-4FC9-B919-1FE297DFC3B5}">
      <dgm:prSet/>
      <dgm:spPr/>
      <dgm:t>
        <a:bodyPr/>
        <a:lstStyle/>
        <a:p>
          <a:endParaRPr lang="zh-CN" altLang="en-US">
            <a:latin typeface="腾讯体 W3" panose="020C04030202040F0204" pitchFamily="34" charset="-122"/>
            <a:ea typeface="腾讯体 W3" panose="020C04030202040F0204" pitchFamily="34" charset="-122"/>
          </a:endParaRPr>
        </a:p>
      </dgm:t>
    </dgm:pt>
    <dgm:pt modelId="{C0FF0A57-E8E6-4A88-8A8C-B6A8A2F6740D}">
      <dgm:prSet phldrT="[文本]"/>
      <dgm:spPr/>
      <dgm:t>
        <a:bodyPr/>
        <a:lstStyle/>
        <a:p>
          <a:r>
            <a:rPr lang="zh-CN" altLang="zh-CN" dirty="0">
              <a:latin typeface="腾讯体 W3" panose="020C04030202040F0204" pitchFamily="34" charset="-122"/>
              <a:ea typeface="腾讯体 W3" panose="020C04030202040F0204" pitchFamily="34" charset="-122"/>
            </a:rPr>
            <a:t>对业务流的测试</a:t>
          </a:r>
          <a:endParaRPr lang="zh-CN" altLang="en-US" dirty="0">
            <a:latin typeface="腾讯体 W3" panose="020C04030202040F0204" pitchFamily="34" charset="-122"/>
            <a:ea typeface="腾讯体 W3" panose="020C04030202040F0204" pitchFamily="34" charset="-122"/>
          </a:endParaRPr>
        </a:p>
      </dgm:t>
    </dgm:pt>
    <dgm:pt modelId="{67AF49DD-0F36-45C1-9AAD-0AA8C7625C1E}" type="parTrans" cxnId="{2C23034C-261F-4A6A-A03D-9A23AC4C4336}">
      <dgm:prSet/>
      <dgm:spPr/>
      <dgm:t>
        <a:bodyPr/>
        <a:lstStyle/>
        <a:p>
          <a:endParaRPr lang="zh-CN" altLang="en-US">
            <a:latin typeface="腾讯体 W3" panose="020C04030202040F0204" pitchFamily="34" charset="-122"/>
            <a:ea typeface="腾讯体 W3" panose="020C04030202040F0204" pitchFamily="34" charset="-122"/>
          </a:endParaRPr>
        </a:p>
      </dgm:t>
    </dgm:pt>
    <dgm:pt modelId="{44F2BDAD-E681-4F59-914A-9BD2EC7C9A75}" type="sibTrans" cxnId="{2C23034C-261F-4A6A-A03D-9A23AC4C4336}">
      <dgm:prSet/>
      <dgm:spPr/>
      <dgm:t>
        <a:bodyPr/>
        <a:lstStyle/>
        <a:p>
          <a:endParaRPr lang="zh-CN" altLang="en-US">
            <a:latin typeface="腾讯体 W3" panose="020C04030202040F0204" pitchFamily="34" charset="-122"/>
            <a:ea typeface="腾讯体 W3" panose="020C04030202040F0204" pitchFamily="34" charset="-122"/>
          </a:endParaRPr>
        </a:p>
      </dgm:t>
    </dgm:pt>
    <dgm:pt modelId="{9CCC5BAF-C3D2-4E50-B626-CB319E153653}">
      <dgm:prSet phldrT="[文本]"/>
      <dgm:spPr/>
      <dgm:t>
        <a:bodyPr/>
        <a:lstStyle/>
        <a:p>
          <a:r>
            <a:rPr lang="zh-CN" altLang="zh-CN" dirty="0">
              <a:latin typeface="腾讯体 W3" panose="020C04030202040F0204" pitchFamily="34" charset="-122"/>
              <a:ea typeface="腾讯体 W3" panose="020C04030202040F0204" pitchFamily="34" charset="-122"/>
            </a:rPr>
            <a:t>对软件构件的测试</a:t>
          </a:r>
          <a:endParaRPr lang="zh-CN" altLang="en-US" dirty="0">
            <a:latin typeface="腾讯体 W3" panose="020C04030202040F0204" pitchFamily="34" charset="-122"/>
            <a:ea typeface="腾讯体 W3" panose="020C04030202040F0204" pitchFamily="34" charset="-122"/>
          </a:endParaRPr>
        </a:p>
      </dgm:t>
    </dgm:pt>
    <dgm:pt modelId="{225177F1-CEF5-411A-8F69-7A7D6F284609}" type="parTrans" cxnId="{5E762BC6-30F3-4BBE-86B7-F9061F151B25}">
      <dgm:prSet/>
      <dgm:spPr/>
      <dgm:t>
        <a:bodyPr/>
        <a:lstStyle/>
        <a:p>
          <a:endParaRPr lang="zh-CN" altLang="en-US">
            <a:latin typeface="腾讯体 W3" panose="020C04030202040F0204" pitchFamily="34" charset="-122"/>
            <a:ea typeface="腾讯体 W3" panose="020C04030202040F0204" pitchFamily="34" charset="-122"/>
          </a:endParaRPr>
        </a:p>
      </dgm:t>
    </dgm:pt>
    <dgm:pt modelId="{1E89E762-B9F1-4D2B-A37F-C0B095408F14}" type="sibTrans" cxnId="{5E762BC6-30F3-4BBE-86B7-F9061F151B25}">
      <dgm:prSet/>
      <dgm:spPr/>
      <dgm:t>
        <a:bodyPr/>
        <a:lstStyle/>
        <a:p>
          <a:endParaRPr lang="zh-CN" altLang="en-US">
            <a:latin typeface="腾讯体 W3" panose="020C04030202040F0204" pitchFamily="34" charset="-122"/>
            <a:ea typeface="腾讯体 W3" panose="020C04030202040F0204" pitchFamily="34" charset="-122"/>
          </a:endParaRPr>
        </a:p>
      </dgm:t>
    </dgm:pt>
    <dgm:pt modelId="{CD3F81AE-7207-479B-8544-C041AC99DE48}">
      <dgm:prSet phldrT="[文本]"/>
      <dgm:spPr/>
      <dgm:t>
        <a:bodyPr/>
        <a:lstStyle/>
        <a:p>
          <a:r>
            <a:rPr lang="zh-CN" altLang="zh-CN" dirty="0">
              <a:latin typeface="腾讯体 W3" panose="020C04030202040F0204" pitchFamily="34" charset="-122"/>
              <a:ea typeface="腾讯体 W3" panose="020C04030202040F0204" pitchFamily="34" charset="-122"/>
            </a:rPr>
            <a:t>对软件部署模式的测试</a:t>
          </a:r>
          <a:endParaRPr lang="zh-CN" altLang="en-US" dirty="0">
            <a:latin typeface="腾讯体 W3" panose="020C04030202040F0204" pitchFamily="34" charset="-122"/>
            <a:ea typeface="腾讯体 W3" panose="020C04030202040F0204" pitchFamily="34" charset="-122"/>
          </a:endParaRPr>
        </a:p>
      </dgm:t>
    </dgm:pt>
    <dgm:pt modelId="{8606F79C-FFB7-4EDC-86DA-7817BFBB7BA4}" type="parTrans" cxnId="{C192FDE5-4EA1-4430-8B26-C30B802F84F5}">
      <dgm:prSet/>
      <dgm:spPr/>
      <dgm:t>
        <a:bodyPr/>
        <a:lstStyle/>
        <a:p>
          <a:endParaRPr lang="zh-CN" altLang="en-US">
            <a:latin typeface="腾讯体 W3" panose="020C04030202040F0204" pitchFamily="34" charset="-122"/>
            <a:ea typeface="腾讯体 W3" panose="020C04030202040F0204" pitchFamily="34" charset="-122"/>
          </a:endParaRPr>
        </a:p>
      </dgm:t>
    </dgm:pt>
    <dgm:pt modelId="{BC83CE75-6B66-4AE0-B884-682FD1E2B7D1}" type="sibTrans" cxnId="{C192FDE5-4EA1-4430-8B26-C30B802F84F5}">
      <dgm:prSet/>
      <dgm:spPr/>
      <dgm:t>
        <a:bodyPr/>
        <a:lstStyle/>
        <a:p>
          <a:endParaRPr lang="zh-CN" altLang="en-US">
            <a:latin typeface="腾讯体 W3" panose="020C04030202040F0204" pitchFamily="34" charset="-122"/>
            <a:ea typeface="腾讯体 W3" panose="020C04030202040F0204" pitchFamily="34" charset="-122"/>
          </a:endParaRPr>
        </a:p>
      </dgm:t>
    </dgm:pt>
    <dgm:pt modelId="{541C4B62-869C-4301-8C40-F23097026245}" type="pres">
      <dgm:prSet presAssocID="{580D4EB3-7674-4855-B178-BBD52B891B02}" presName="outerComposite" presStyleCnt="0">
        <dgm:presLayoutVars>
          <dgm:chMax val="5"/>
          <dgm:dir/>
          <dgm:resizeHandles val="exact"/>
        </dgm:presLayoutVars>
      </dgm:prSet>
      <dgm:spPr/>
    </dgm:pt>
    <dgm:pt modelId="{773C0A27-9469-489E-84B3-2420CB882827}" type="pres">
      <dgm:prSet presAssocID="{580D4EB3-7674-4855-B178-BBD52B891B02}" presName="dummyMaxCanvas" presStyleCnt="0">
        <dgm:presLayoutVars/>
      </dgm:prSet>
      <dgm:spPr/>
    </dgm:pt>
    <dgm:pt modelId="{1F27421D-32C3-4026-9CBF-FBEA309FB432}" type="pres">
      <dgm:prSet presAssocID="{580D4EB3-7674-4855-B178-BBD52B891B02}" presName="FiveNodes_1" presStyleLbl="node1" presStyleIdx="0" presStyleCnt="5">
        <dgm:presLayoutVars>
          <dgm:bulletEnabled val="1"/>
        </dgm:presLayoutVars>
      </dgm:prSet>
      <dgm:spPr/>
    </dgm:pt>
    <dgm:pt modelId="{B66E1FED-9859-43F5-BD76-C2F41275E838}" type="pres">
      <dgm:prSet presAssocID="{580D4EB3-7674-4855-B178-BBD52B891B02}" presName="FiveNodes_2" presStyleLbl="node1" presStyleIdx="1" presStyleCnt="5">
        <dgm:presLayoutVars>
          <dgm:bulletEnabled val="1"/>
        </dgm:presLayoutVars>
      </dgm:prSet>
      <dgm:spPr/>
    </dgm:pt>
    <dgm:pt modelId="{772BDAE3-3693-4AF2-9A49-6797458729E3}" type="pres">
      <dgm:prSet presAssocID="{580D4EB3-7674-4855-B178-BBD52B891B02}" presName="FiveNodes_3" presStyleLbl="node1" presStyleIdx="2" presStyleCnt="5">
        <dgm:presLayoutVars>
          <dgm:bulletEnabled val="1"/>
        </dgm:presLayoutVars>
      </dgm:prSet>
      <dgm:spPr/>
    </dgm:pt>
    <dgm:pt modelId="{5329C057-FB62-44FA-A44C-4CD7298253D9}" type="pres">
      <dgm:prSet presAssocID="{580D4EB3-7674-4855-B178-BBD52B891B02}" presName="FiveNodes_4" presStyleLbl="node1" presStyleIdx="3" presStyleCnt="5">
        <dgm:presLayoutVars>
          <dgm:bulletEnabled val="1"/>
        </dgm:presLayoutVars>
      </dgm:prSet>
      <dgm:spPr/>
    </dgm:pt>
    <dgm:pt modelId="{28E4CF19-FFD1-4B7B-A2AC-AC035D8FCC40}" type="pres">
      <dgm:prSet presAssocID="{580D4EB3-7674-4855-B178-BBD52B891B02}" presName="FiveNodes_5" presStyleLbl="node1" presStyleIdx="4" presStyleCnt="5">
        <dgm:presLayoutVars>
          <dgm:bulletEnabled val="1"/>
        </dgm:presLayoutVars>
      </dgm:prSet>
      <dgm:spPr/>
    </dgm:pt>
    <dgm:pt modelId="{79DB3B63-D32E-41A9-801A-19077087625E}" type="pres">
      <dgm:prSet presAssocID="{580D4EB3-7674-4855-B178-BBD52B891B02}" presName="FiveConn_1-2" presStyleLbl="fgAccFollowNode1" presStyleIdx="0" presStyleCnt="4">
        <dgm:presLayoutVars>
          <dgm:bulletEnabled val="1"/>
        </dgm:presLayoutVars>
      </dgm:prSet>
      <dgm:spPr/>
    </dgm:pt>
    <dgm:pt modelId="{F9B72013-8C3F-42EF-9910-5818FE527C04}" type="pres">
      <dgm:prSet presAssocID="{580D4EB3-7674-4855-B178-BBD52B891B02}" presName="FiveConn_2-3" presStyleLbl="fgAccFollowNode1" presStyleIdx="1" presStyleCnt="4">
        <dgm:presLayoutVars>
          <dgm:bulletEnabled val="1"/>
        </dgm:presLayoutVars>
      </dgm:prSet>
      <dgm:spPr/>
    </dgm:pt>
    <dgm:pt modelId="{3BEF1F79-19FA-40BF-A0CF-5F07AAE277B9}" type="pres">
      <dgm:prSet presAssocID="{580D4EB3-7674-4855-B178-BBD52B891B02}" presName="FiveConn_3-4" presStyleLbl="fgAccFollowNode1" presStyleIdx="2" presStyleCnt="4">
        <dgm:presLayoutVars>
          <dgm:bulletEnabled val="1"/>
        </dgm:presLayoutVars>
      </dgm:prSet>
      <dgm:spPr/>
    </dgm:pt>
    <dgm:pt modelId="{44696D1F-DCAF-4007-8133-8853D566FC8C}" type="pres">
      <dgm:prSet presAssocID="{580D4EB3-7674-4855-B178-BBD52B891B02}" presName="FiveConn_4-5" presStyleLbl="fgAccFollowNode1" presStyleIdx="3" presStyleCnt="4">
        <dgm:presLayoutVars>
          <dgm:bulletEnabled val="1"/>
        </dgm:presLayoutVars>
      </dgm:prSet>
      <dgm:spPr/>
    </dgm:pt>
    <dgm:pt modelId="{0CA94C1E-37F0-4A37-BADD-8EF5C83E0A4C}" type="pres">
      <dgm:prSet presAssocID="{580D4EB3-7674-4855-B178-BBD52B891B02}" presName="FiveNodes_1_text" presStyleLbl="node1" presStyleIdx="4" presStyleCnt="5">
        <dgm:presLayoutVars>
          <dgm:bulletEnabled val="1"/>
        </dgm:presLayoutVars>
      </dgm:prSet>
      <dgm:spPr/>
    </dgm:pt>
    <dgm:pt modelId="{FF24CC9D-7953-4E98-82CB-15FD073E0465}" type="pres">
      <dgm:prSet presAssocID="{580D4EB3-7674-4855-B178-BBD52B891B02}" presName="FiveNodes_2_text" presStyleLbl="node1" presStyleIdx="4" presStyleCnt="5">
        <dgm:presLayoutVars>
          <dgm:bulletEnabled val="1"/>
        </dgm:presLayoutVars>
      </dgm:prSet>
      <dgm:spPr/>
    </dgm:pt>
    <dgm:pt modelId="{958DAC81-103A-4935-8C33-BA2D4D1F8B2A}" type="pres">
      <dgm:prSet presAssocID="{580D4EB3-7674-4855-B178-BBD52B891B02}" presName="FiveNodes_3_text" presStyleLbl="node1" presStyleIdx="4" presStyleCnt="5">
        <dgm:presLayoutVars>
          <dgm:bulletEnabled val="1"/>
        </dgm:presLayoutVars>
      </dgm:prSet>
      <dgm:spPr/>
    </dgm:pt>
    <dgm:pt modelId="{C7FA9799-846F-43AF-80BC-A876B345A6E3}" type="pres">
      <dgm:prSet presAssocID="{580D4EB3-7674-4855-B178-BBD52B891B02}" presName="FiveNodes_4_text" presStyleLbl="node1" presStyleIdx="4" presStyleCnt="5">
        <dgm:presLayoutVars>
          <dgm:bulletEnabled val="1"/>
        </dgm:presLayoutVars>
      </dgm:prSet>
      <dgm:spPr/>
    </dgm:pt>
    <dgm:pt modelId="{AA2E9218-DB19-4F4A-9AE7-36C7ABA4F92B}" type="pres">
      <dgm:prSet presAssocID="{580D4EB3-7674-4855-B178-BBD52B891B02}" presName="FiveNodes_5_text" presStyleLbl="node1" presStyleIdx="4" presStyleCnt="5">
        <dgm:presLayoutVars>
          <dgm:bulletEnabled val="1"/>
        </dgm:presLayoutVars>
      </dgm:prSet>
      <dgm:spPr/>
    </dgm:pt>
  </dgm:ptLst>
  <dgm:cxnLst>
    <dgm:cxn modelId="{3B422D00-85D0-48E9-AA10-08D58F10C801}" type="presOf" srcId="{CD3F81AE-7207-479B-8544-C041AC99DE48}" destId="{28E4CF19-FFD1-4B7B-A2AC-AC035D8FCC40}" srcOrd="0" destOrd="0" presId="urn:microsoft.com/office/officeart/2005/8/layout/vProcess5"/>
    <dgm:cxn modelId="{395C0B22-FB54-4E79-96C0-D1F909E987F8}" type="presOf" srcId="{9DEBCB34-4403-4E76-B489-3A85EEC89636}" destId="{B66E1FED-9859-43F5-BD76-C2F41275E838}" srcOrd="0" destOrd="0" presId="urn:microsoft.com/office/officeart/2005/8/layout/vProcess5"/>
    <dgm:cxn modelId="{F0234D27-63DD-41DA-8E00-B324BB2AE8F6}" type="presOf" srcId="{C0FF0A57-E8E6-4A88-8A8C-B6A8A2F6740D}" destId="{772BDAE3-3693-4AF2-9A49-6797458729E3}" srcOrd="0" destOrd="0" presId="urn:microsoft.com/office/officeart/2005/8/layout/vProcess5"/>
    <dgm:cxn modelId="{DFF27D2B-6822-4FC9-B919-1FE297DFC3B5}" srcId="{580D4EB3-7674-4855-B178-BBD52B891B02}" destId="{9DEBCB34-4403-4E76-B489-3A85EEC89636}" srcOrd="1" destOrd="0" parTransId="{731F4C69-8A6E-4812-82A0-33FA696A92AC}" sibTransId="{206137A2-A5D8-4B36-AD3A-82BD8A4A34F4}"/>
    <dgm:cxn modelId="{6D2AA12C-2B4D-4FB6-BD7A-DEBA12C32BF6}" type="presOf" srcId="{9CCC5BAF-C3D2-4E50-B626-CB319E153653}" destId="{C7FA9799-846F-43AF-80BC-A876B345A6E3}" srcOrd="1" destOrd="0" presId="urn:microsoft.com/office/officeart/2005/8/layout/vProcess5"/>
    <dgm:cxn modelId="{59093F2E-2B30-4FE5-8DE4-5D4D168719F1}" type="presOf" srcId="{C0FF0A57-E8E6-4A88-8A8C-B6A8A2F6740D}" destId="{958DAC81-103A-4935-8C33-BA2D4D1F8B2A}" srcOrd="1" destOrd="0" presId="urn:microsoft.com/office/officeart/2005/8/layout/vProcess5"/>
    <dgm:cxn modelId="{EDB4C347-5A15-4D31-8271-E29EA53B3CA0}" type="presOf" srcId="{FCD07905-C85F-4E1F-A824-FA5EAF6889B8}" destId="{79DB3B63-D32E-41A9-801A-19077087625E}" srcOrd="0" destOrd="0" presId="urn:microsoft.com/office/officeart/2005/8/layout/vProcess5"/>
    <dgm:cxn modelId="{662AED4B-5A5A-4385-AB1E-D06B0261231A}" type="presOf" srcId="{CD3F81AE-7207-479B-8544-C041AC99DE48}" destId="{AA2E9218-DB19-4F4A-9AE7-36C7ABA4F92B}" srcOrd="1" destOrd="0" presId="urn:microsoft.com/office/officeart/2005/8/layout/vProcess5"/>
    <dgm:cxn modelId="{2C23034C-261F-4A6A-A03D-9A23AC4C4336}" srcId="{580D4EB3-7674-4855-B178-BBD52B891B02}" destId="{C0FF0A57-E8E6-4A88-8A8C-B6A8A2F6740D}" srcOrd="2" destOrd="0" parTransId="{67AF49DD-0F36-45C1-9AAD-0AA8C7625C1E}" sibTransId="{44F2BDAD-E681-4F59-914A-9BD2EC7C9A75}"/>
    <dgm:cxn modelId="{2AAB0B7E-3BD8-4662-856E-51D23D5F8B89}" type="presOf" srcId="{96349E71-01CA-41AF-A9E7-1CF2D6679D18}" destId="{0CA94C1E-37F0-4A37-BADD-8EF5C83E0A4C}" srcOrd="1" destOrd="0" presId="urn:microsoft.com/office/officeart/2005/8/layout/vProcess5"/>
    <dgm:cxn modelId="{40EAE37E-C0F9-4794-BE60-7B372926ACF1}" type="presOf" srcId="{9DEBCB34-4403-4E76-B489-3A85EEC89636}" destId="{FF24CC9D-7953-4E98-82CB-15FD073E0465}" srcOrd="1" destOrd="0" presId="urn:microsoft.com/office/officeart/2005/8/layout/vProcess5"/>
    <dgm:cxn modelId="{5F6BC68B-5653-4936-9511-0A5CAA5444E0}" type="presOf" srcId="{96349E71-01CA-41AF-A9E7-1CF2D6679D18}" destId="{1F27421D-32C3-4026-9CBF-FBEA309FB432}" srcOrd="0" destOrd="0" presId="urn:microsoft.com/office/officeart/2005/8/layout/vProcess5"/>
    <dgm:cxn modelId="{E37E7295-DC07-471C-837C-BF3A32284587}" srcId="{580D4EB3-7674-4855-B178-BBD52B891B02}" destId="{96349E71-01CA-41AF-A9E7-1CF2D6679D18}" srcOrd="0" destOrd="0" parTransId="{AD94984F-7252-4EC3-B337-1EFC8C527607}" sibTransId="{FCD07905-C85F-4E1F-A824-FA5EAF6889B8}"/>
    <dgm:cxn modelId="{E38C46AF-0CFD-45CD-8349-4D23FBE0E884}" type="presOf" srcId="{580D4EB3-7674-4855-B178-BBD52B891B02}" destId="{541C4B62-869C-4301-8C40-F23097026245}" srcOrd="0" destOrd="0" presId="urn:microsoft.com/office/officeart/2005/8/layout/vProcess5"/>
    <dgm:cxn modelId="{A35A6FBA-4F54-4AEE-BF13-7F0375246208}" type="presOf" srcId="{1E89E762-B9F1-4D2B-A37F-C0B095408F14}" destId="{44696D1F-DCAF-4007-8133-8853D566FC8C}" srcOrd="0" destOrd="0" presId="urn:microsoft.com/office/officeart/2005/8/layout/vProcess5"/>
    <dgm:cxn modelId="{398E33BC-EBFE-476B-82B3-BB4E4144606C}" type="presOf" srcId="{206137A2-A5D8-4B36-AD3A-82BD8A4A34F4}" destId="{F9B72013-8C3F-42EF-9910-5818FE527C04}" srcOrd="0" destOrd="0" presId="urn:microsoft.com/office/officeart/2005/8/layout/vProcess5"/>
    <dgm:cxn modelId="{5E762BC6-30F3-4BBE-86B7-F9061F151B25}" srcId="{580D4EB3-7674-4855-B178-BBD52B891B02}" destId="{9CCC5BAF-C3D2-4E50-B626-CB319E153653}" srcOrd="3" destOrd="0" parTransId="{225177F1-CEF5-411A-8F69-7A7D6F284609}" sibTransId="{1E89E762-B9F1-4D2B-A37F-C0B095408F14}"/>
    <dgm:cxn modelId="{3D5670D3-1176-4593-9C4C-25DEC34ED554}" type="presOf" srcId="{9CCC5BAF-C3D2-4E50-B626-CB319E153653}" destId="{5329C057-FB62-44FA-A44C-4CD7298253D9}" srcOrd="0" destOrd="0" presId="urn:microsoft.com/office/officeart/2005/8/layout/vProcess5"/>
    <dgm:cxn modelId="{C192FDE5-4EA1-4430-8B26-C30B802F84F5}" srcId="{580D4EB3-7674-4855-B178-BBD52B891B02}" destId="{CD3F81AE-7207-479B-8544-C041AC99DE48}" srcOrd="4" destOrd="0" parTransId="{8606F79C-FFB7-4EDC-86DA-7817BFBB7BA4}" sibTransId="{BC83CE75-6B66-4AE0-B884-682FD1E2B7D1}"/>
    <dgm:cxn modelId="{4326EEED-B919-41B6-BEA7-117CE4E71029}" type="presOf" srcId="{44F2BDAD-E681-4F59-914A-9BD2EC7C9A75}" destId="{3BEF1F79-19FA-40BF-A0CF-5F07AAE277B9}" srcOrd="0" destOrd="0" presId="urn:microsoft.com/office/officeart/2005/8/layout/vProcess5"/>
    <dgm:cxn modelId="{6DC74F99-9805-40E8-BE27-27B5CF75DF71}" type="presParOf" srcId="{541C4B62-869C-4301-8C40-F23097026245}" destId="{773C0A27-9469-489E-84B3-2420CB882827}" srcOrd="0" destOrd="0" presId="urn:microsoft.com/office/officeart/2005/8/layout/vProcess5"/>
    <dgm:cxn modelId="{75528B3F-E276-49BC-A836-113EA7BACA30}" type="presParOf" srcId="{541C4B62-869C-4301-8C40-F23097026245}" destId="{1F27421D-32C3-4026-9CBF-FBEA309FB432}" srcOrd="1" destOrd="0" presId="urn:microsoft.com/office/officeart/2005/8/layout/vProcess5"/>
    <dgm:cxn modelId="{16A62679-27CC-47F9-B2DB-CE0A31A2C228}" type="presParOf" srcId="{541C4B62-869C-4301-8C40-F23097026245}" destId="{B66E1FED-9859-43F5-BD76-C2F41275E838}" srcOrd="2" destOrd="0" presId="urn:microsoft.com/office/officeart/2005/8/layout/vProcess5"/>
    <dgm:cxn modelId="{8EEB4135-062F-478D-8CCB-03042A085641}" type="presParOf" srcId="{541C4B62-869C-4301-8C40-F23097026245}" destId="{772BDAE3-3693-4AF2-9A49-6797458729E3}" srcOrd="3" destOrd="0" presId="urn:microsoft.com/office/officeart/2005/8/layout/vProcess5"/>
    <dgm:cxn modelId="{E03D8EDA-7343-4EE4-9CC6-B5ADFFC20BBB}" type="presParOf" srcId="{541C4B62-869C-4301-8C40-F23097026245}" destId="{5329C057-FB62-44FA-A44C-4CD7298253D9}" srcOrd="4" destOrd="0" presId="urn:microsoft.com/office/officeart/2005/8/layout/vProcess5"/>
    <dgm:cxn modelId="{49190A96-7CF7-4287-9D07-EF63075BE57E}" type="presParOf" srcId="{541C4B62-869C-4301-8C40-F23097026245}" destId="{28E4CF19-FFD1-4B7B-A2AC-AC035D8FCC40}" srcOrd="5" destOrd="0" presId="urn:microsoft.com/office/officeart/2005/8/layout/vProcess5"/>
    <dgm:cxn modelId="{C167FEA8-BD43-4B97-909C-D51B1B1D470C}" type="presParOf" srcId="{541C4B62-869C-4301-8C40-F23097026245}" destId="{79DB3B63-D32E-41A9-801A-19077087625E}" srcOrd="6" destOrd="0" presId="urn:microsoft.com/office/officeart/2005/8/layout/vProcess5"/>
    <dgm:cxn modelId="{1589171C-54D8-4135-B48A-7487E544FC5A}" type="presParOf" srcId="{541C4B62-869C-4301-8C40-F23097026245}" destId="{F9B72013-8C3F-42EF-9910-5818FE527C04}" srcOrd="7" destOrd="0" presId="urn:microsoft.com/office/officeart/2005/8/layout/vProcess5"/>
    <dgm:cxn modelId="{DDF04362-02A1-4665-BFE0-C75F2E549F6C}" type="presParOf" srcId="{541C4B62-869C-4301-8C40-F23097026245}" destId="{3BEF1F79-19FA-40BF-A0CF-5F07AAE277B9}" srcOrd="8" destOrd="0" presId="urn:microsoft.com/office/officeart/2005/8/layout/vProcess5"/>
    <dgm:cxn modelId="{7A55E7FD-DC03-4EEC-9515-DCBB22364545}" type="presParOf" srcId="{541C4B62-869C-4301-8C40-F23097026245}" destId="{44696D1F-DCAF-4007-8133-8853D566FC8C}" srcOrd="9" destOrd="0" presId="urn:microsoft.com/office/officeart/2005/8/layout/vProcess5"/>
    <dgm:cxn modelId="{5957B723-137B-424F-9D91-A0529CE166EF}" type="presParOf" srcId="{541C4B62-869C-4301-8C40-F23097026245}" destId="{0CA94C1E-37F0-4A37-BADD-8EF5C83E0A4C}" srcOrd="10" destOrd="0" presId="urn:microsoft.com/office/officeart/2005/8/layout/vProcess5"/>
    <dgm:cxn modelId="{51148FB0-84A6-4722-A057-0BFD2EC1E377}" type="presParOf" srcId="{541C4B62-869C-4301-8C40-F23097026245}" destId="{FF24CC9D-7953-4E98-82CB-15FD073E0465}" srcOrd="11" destOrd="0" presId="urn:microsoft.com/office/officeart/2005/8/layout/vProcess5"/>
    <dgm:cxn modelId="{BB4AF484-FF78-4AFE-94EF-F685AA02486A}" type="presParOf" srcId="{541C4B62-869C-4301-8C40-F23097026245}" destId="{958DAC81-103A-4935-8C33-BA2D4D1F8B2A}" srcOrd="12" destOrd="0" presId="urn:microsoft.com/office/officeart/2005/8/layout/vProcess5"/>
    <dgm:cxn modelId="{9D46CFFA-73FD-47BA-A395-32DAE34EE668}" type="presParOf" srcId="{541C4B62-869C-4301-8C40-F23097026245}" destId="{C7FA9799-846F-43AF-80BC-A876B345A6E3}" srcOrd="13" destOrd="0" presId="urn:microsoft.com/office/officeart/2005/8/layout/vProcess5"/>
    <dgm:cxn modelId="{2B2B8A91-B526-4463-A9B1-E9B02A9029BE}" type="presParOf" srcId="{541C4B62-869C-4301-8C40-F23097026245}" destId="{AA2E9218-DB19-4F4A-9AE7-36C7ABA4F92B}"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0D4EB3-7674-4855-B178-BBD52B891B02}"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zh-CN" altLang="en-US"/>
        </a:p>
      </dgm:t>
    </dgm:pt>
    <dgm:pt modelId="{96349E71-01CA-41AF-A9E7-1CF2D6679D18}">
      <dgm:prSet phldrT="[文本]"/>
      <dgm:spPr/>
      <dgm:t>
        <a:bodyPr/>
        <a:lstStyle/>
        <a:p>
          <a:r>
            <a:rPr lang="zh-CN" altLang="zh-CN" dirty="0">
              <a:latin typeface="腾讯体 W3" panose="020C04030202040F0204" pitchFamily="34" charset="-122"/>
              <a:ea typeface="腾讯体 W3" panose="020C04030202040F0204" pitchFamily="34" charset="-122"/>
            </a:rPr>
            <a:t>检测完成的代码是否与设计结果相符</a:t>
          </a:r>
          <a:endParaRPr lang="zh-CN" altLang="en-US" dirty="0">
            <a:latin typeface="腾讯体 W3" panose="020C04030202040F0204" pitchFamily="34" charset="-122"/>
            <a:ea typeface="腾讯体 W3" panose="020C04030202040F0204" pitchFamily="34" charset="-122"/>
          </a:endParaRPr>
        </a:p>
      </dgm:t>
    </dgm:pt>
    <dgm:pt modelId="{AD94984F-7252-4EC3-B337-1EFC8C527607}" type="parTrans" cxnId="{E37E7295-DC07-471C-837C-BF3A32284587}">
      <dgm:prSet/>
      <dgm:spPr/>
      <dgm:t>
        <a:bodyPr/>
        <a:lstStyle/>
        <a:p>
          <a:endParaRPr lang="zh-CN" altLang="en-US">
            <a:latin typeface="腾讯体 W3" panose="020C04030202040F0204" pitchFamily="34" charset="-122"/>
            <a:ea typeface="腾讯体 W3" panose="020C04030202040F0204" pitchFamily="34" charset="-122"/>
          </a:endParaRPr>
        </a:p>
      </dgm:t>
    </dgm:pt>
    <dgm:pt modelId="{FCD07905-C85F-4E1F-A824-FA5EAF6889B8}" type="sibTrans" cxnId="{E37E7295-DC07-471C-837C-BF3A32284587}">
      <dgm:prSet/>
      <dgm:spPr/>
      <dgm:t>
        <a:bodyPr/>
        <a:lstStyle/>
        <a:p>
          <a:endParaRPr lang="zh-CN" altLang="en-US">
            <a:latin typeface="腾讯体 W3" panose="020C04030202040F0204" pitchFamily="34" charset="-122"/>
            <a:ea typeface="腾讯体 W3" panose="020C04030202040F0204" pitchFamily="34" charset="-122"/>
          </a:endParaRPr>
        </a:p>
      </dgm:t>
    </dgm:pt>
    <dgm:pt modelId="{9DEBCB34-4403-4E76-B489-3A85EEC89636}">
      <dgm:prSet phldrT="[文本]"/>
      <dgm:spPr/>
      <dgm:t>
        <a:bodyPr/>
        <a:lstStyle/>
        <a:p>
          <a:r>
            <a:rPr lang="zh-CN" altLang="zh-CN" dirty="0">
              <a:latin typeface="腾讯体 W3" panose="020C04030202040F0204" pitchFamily="34" charset="-122"/>
              <a:ea typeface="腾讯体 W3" panose="020C04030202040F0204" pitchFamily="34" charset="-122"/>
            </a:rPr>
            <a:t>检测构件封装是否正确</a:t>
          </a:r>
          <a:endParaRPr lang="zh-CN" altLang="en-US" dirty="0">
            <a:latin typeface="腾讯体 W3" panose="020C04030202040F0204" pitchFamily="34" charset="-122"/>
            <a:ea typeface="腾讯体 W3" panose="020C04030202040F0204" pitchFamily="34" charset="-122"/>
          </a:endParaRPr>
        </a:p>
      </dgm:t>
    </dgm:pt>
    <dgm:pt modelId="{731F4C69-8A6E-4812-82A0-33FA696A92AC}" type="parTrans" cxnId="{DFF27D2B-6822-4FC9-B919-1FE297DFC3B5}">
      <dgm:prSet/>
      <dgm:spPr/>
      <dgm:t>
        <a:bodyPr/>
        <a:lstStyle/>
        <a:p>
          <a:endParaRPr lang="zh-CN" altLang="en-US">
            <a:latin typeface="腾讯体 W3" panose="020C04030202040F0204" pitchFamily="34" charset="-122"/>
            <a:ea typeface="腾讯体 W3" panose="020C04030202040F0204" pitchFamily="34" charset="-122"/>
          </a:endParaRPr>
        </a:p>
      </dgm:t>
    </dgm:pt>
    <dgm:pt modelId="{206137A2-A5D8-4B36-AD3A-82BD8A4A34F4}" type="sibTrans" cxnId="{DFF27D2B-6822-4FC9-B919-1FE297DFC3B5}">
      <dgm:prSet/>
      <dgm:spPr/>
      <dgm:t>
        <a:bodyPr/>
        <a:lstStyle/>
        <a:p>
          <a:endParaRPr lang="zh-CN" altLang="en-US">
            <a:latin typeface="腾讯体 W3" panose="020C04030202040F0204" pitchFamily="34" charset="-122"/>
            <a:ea typeface="腾讯体 W3" panose="020C04030202040F0204" pitchFamily="34" charset="-122"/>
          </a:endParaRPr>
        </a:p>
      </dgm:t>
    </dgm:pt>
    <dgm:pt modelId="{C0FF0A57-E8E6-4A88-8A8C-B6A8A2F6740D}">
      <dgm:prSet phldrT="[文本]"/>
      <dgm:spPr/>
      <dgm:t>
        <a:bodyPr/>
        <a:lstStyle/>
        <a:p>
          <a:r>
            <a:rPr lang="zh-CN" altLang="zh-CN" dirty="0">
              <a:latin typeface="腾讯体 W3" panose="020C04030202040F0204" pitchFamily="34" charset="-122"/>
              <a:ea typeface="腾讯体 W3" panose="020C04030202040F0204" pitchFamily="34" charset="-122"/>
            </a:rPr>
            <a:t>检测完成的代码风格是否符合要求</a:t>
          </a:r>
          <a:endParaRPr lang="zh-CN" altLang="en-US" dirty="0">
            <a:latin typeface="腾讯体 W3" panose="020C04030202040F0204" pitchFamily="34" charset="-122"/>
            <a:ea typeface="腾讯体 W3" panose="020C04030202040F0204" pitchFamily="34" charset="-122"/>
          </a:endParaRPr>
        </a:p>
      </dgm:t>
    </dgm:pt>
    <dgm:pt modelId="{67AF49DD-0F36-45C1-9AAD-0AA8C7625C1E}" type="parTrans" cxnId="{2C23034C-261F-4A6A-A03D-9A23AC4C4336}">
      <dgm:prSet/>
      <dgm:spPr/>
      <dgm:t>
        <a:bodyPr/>
        <a:lstStyle/>
        <a:p>
          <a:endParaRPr lang="zh-CN" altLang="en-US">
            <a:latin typeface="腾讯体 W3" panose="020C04030202040F0204" pitchFamily="34" charset="-122"/>
            <a:ea typeface="腾讯体 W3" panose="020C04030202040F0204" pitchFamily="34" charset="-122"/>
          </a:endParaRPr>
        </a:p>
      </dgm:t>
    </dgm:pt>
    <dgm:pt modelId="{44F2BDAD-E681-4F59-914A-9BD2EC7C9A75}" type="sibTrans" cxnId="{2C23034C-261F-4A6A-A03D-9A23AC4C4336}">
      <dgm:prSet/>
      <dgm:spPr/>
      <dgm:t>
        <a:bodyPr/>
        <a:lstStyle/>
        <a:p>
          <a:endParaRPr lang="zh-CN" altLang="en-US">
            <a:latin typeface="腾讯体 W3" panose="020C04030202040F0204" pitchFamily="34" charset="-122"/>
            <a:ea typeface="腾讯体 W3" panose="020C04030202040F0204" pitchFamily="34" charset="-122"/>
          </a:endParaRPr>
        </a:p>
      </dgm:t>
    </dgm:pt>
    <dgm:pt modelId="{541C4B62-869C-4301-8C40-F23097026245}" type="pres">
      <dgm:prSet presAssocID="{580D4EB3-7674-4855-B178-BBD52B891B02}" presName="outerComposite" presStyleCnt="0">
        <dgm:presLayoutVars>
          <dgm:chMax val="5"/>
          <dgm:dir/>
          <dgm:resizeHandles val="exact"/>
        </dgm:presLayoutVars>
      </dgm:prSet>
      <dgm:spPr/>
    </dgm:pt>
    <dgm:pt modelId="{773C0A27-9469-489E-84B3-2420CB882827}" type="pres">
      <dgm:prSet presAssocID="{580D4EB3-7674-4855-B178-BBD52B891B02}" presName="dummyMaxCanvas" presStyleCnt="0">
        <dgm:presLayoutVars/>
      </dgm:prSet>
      <dgm:spPr/>
    </dgm:pt>
    <dgm:pt modelId="{48DB433B-370E-484E-B8C0-8DBF63858571}" type="pres">
      <dgm:prSet presAssocID="{580D4EB3-7674-4855-B178-BBD52B891B02}" presName="ThreeNodes_1" presStyleLbl="node1" presStyleIdx="0" presStyleCnt="3">
        <dgm:presLayoutVars>
          <dgm:bulletEnabled val="1"/>
        </dgm:presLayoutVars>
      </dgm:prSet>
      <dgm:spPr/>
    </dgm:pt>
    <dgm:pt modelId="{A2979D02-F145-4473-95C8-F3553A9EA503}" type="pres">
      <dgm:prSet presAssocID="{580D4EB3-7674-4855-B178-BBD52B891B02}" presName="ThreeNodes_2" presStyleLbl="node1" presStyleIdx="1" presStyleCnt="3">
        <dgm:presLayoutVars>
          <dgm:bulletEnabled val="1"/>
        </dgm:presLayoutVars>
      </dgm:prSet>
      <dgm:spPr/>
    </dgm:pt>
    <dgm:pt modelId="{0919BF9A-9694-460F-AD43-2FA378FA30CC}" type="pres">
      <dgm:prSet presAssocID="{580D4EB3-7674-4855-B178-BBD52B891B02}" presName="ThreeNodes_3" presStyleLbl="node1" presStyleIdx="2" presStyleCnt="3">
        <dgm:presLayoutVars>
          <dgm:bulletEnabled val="1"/>
        </dgm:presLayoutVars>
      </dgm:prSet>
      <dgm:spPr/>
    </dgm:pt>
    <dgm:pt modelId="{BE35BEF4-FC02-495D-80FC-FC1E1C8B8191}" type="pres">
      <dgm:prSet presAssocID="{580D4EB3-7674-4855-B178-BBD52B891B02}" presName="ThreeConn_1-2" presStyleLbl="fgAccFollowNode1" presStyleIdx="0" presStyleCnt="2">
        <dgm:presLayoutVars>
          <dgm:bulletEnabled val="1"/>
        </dgm:presLayoutVars>
      </dgm:prSet>
      <dgm:spPr/>
    </dgm:pt>
    <dgm:pt modelId="{1C8A7D63-C931-4855-ACB9-2625337924B3}" type="pres">
      <dgm:prSet presAssocID="{580D4EB3-7674-4855-B178-BBD52B891B02}" presName="ThreeConn_2-3" presStyleLbl="fgAccFollowNode1" presStyleIdx="1" presStyleCnt="2">
        <dgm:presLayoutVars>
          <dgm:bulletEnabled val="1"/>
        </dgm:presLayoutVars>
      </dgm:prSet>
      <dgm:spPr/>
    </dgm:pt>
    <dgm:pt modelId="{9F493AF6-FB9F-4E03-A6A1-7A9266613BD4}" type="pres">
      <dgm:prSet presAssocID="{580D4EB3-7674-4855-B178-BBD52B891B02}" presName="ThreeNodes_1_text" presStyleLbl="node1" presStyleIdx="2" presStyleCnt="3">
        <dgm:presLayoutVars>
          <dgm:bulletEnabled val="1"/>
        </dgm:presLayoutVars>
      </dgm:prSet>
      <dgm:spPr/>
    </dgm:pt>
    <dgm:pt modelId="{3FBDA5E3-64B9-4B36-91E0-7D298CBD9382}" type="pres">
      <dgm:prSet presAssocID="{580D4EB3-7674-4855-B178-BBD52B891B02}" presName="ThreeNodes_2_text" presStyleLbl="node1" presStyleIdx="2" presStyleCnt="3">
        <dgm:presLayoutVars>
          <dgm:bulletEnabled val="1"/>
        </dgm:presLayoutVars>
      </dgm:prSet>
      <dgm:spPr/>
    </dgm:pt>
    <dgm:pt modelId="{39968F5E-0912-4B06-B78F-8E7816645766}" type="pres">
      <dgm:prSet presAssocID="{580D4EB3-7674-4855-B178-BBD52B891B02}" presName="ThreeNodes_3_text" presStyleLbl="node1" presStyleIdx="2" presStyleCnt="3">
        <dgm:presLayoutVars>
          <dgm:bulletEnabled val="1"/>
        </dgm:presLayoutVars>
      </dgm:prSet>
      <dgm:spPr/>
    </dgm:pt>
  </dgm:ptLst>
  <dgm:cxnLst>
    <dgm:cxn modelId="{DFF27D2B-6822-4FC9-B919-1FE297DFC3B5}" srcId="{580D4EB3-7674-4855-B178-BBD52B891B02}" destId="{9DEBCB34-4403-4E76-B489-3A85EEC89636}" srcOrd="1" destOrd="0" parTransId="{731F4C69-8A6E-4812-82A0-33FA696A92AC}" sibTransId="{206137A2-A5D8-4B36-AD3A-82BD8A4A34F4}"/>
    <dgm:cxn modelId="{271D0F34-5751-4AEF-AC88-EE24895618A1}" type="presOf" srcId="{96349E71-01CA-41AF-A9E7-1CF2D6679D18}" destId="{9F493AF6-FB9F-4E03-A6A1-7A9266613BD4}" srcOrd="1" destOrd="0" presId="urn:microsoft.com/office/officeart/2005/8/layout/vProcess5"/>
    <dgm:cxn modelId="{EB90BF3D-2EF6-4CE0-9A78-4BD19FBF75CE}" type="presOf" srcId="{FCD07905-C85F-4E1F-A824-FA5EAF6889B8}" destId="{BE35BEF4-FC02-495D-80FC-FC1E1C8B8191}" srcOrd="0" destOrd="0" presId="urn:microsoft.com/office/officeart/2005/8/layout/vProcess5"/>
    <dgm:cxn modelId="{0B344E41-57CE-4061-8AF8-2B95806DA1FF}" type="presOf" srcId="{9DEBCB34-4403-4E76-B489-3A85EEC89636}" destId="{3FBDA5E3-64B9-4B36-91E0-7D298CBD9382}" srcOrd="1" destOrd="0" presId="urn:microsoft.com/office/officeart/2005/8/layout/vProcess5"/>
    <dgm:cxn modelId="{4807F94A-D458-4811-8CE1-3BBB42E056D4}" type="presOf" srcId="{C0FF0A57-E8E6-4A88-8A8C-B6A8A2F6740D}" destId="{0919BF9A-9694-460F-AD43-2FA378FA30CC}" srcOrd="0" destOrd="0" presId="urn:microsoft.com/office/officeart/2005/8/layout/vProcess5"/>
    <dgm:cxn modelId="{2C23034C-261F-4A6A-A03D-9A23AC4C4336}" srcId="{580D4EB3-7674-4855-B178-BBD52B891B02}" destId="{C0FF0A57-E8E6-4A88-8A8C-B6A8A2F6740D}" srcOrd="2" destOrd="0" parTransId="{67AF49DD-0F36-45C1-9AAD-0AA8C7625C1E}" sibTransId="{44F2BDAD-E681-4F59-914A-9BD2EC7C9A75}"/>
    <dgm:cxn modelId="{15A25E72-450A-4CB5-AD47-436396DF2F6C}" type="presOf" srcId="{9DEBCB34-4403-4E76-B489-3A85EEC89636}" destId="{A2979D02-F145-4473-95C8-F3553A9EA503}" srcOrd="0" destOrd="0" presId="urn:microsoft.com/office/officeart/2005/8/layout/vProcess5"/>
    <dgm:cxn modelId="{89376F52-925D-4F78-8001-ABB9083C9E29}" type="presOf" srcId="{206137A2-A5D8-4B36-AD3A-82BD8A4A34F4}" destId="{1C8A7D63-C931-4855-ACB9-2625337924B3}" srcOrd="0" destOrd="0" presId="urn:microsoft.com/office/officeart/2005/8/layout/vProcess5"/>
    <dgm:cxn modelId="{23F9F782-56DA-47C7-AB76-C7561F39C95B}" type="presOf" srcId="{96349E71-01CA-41AF-A9E7-1CF2D6679D18}" destId="{48DB433B-370E-484E-B8C0-8DBF63858571}" srcOrd="0" destOrd="0" presId="urn:microsoft.com/office/officeart/2005/8/layout/vProcess5"/>
    <dgm:cxn modelId="{E37E7295-DC07-471C-837C-BF3A32284587}" srcId="{580D4EB3-7674-4855-B178-BBD52B891B02}" destId="{96349E71-01CA-41AF-A9E7-1CF2D6679D18}" srcOrd="0" destOrd="0" parTransId="{AD94984F-7252-4EC3-B337-1EFC8C527607}" sibTransId="{FCD07905-C85F-4E1F-A824-FA5EAF6889B8}"/>
    <dgm:cxn modelId="{E38C46AF-0CFD-45CD-8349-4D23FBE0E884}" type="presOf" srcId="{580D4EB3-7674-4855-B178-BBD52B891B02}" destId="{541C4B62-869C-4301-8C40-F23097026245}" srcOrd="0" destOrd="0" presId="urn:microsoft.com/office/officeart/2005/8/layout/vProcess5"/>
    <dgm:cxn modelId="{49B9CEEF-089C-440F-970E-9F4567F35B51}" type="presOf" srcId="{C0FF0A57-E8E6-4A88-8A8C-B6A8A2F6740D}" destId="{39968F5E-0912-4B06-B78F-8E7816645766}" srcOrd="1" destOrd="0" presId="urn:microsoft.com/office/officeart/2005/8/layout/vProcess5"/>
    <dgm:cxn modelId="{6DC74F99-9805-40E8-BE27-27B5CF75DF71}" type="presParOf" srcId="{541C4B62-869C-4301-8C40-F23097026245}" destId="{773C0A27-9469-489E-84B3-2420CB882827}" srcOrd="0" destOrd="0" presId="urn:microsoft.com/office/officeart/2005/8/layout/vProcess5"/>
    <dgm:cxn modelId="{AB2FC8A2-BC27-4614-AFC5-D2054E43C452}" type="presParOf" srcId="{541C4B62-869C-4301-8C40-F23097026245}" destId="{48DB433B-370E-484E-B8C0-8DBF63858571}" srcOrd="1" destOrd="0" presId="urn:microsoft.com/office/officeart/2005/8/layout/vProcess5"/>
    <dgm:cxn modelId="{8C777F5D-9815-4942-85E4-741A0A36893B}" type="presParOf" srcId="{541C4B62-869C-4301-8C40-F23097026245}" destId="{A2979D02-F145-4473-95C8-F3553A9EA503}" srcOrd="2" destOrd="0" presId="urn:microsoft.com/office/officeart/2005/8/layout/vProcess5"/>
    <dgm:cxn modelId="{49DE4A1C-BD33-4338-8F93-80E9AC6068CA}" type="presParOf" srcId="{541C4B62-869C-4301-8C40-F23097026245}" destId="{0919BF9A-9694-460F-AD43-2FA378FA30CC}" srcOrd="3" destOrd="0" presId="urn:microsoft.com/office/officeart/2005/8/layout/vProcess5"/>
    <dgm:cxn modelId="{13EF9D28-A73D-423D-9447-9188A0FE530F}" type="presParOf" srcId="{541C4B62-869C-4301-8C40-F23097026245}" destId="{BE35BEF4-FC02-495D-80FC-FC1E1C8B8191}" srcOrd="4" destOrd="0" presId="urn:microsoft.com/office/officeart/2005/8/layout/vProcess5"/>
    <dgm:cxn modelId="{F51324EC-B09F-4D4C-8796-4ED1F1DE28F5}" type="presParOf" srcId="{541C4B62-869C-4301-8C40-F23097026245}" destId="{1C8A7D63-C931-4855-ACB9-2625337924B3}" srcOrd="5" destOrd="0" presId="urn:microsoft.com/office/officeart/2005/8/layout/vProcess5"/>
    <dgm:cxn modelId="{A626949D-045D-4269-B740-94C5FE2B252D}" type="presParOf" srcId="{541C4B62-869C-4301-8C40-F23097026245}" destId="{9F493AF6-FB9F-4E03-A6A1-7A9266613BD4}" srcOrd="6" destOrd="0" presId="urn:microsoft.com/office/officeart/2005/8/layout/vProcess5"/>
    <dgm:cxn modelId="{73A30D97-26B2-4EA0-8518-89C3B04BE411}" type="presParOf" srcId="{541C4B62-869C-4301-8C40-F23097026245}" destId="{3FBDA5E3-64B9-4B36-91E0-7D298CBD9382}" srcOrd="7" destOrd="0" presId="urn:microsoft.com/office/officeart/2005/8/layout/vProcess5"/>
    <dgm:cxn modelId="{4B590379-75EE-47A4-BC0B-75E9C38F4E13}" type="presParOf" srcId="{541C4B62-869C-4301-8C40-F23097026245}" destId="{39968F5E-0912-4B06-B78F-8E781664576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80D4EB3-7674-4855-B178-BBD52B891B02}" type="doc">
      <dgm:prSet loTypeId="urn:microsoft.com/office/officeart/2005/8/layout/vProcess5" loCatId="process" qsTypeId="urn:microsoft.com/office/officeart/2005/8/quickstyle/simple1" qsCatId="simple" csTypeId="urn:microsoft.com/office/officeart/2005/8/colors/colorful3" csCatId="colorful" phldr="1"/>
      <dgm:spPr/>
      <dgm:t>
        <a:bodyPr/>
        <a:lstStyle/>
        <a:p>
          <a:endParaRPr lang="zh-CN" altLang="en-US"/>
        </a:p>
      </dgm:t>
    </dgm:pt>
    <dgm:pt modelId="{96349E71-01CA-41AF-A9E7-1CF2D6679D18}">
      <dgm:prSet phldrT="[文本]"/>
      <dgm:spPr/>
      <dgm:t>
        <a:bodyPr/>
        <a:lstStyle/>
        <a:p>
          <a:r>
            <a:rPr lang="zh-CN" altLang="en-US" dirty="0">
              <a:latin typeface="腾讯体 W3" panose="020C04030202040F0204" pitchFamily="34" charset="-122"/>
              <a:ea typeface="腾讯体 W3" panose="020C04030202040F0204" pitchFamily="34" charset="-122"/>
            </a:rPr>
            <a:t>功能是否符合用户需求</a:t>
          </a:r>
        </a:p>
      </dgm:t>
    </dgm:pt>
    <dgm:pt modelId="{AD94984F-7252-4EC3-B337-1EFC8C527607}" type="parTrans" cxnId="{E37E7295-DC07-471C-837C-BF3A32284587}">
      <dgm:prSet/>
      <dgm:spPr/>
      <dgm:t>
        <a:bodyPr/>
        <a:lstStyle/>
        <a:p>
          <a:endParaRPr lang="zh-CN" altLang="en-US">
            <a:latin typeface="腾讯体 W3" panose="020C04030202040F0204" pitchFamily="34" charset="-122"/>
            <a:ea typeface="腾讯体 W3" panose="020C04030202040F0204" pitchFamily="34" charset="-122"/>
          </a:endParaRPr>
        </a:p>
      </dgm:t>
    </dgm:pt>
    <dgm:pt modelId="{FCD07905-C85F-4E1F-A824-FA5EAF6889B8}" type="sibTrans" cxnId="{E37E7295-DC07-471C-837C-BF3A32284587}">
      <dgm:prSet/>
      <dgm:spPr/>
      <dgm:t>
        <a:bodyPr/>
        <a:lstStyle/>
        <a:p>
          <a:endParaRPr lang="zh-CN" altLang="en-US">
            <a:latin typeface="腾讯体 W3" panose="020C04030202040F0204" pitchFamily="34" charset="-122"/>
            <a:ea typeface="腾讯体 W3" panose="020C04030202040F0204" pitchFamily="34" charset="-122"/>
          </a:endParaRPr>
        </a:p>
      </dgm:t>
    </dgm:pt>
    <dgm:pt modelId="{9DEBCB34-4403-4E76-B489-3A85EEC89636}">
      <dgm:prSet phldrT="[文本]"/>
      <dgm:spPr/>
      <dgm:t>
        <a:bodyPr/>
        <a:lstStyle/>
        <a:p>
          <a:r>
            <a:rPr lang="zh-CN" altLang="en-US" dirty="0">
              <a:latin typeface="腾讯体 W3" panose="020C04030202040F0204" pitchFamily="34" charset="-122"/>
              <a:ea typeface="腾讯体 W3" panose="020C04030202040F0204" pitchFamily="34" charset="-122"/>
            </a:rPr>
            <a:t>性能是否符合用户需求</a:t>
          </a:r>
        </a:p>
      </dgm:t>
    </dgm:pt>
    <dgm:pt modelId="{731F4C69-8A6E-4812-82A0-33FA696A92AC}" type="parTrans" cxnId="{DFF27D2B-6822-4FC9-B919-1FE297DFC3B5}">
      <dgm:prSet/>
      <dgm:spPr/>
      <dgm:t>
        <a:bodyPr/>
        <a:lstStyle/>
        <a:p>
          <a:endParaRPr lang="zh-CN" altLang="en-US">
            <a:latin typeface="腾讯体 W3" panose="020C04030202040F0204" pitchFamily="34" charset="-122"/>
            <a:ea typeface="腾讯体 W3" panose="020C04030202040F0204" pitchFamily="34" charset="-122"/>
          </a:endParaRPr>
        </a:p>
      </dgm:t>
    </dgm:pt>
    <dgm:pt modelId="{206137A2-A5D8-4B36-AD3A-82BD8A4A34F4}" type="sibTrans" cxnId="{DFF27D2B-6822-4FC9-B919-1FE297DFC3B5}">
      <dgm:prSet/>
      <dgm:spPr/>
      <dgm:t>
        <a:bodyPr/>
        <a:lstStyle/>
        <a:p>
          <a:endParaRPr lang="zh-CN" altLang="en-US">
            <a:latin typeface="腾讯体 W3" panose="020C04030202040F0204" pitchFamily="34" charset="-122"/>
            <a:ea typeface="腾讯体 W3" panose="020C04030202040F0204" pitchFamily="34" charset="-122"/>
          </a:endParaRPr>
        </a:p>
      </dgm:t>
    </dgm:pt>
    <dgm:pt modelId="{C0FF0A57-E8E6-4A88-8A8C-B6A8A2F6740D}">
      <dgm:prSet phldrT="[文本]"/>
      <dgm:spPr/>
      <dgm:t>
        <a:bodyPr/>
        <a:lstStyle/>
        <a:p>
          <a:r>
            <a:rPr lang="zh-CN" altLang="zh-CN" dirty="0">
              <a:latin typeface="腾讯体 W3" panose="020C04030202040F0204" pitchFamily="34" charset="-122"/>
              <a:ea typeface="腾讯体 W3" panose="020C04030202040F0204" pitchFamily="34" charset="-122"/>
            </a:rPr>
            <a:t>软件配置是否完整</a:t>
          </a:r>
          <a:endParaRPr lang="zh-CN" altLang="en-US" dirty="0">
            <a:latin typeface="腾讯体 W3" panose="020C04030202040F0204" pitchFamily="34" charset="-122"/>
            <a:ea typeface="腾讯体 W3" panose="020C04030202040F0204" pitchFamily="34" charset="-122"/>
          </a:endParaRPr>
        </a:p>
      </dgm:t>
    </dgm:pt>
    <dgm:pt modelId="{67AF49DD-0F36-45C1-9AAD-0AA8C7625C1E}" type="parTrans" cxnId="{2C23034C-261F-4A6A-A03D-9A23AC4C4336}">
      <dgm:prSet/>
      <dgm:spPr/>
      <dgm:t>
        <a:bodyPr/>
        <a:lstStyle/>
        <a:p>
          <a:endParaRPr lang="zh-CN" altLang="en-US">
            <a:latin typeface="腾讯体 W3" panose="020C04030202040F0204" pitchFamily="34" charset="-122"/>
            <a:ea typeface="腾讯体 W3" panose="020C04030202040F0204" pitchFamily="34" charset="-122"/>
          </a:endParaRPr>
        </a:p>
      </dgm:t>
    </dgm:pt>
    <dgm:pt modelId="{44F2BDAD-E681-4F59-914A-9BD2EC7C9A75}" type="sibTrans" cxnId="{2C23034C-261F-4A6A-A03D-9A23AC4C4336}">
      <dgm:prSet/>
      <dgm:spPr/>
      <dgm:t>
        <a:bodyPr/>
        <a:lstStyle/>
        <a:p>
          <a:endParaRPr lang="zh-CN" altLang="en-US">
            <a:latin typeface="腾讯体 W3" panose="020C04030202040F0204" pitchFamily="34" charset="-122"/>
            <a:ea typeface="腾讯体 W3" panose="020C04030202040F0204" pitchFamily="34" charset="-122"/>
          </a:endParaRPr>
        </a:p>
      </dgm:t>
    </dgm:pt>
    <dgm:pt modelId="{541C4B62-869C-4301-8C40-F23097026245}" type="pres">
      <dgm:prSet presAssocID="{580D4EB3-7674-4855-B178-BBD52B891B02}" presName="outerComposite" presStyleCnt="0">
        <dgm:presLayoutVars>
          <dgm:chMax val="5"/>
          <dgm:dir/>
          <dgm:resizeHandles val="exact"/>
        </dgm:presLayoutVars>
      </dgm:prSet>
      <dgm:spPr/>
    </dgm:pt>
    <dgm:pt modelId="{773C0A27-9469-489E-84B3-2420CB882827}" type="pres">
      <dgm:prSet presAssocID="{580D4EB3-7674-4855-B178-BBD52B891B02}" presName="dummyMaxCanvas" presStyleCnt="0">
        <dgm:presLayoutVars/>
      </dgm:prSet>
      <dgm:spPr/>
    </dgm:pt>
    <dgm:pt modelId="{48DB433B-370E-484E-B8C0-8DBF63858571}" type="pres">
      <dgm:prSet presAssocID="{580D4EB3-7674-4855-B178-BBD52B891B02}" presName="ThreeNodes_1" presStyleLbl="node1" presStyleIdx="0" presStyleCnt="3">
        <dgm:presLayoutVars>
          <dgm:bulletEnabled val="1"/>
        </dgm:presLayoutVars>
      </dgm:prSet>
      <dgm:spPr/>
    </dgm:pt>
    <dgm:pt modelId="{A2979D02-F145-4473-95C8-F3553A9EA503}" type="pres">
      <dgm:prSet presAssocID="{580D4EB3-7674-4855-B178-BBD52B891B02}" presName="ThreeNodes_2" presStyleLbl="node1" presStyleIdx="1" presStyleCnt="3">
        <dgm:presLayoutVars>
          <dgm:bulletEnabled val="1"/>
        </dgm:presLayoutVars>
      </dgm:prSet>
      <dgm:spPr/>
    </dgm:pt>
    <dgm:pt modelId="{0919BF9A-9694-460F-AD43-2FA378FA30CC}" type="pres">
      <dgm:prSet presAssocID="{580D4EB3-7674-4855-B178-BBD52B891B02}" presName="ThreeNodes_3" presStyleLbl="node1" presStyleIdx="2" presStyleCnt="3">
        <dgm:presLayoutVars>
          <dgm:bulletEnabled val="1"/>
        </dgm:presLayoutVars>
      </dgm:prSet>
      <dgm:spPr/>
    </dgm:pt>
    <dgm:pt modelId="{BE35BEF4-FC02-495D-80FC-FC1E1C8B8191}" type="pres">
      <dgm:prSet presAssocID="{580D4EB3-7674-4855-B178-BBD52B891B02}" presName="ThreeConn_1-2" presStyleLbl="fgAccFollowNode1" presStyleIdx="0" presStyleCnt="2">
        <dgm:presLayoutVars>
          <dgm:bulletEnabled val="1"/>
        </dgm:presLayoutVars>
      </dgm:prSet>
      <dgm:spPr/>
    </dgm:pt>
    <dgm:pt modelId="{1C8A7D63-C931-4855-ACB9-2625337924B3}" type="pres">
      <dgm:prSet presAssocID="{580D4EB3-7674-4855-B178-BBD52B891B02}" presName="ThreeConn_2-3" presStyleLbl="fgAccFollowNode1" presStyleIdx="1" presStyleCnt="2">
        <dgm:presLayoutVars>
          <dgm:bulletEnabled val="1"/>
        </dgm:presLayoutVars>
      </dgm:prSet>
      <dgm:spPr/>
    </dgm:pt>
    <dgm:pt modelId="{9F493AF6-FB9F-4E03-A6A1-7A9266613BD4}" type="pres">
      <dgm:prSet presAssocID="{580D4EB3-7674-4855-B178-BBD52B891B02}" presName="ThreeNodes_1_text" presStyleLbl="node1" presStyleIdx="2" presStyleCnt="3">
        <dgm:presLayoutVars>
          <dgm:bulletEnabled val="1"/>
        </dgm:presLayoutVars>
      </dgm:prSet>
      <dgm:spPr/>
    </dgm:pt>
    <dgm:pt modelId="{3FBDA5E3-64B9-4B36-91E0-7D298CBD9382}" type="pres">
      <dgm:prSet presAssocID="{580D4EB3-7674-4855-B178-BBD52B891B02}" presName="ThreeNodes_2_text" presStyleLbl="node1" presStyleIdx="2" presStyleCnt="3">
        <dgm:presLayoutVars>
          <dgm:bulletEnabled val="1"/>
        </dgm:presLayoutVars>
      </dgm:prSet>
      <dgm:spPr/>
    </dgm:pt>
    <dgm:pt modelId="{39968F5E-0912-4B06-B78F-8E7816645766}" type="pres">
      <dgm:prSet presAssocID="{580D4EB3-7674-4855-B178-BBD52B891B02}" presName="ThreeNodes_3_text" presStyleLbl="node1" presStyleIdx="2" presStyleCnt="3">
        <dgm:presLayoutVars>
          <dgm:bulletEnabled val="1"/>
        </dgm:presLayoutVars>
      </dgm:prSet>
      <dgm:spPr/>
    </dgm:pt>
  </dgm:ptLst>
  <dgm:cxnLst>
    <dgm:cxn modelId="{DFF27D2B-6822-4FC9-B919-1FE297DFC3B5}" srcId="{580D4EB3-7674-4855-B178-BBD52B891B02}" destId="{9DEBCB34-4403-4E76-B489-3A85EEC89636}" srcOrd="1" destOrd="0" parTransId="{731F4C69-8A6E-4812-82A0-33FA696A92AC}" sibTransId="{206137A2-A5D8-4B36-AD3A-82BD8A4A34F4}"/>
    <dgm:cxn modelId="{271D0F34-5751-4AEF-AC88-EE24895618A1}" type="presOf" srcId="{96349E71-01CA-41AF-A9E7-1CF2D6679D18}" destId="{9F493AF6-FB9F-4E03-A6A1-7A9266613BD4}" srcOrd="1" destOrd="0" presId="urn:microsoft.com/office/officeart/2005/8/layout/vProcess5"/>
    <dgm:cxn modelId="{EB90BF3D-2EF6-4CE0-9A78-4BD19FBF75CE}" type="presOf" srcId="{FCD07905-C85F-4E1F-A824-FA5EAF6889B8}" destId="{BE35BEF4-FC02-495D-80FC-FC1E1C8B8191}" srcOrd="0" destOrd="0" presId="urn:microsoft.com/office/officeart/2005/8/layout/vProcess5"/>
    <dgm:cxn modelId="{0B344E41-57CE-4061-8AF8-2B95806DA1FF}" type="presOf" srcId="{9DEBCB34-4403-4E76-B489-3A85EEC89636}" destId="{3FBDA5E3-64B9-4B36-91E0-7D298CBD9382}" srcOrd="1" destOrd="0" presId="urn:microsoft.com/office/officeart/2005/8/layout/vProcess5"/>
    <dgm:cxn modelId="{4807F94A-D458-4811-8CE1-3BBB42E056D4}" type="presOf" srcId="{C0FF0A57-E8E6-4A88-8A8C-B6A8A2F6740D}" destId="{0919BF9A-9694-460F-AD43-2FA378FA30CC}" srcOrd="0" destOrd="0" presId="urn:microsoft.com/office/officeart/2005/8/layout/vProcess5"/>
    <dgm:cxn modelId="{2C23034C-261F-4A6A-A03D-9A23AC4C4336}" srcId="{580D4EB3-7674-4855-B178-BBD52B891B02}" destId="{C0FF0A57-E8E6-4A88-8A8C-B6A8A2F6740D}" srcOrd="2" destOrd="0" parTransId="{67AF49DD-0F36-45C1-9AAD-0AA8C7625C1E}" sibTransId="{44F2BDAD-E681-4F59-914A-9BD2EC7C9A75}"/>
    <dgm:cxn modelId="{15A25E72-450A-4CB5-AD47-436396DF2F6C}" type="presOf" srcId="{9DEBCB34-4403-4E76-B489-3A85EEC89636}" destId="{A2979D02-F145-4473-95C8-F3553A9EA503}" srcOrd="0" destOrd="0" presId="urn:microsoft.com/office/officeart/2005/8/layout/vProcess5"/>
    <dgm:cxn modelId="{89376F52-925D-4F78-8001-ABB9083C9E29}" type="presOf" srcId="{206137A2-A5D8-4B36-AD3A-82BD8A4A34F4}" destId="{1C8A7D63-C931-4855-ACB9-2625337924B3}" srcOrd="0" destOrd="0" presId="urn:microsoft.com/office/officeart/2005/8/layout/vProcess5"/>
    <dgm:cxn modelId="{23F9F782-56DA-47C7-AB76-C7561F39C95B}" type="presOf" srcId="{96349E71-01CA-41AF-A9E7-1CF2D6679D18}" destId="{48DB433B-370E-484E-B8C0-8DBF63858571}" srcOrd="0" destOrd="0" presId="urn:microsoft.com/office/officeart/2005/8/layout/vProcess5"/>
    <dgm:cxn modelId="{E37E7295-DC07-471C-837C-BF3A32284587}" srcId="{580D4EB3-7674-4855-B178-BBD52B891B02}" destId="{96349E71-01CA-41AF-A9E7-1CF2D6679D18}" srcOrd="0" destOrd="0" parTransId="{AD94984F-7252-4EC3-B337-1EFC8C527607}" sibTransId="{FCD07905-C85F-4E1F-A824-FA5EAF6889B8}"/>
    <dgm:cxn modelId="{E38C46AF-0CFD-45CD-8349-4D23FBE0E884}" type="presOf" srcId="{580D4EB3-7674-4855-B178-BBD52B891B02}" destId="{541C4B62-869C-4301-8C40-F23097026245}" srcOrd="0" destOrd="0" presId="urn:microsoft.com/office/officeart/2005/8/layout/vProcess5"/>
    <dgm:cxn modelId="{49B9CEEF-089C-440F-970E-9F4567F35B51}" type="presOf" srcId="{C0FF0A57-E8E6-4A88-8A8C-B6A8A2F6740D}" destId="{39968F5E-0912-4B06-B78F-8E7816645766}" srcOrd="1" destOrd="0" presId="urn:microsoft.com/office/officeart/2005/8/layout/vProcess5"/>
    <dgm:cxn modelId="{6DC74F99-9805-40E8-BE27-27B5CF75DF71}" type="presParOf" srcId="{541C4B62-869C-4301-8C40-F23097026245}" destId="{773C0A27-9469-489E-84B3-2420CB882827}" srcOrd="0" destOrd="0" presId="urn:microsoft.com/office/officeart/2005/8/layout/vProcess5"/>
    <dgm:cxn modelId="{AB2FC8A2-BC27-4614-AFC5-D2054E43C452}" type="presParOf" srcId="{541C4B62-869C-4301-8C40-F23097026245}" destId="{48DB433B-370E-484E-B8C0-8DBF63858571}" srcOrd="1" destOrd="0" presId="urn:microsoft.com/office/officeart/2005/8/layout/vProcess5"/>
    <dgm:cxn modelId="{8C777F5D-9815-4942-85E4-741A0A36893B}" type="presParOf" srcId="{541C4B62-869C-4301-8C40-F23097026245}" destId="{A2979D02-F145-4473-95C8-F3553A9EA503}" srcOrd="2" destOrd="0" presId="urn:microsoft.com/office/officeart/2005/8/layout/vProcess5"/>
    <dgm:cxn modelId="{49DE4A1C-BD33-4338-8F93-80E9AC6068CA}" type="presParOf" srcId="{541C4B62-869C-4301-8C40-F23097026245}" destId="{0919BF9A-9694-460F-AD43-2FA378FA30CC}" srcOrd="3" destOrd="0" presId="urn:microsoft.com/office/officeart/2005/8/layout/vProcess5"/>
    <dgm:cxn modelId="{13EF9D28-A73D-423D-9447-9188A0FE530F}" type="presParOf" srcId="{541C4B62-869C-4301-8C40-F23097026245}" destId="{BE35BEF4-FC02-495D-80FC-FC1E1C8B8191}" srcOrd="4" destOrd="0" presId="urn:microsoft.com/office/officeart/2005/8/layout/vProcess5"/>
    <dgm:cxn modelId="{F51324EC-B09F-4D4C-8796-4ED1F1DE28F5}" type="presParOf" srcId="{541C4B62-869C-4301-8C40-F23097026245}" destId="{1C8A7D63-C931-4855-ACB9-2625337924B3}" srcOrd="5" destOrd="0" presId="urn:microsoft.com/office/officeart/2005/8/layout/vProcess5"/>
    <dgm:cxn modelId="{A626949D-045D-4269-B740-94C5FE2B252D}" type="presParOf" srcId="{541C4B62-869C-4301-8C40-F23097026245}" destId="{9F493AF6-FB9F-4E03-A6A1-7A9266613BD4}" srcOrd="6" destOrd="0" presId="urn:microsoft.com/office/officeart/2005/8/layout/vProcess5"/>
    <dgm:cxn modelId="{73A30D97-26B2-4EA0-8518-89C3B04BE411}" type="presParOf" srcId="{541C4B62-869C-4301-8C40-F23097026245}" destId="{3FBDA5E3-64B9-4B36-91E0-7D298CBD9382}" srcOrd="7" destOrd="0" presId="urn:microsoft.com/office/officeart/2005/8/layout/vProcess5"/>
    <dgm:cxn modelId="{4B590379-75EE-47A4-BC0B-75E9C38F4E13}" type="presParOf" srcId="{541C4B62-869C-4301-8C40-F23097026245}" destId="{39968F5E-0912-4B06-B78F-8E7816645766}" srcOrd="8"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0A2E621-1B18-42A9-8A11-E304F96889D2}" type="doc">
      <dgm:prSet loTypeId="urn:microsoft.com/office/officeart/2005/8/layout/chevron1" loCatId="process" qsTypeId="urn:microsoft.com/office/officeart/2005/8/quickstyle/simple1" qsCatId="simple" csTypeId="urn:microsoft.com/office/officeart/2005/8/colors/colorful1" csCatId="colorful" phldr="1"/>
      <dgm:spPr/>
    </dgm:pt>
    <dgm:pt modelId="{DCA3BFD4-123D-4D3C-A580-566F3967A5CF}">
      <dgm:prSet phldrT="[文本]"/>
      <dgm:spPr/>
      <dgm:t>
        <a:bodyPr/>
        <a:lstStyle/>
        <a:p>
          <a:r>
            <a:rPr lang="zh-CN" altLang="zh-CN" dirty="0">
              <a:latin typeface="腾讯体 W3" panose="020C04030202040F0204" pitchFamily="34" charset="-122"/>
              <a:ea typeface="腾讯体 W3" panose="020C04030202040F0204" pitchFamily="34" charset="-122"/>
            </a:rPr>
            <a:t>单元测试</a:t>
          </a:r>
          <a:endParaRPr lang="zh-CN" altLang="en-US" dirty="0">
            <a:latin typeface="腾讯体 W3" panose="020C04030202040F0204" pitchFamily="34" charset="-122"/>
            <a:ea typeface="腾讯体 W3" panose="020C04030202040F0204" pitchFamily="34" charset="-122"/>
          </a:endParaRPr>
        </a:p>
      </dgm:t>
    </dgm:pt>
    <dgm:pt modelId="{6A7378F5-16D8-43B4-9BBF-01322E456CE5}" type="parTrans" cxnId="{6471A986-2E1D-4446-8E36-CEC506555B22}">
      <dgm:prSet/>
      <dgm:spPr/>
      <dgm:t>
        <a:bodyPr/>
        <a:lstStyle/>
        <a:p>
          <a:endParaRPr lang="zh-CN" altLang="en-US">
            <a:latin typeface="腾讯体 W3" panose="020C04030202040F0204" pitchFamily="34" charset="-122"/>
            <a:ea typeface="腾讯体 W3" panose="020C04030202040F0204" pitchFamily="34" charset="-122"/>
          </a:endParaRPr>
        </a:p>
      </dgm:t>
    </dgm:pt>
    <dgm:pt modelId="{4902F2A6-F9DB-476C-AA73-ED415CB8C20C}" type="sibTrans" cxnId="{6471A986-2E1D-4446-8E36-CEC506555B22}">
      <dgm:prSet/>
      <dgm:spPr/>
      <dgm:t>
        <a:bodyPr/>
        <a:lstStyle/>
        <a:p>
          <a:endParaRPr lang="zh-CN" altLang="en-US">
            <a:latin typeface="腾讯体 W3" panose="020C04030202040F0204" pitchFamily="34" charset="-122"/>
            <a:ea typeface="腾讯体 W3" panose="020C04030202040F0204" pitchFamily="34" charset="-122"/>
          </a:endParaRPr>
        </a:p>
      </dgm:t>
    </dgm:pt>
    <dgm:pt modelId="{A5DE1BF1-CC69-4AC8-B62C-92A51D3FC40F}">
      <dgm:prSet phldrT="[文本]"/>
      <dgm:spPr/>
      <dgm:t>
        <a:bodyPr/>
        <a:lstStyle/>
        <a:p>
          <a:r>
            <a:rPr lang="zh-CN" altLang="zh-CN" dirty="0">
              <a:latin typeface="腾讯体 W3" panose="020C04030202040F0204" pitchFamily="34" charset="-122"/>
              <a:ea typeface="腾讯体 W3" panose="020C04030202040F0204" pitchFamily="34" charset="-122"/>
            </a:rPr>
            <a:t>集成测试</a:t>
          </a:r>
          <a:endParaRPr lang="zh-CN" altLang="en-US" dirty="0">
            <a:latin typeface="腾讯体 W3" panose="020C04030202040F0204" pitchFamily="34" charset="-122"/>
            <a:ea typeface="腾讯体 W3" panose="020C04030202040F0204" pitchFamily="34" charset="-122"/>
          </a:endParaRPr>
        </a:p>
      </dgm:t>
    </dgm:pt>
    <dgm:pt modelId="{335BC2E9-DAC4-4862-9B52-4BAE1AAF4B87}" type="parTrans" cxnId="{BA67BD86-91C0-4C14-AE71-3E7A0F1C146D}">
      <dgm:prSet/>
      <dgm:spPr/>
      <dgm:t>
        <a:bodyPr/>
        <a:lstStyle/>
        <a:p>
          <a:endParaRPr lang="zh-CN" altLang="en-US">
            <a:latin typeface="腾讯体 W3" panose="020C04030202040F0204" pitchFamily="34" charset="-122"/>
            <a:ea typeface="腾讯体 W3" panose="020C04030202040F0204" pitchFamily="34" charset="-122"/>
          </a:endParaRPr>
        </a:p>
      </dgm:t>
    </dgm:pt>
    <dgm:pt modelId="{88F2A202-03F3-4E8F-B2FF-7A9EB4E4B7EE}" type="sibTrans" cxnId="{BA67BD86-91C0-4C14-AE71-3E7A0F1C146D}">
      <dgm:prSet/>
      <dgm:spPr/>
      <dgm:t>
        <a:bodyPr/>
        <a:lstStyle/>
        <a:p>
          <a:endParaRPr lang="zh-CN" altLang="en-US">
            <a:latin typeface="腾讯体 W3" panose="020C04030202040F0204" pitchFamily="34" charset="-122"/>
            <a:ea typeface="腾讯体 W3" panose="020C04030202040F0204" pitchFamily="34" charset="-122"/>
          </a:endParaRPr>
        </a:p>
      </dgm:t>
    </dgm:pt>
    <dgm:pt modelId="{2DE453F1-BFCB-45F6-A3FD-0765C6C7D30F}">
      <dgm:prSet phldrT="[文本]"/>
      <dgm:spPr/>
      <dgm:t>
        <a:bodyPr/>
        <a:lstStyle/>
        <a:p>
          <a:r>
            <a:rPr lang="zh-CN" altLang="zh-CN" dirty="0">
              <a:latin typeface="腾讯体 W3" panose="020C04030202040F0204" pitchFamily="34" charset="-122"/>
              <a:ea typeface="腾讯体 W3" panose="020C04030202040F0204" pitchFamily="34" charset="-122"/>
            </a:rPr>
            <a:t>确认性测试</a:t>
          </a:r>
          <a:endParaRPr lang="zh-CN" altLang="en-US" dirty="0">
            <a:latin typeface="腾讯体 W3" panose="020C04030202040F0204" pitchFamily="34" charset="-122"/>
            <a:ea typeface="腾讯体 W3" panose="020C04030202040F0204" pitchFamily="34" charset="-122"/>
          </a:endParaRPr>
        </a:p>
      </dgm:t>
    </dgm:pt>
    <dgm:pt modelId="{9047AEF6-E846-4923-9F3B-E5459D9AFAC5}" type="parTrans" cxnId="{535F066F-2563-462C-8E85-9D97A543084E}">
      <dgm:prSet/>
      <dgm:spPr/>
      <dgm:t>
        <a:bodyPr/>
        <a:lstStyle/>
        <a:p>
          <a:endParaRPr lang="zh-CN" altLang="en-US">
            <a:latin typeface="腾讯体 W3" panose="020C04030202040F0204" pitchFamily="34" charset="-122"/>
            <a:ea typeface="腾讯体 W3" panose="020C04030202040F0204" pitchFamily="34" charset="-122"/>
          </a:endParaRPr>
        </a:p>
      </dgm:t>
    </dgm:pt>
    <dgm:pt modelId="{140F6DE7-1FF9-46FD-9F9D-7FD55C0A12A2}" type="sibTrans" cxnId="{535F066F-2563-462C-8E85-9D97A543084E}">
      <dgm:prSet/>
      <dgm:spPr/>
      <dgm:t>
        <a:bodyPr/>
        <a:lstStyle/>
        <a:p>
          <a:endParaRPr lang="zh-CN" altLang="en-US">
            <a:latin typeface="腾讯体 W3" panose="020C04030202040F0204" pitchFamily="34" charset="-122"/>
            <a:ea typeface="腾讯体 W3" panose="020C04030202040F0204" pitchFamily="34" charset="-122"/>
          </a:endParaRPr>
        </a:p>
      </dgm:t>
    </dgm:pt>
    <dgm:pt modelId="{03E72524-9D89-4217-9568-273706A49946}">
      <dgm:prSet phldrT="[文本]"/>
      <dgm:spPr/>
      <dgm:t>
        <a:bodyPr/>
        <a:lstStyle/>
        <a:p>
          <a:r>
            <a:rPr lang="zh-CN" altLang="zh-CN" dirty="0">
              <a:latin typeface="腾讯体 W3" panose="020C04030202040F0204" pitchFamily="34" charset="-122"/>
              <a:ea typeface="腾讯体 W3" panose="020C04030202040F0204" pitchFamily="34" charset="-122"/>
            </a:rPr>
            <a:t>系统测试</a:t>
          </a:r>
          <a:endParaRPr lang="zh-CN" altLang="en-US" dirty="0">
            <a:latin typeface="腾讯体 W3" panose="020C04030202040F0204" pitchFamily="34" charset="-122"/>
            <a:ea typeface="腾讯体 W3" panose="020C04030202040F0204" pitchFamily="34" charset="-122"/>
          </a:endParaRPr>
        </a:p>
      </dgm:t>
    </dgm:pt>
    <dgm:pt modelId="{A4D10B23-9980-4B73-8758-4BE7DDDAD0EB}" type="parTrans" cxnId="{FB311422-5E3B-4AB6-B11A-76E4818F8BA7}">
      <dgm:prSet/>
      <dgm:spPr/>
      <dgm:t>
        <a:bodyPr/>
        <a:lstStyle/>
        <a:p>
          <a:endParaRPr lang="zh-CN" altLang="en-US">
            <a:latin typeface="腾讯体 W3" panose="020C04030202040F0204" pitchFamily="34" charset="-122"/>
            <a:ea typeface="腾讯体 W3" panose="020C04030202040F0204" pitchFamily="34" charset="-122"/>
          </a:endParaRPr>
        </a:p>
      </dgm:t>
    </dgm:pt>
    <dgm:pt modelId="{9615D2E3-78E3-4ECF-A07D-5A31C7441D2B}" type="sibTrans" cxnId="{FB311422-5E3B-4AB6-B11A-76E4818F8BA7}">
      <dgm:prSet/>
      <dgm:spPr/>
      <dgm:t>
        <a:bodyPr/>
        <a:lstStyle/>
        <a:p>
          <a:endParaRPr lang="zh-CN" altLang="en-US">
            <a:latin typeface="腾讯体 W3" panose="020C04030202040F0204" pitchFamily="34" charset="-122"/>
            <a:ea typeface="腾讯体 W3" panose="020C04030202040F0204" pitchFamily="34" charset="-122"/>
          </a:endParaRPr>
        </a:p>
      </dgm:t>
    </dgm:pt>
    <dgm:pt modelId="{05FEA190-021F-4FC7-8483-EC0C73D4D9C4}" type="pres">
      <dgm:prSet presAssocID="{70A2E621-1B18-42A9-8A11-E304F96889D2}" presName="Name0" presStyleCnt="0">
        <dgm:presLayoutVars>
          <dgm:dir/>
          <dgm:animLvl val="lvl"/>
          <dgm:resizeHandles val="exact"/>
        </dgm:presLayoutVars>
      </dgm:prSet>
      <dgm:spPr/>
    </dgm:pt>
    <dgm:pt modelId="{95EACB6D-E5AE-4513-87B3-ED9E1551DFF9}" type="pres">
      <dgm:prSet presAssocID="{DCA3BFD4-123D-4D3C-A580-566F3967A5CF}" presName="parTxOnly" presStyleLbl="node1" presStyleIdx="0" presStyleCnt="4">
        <dgm:presLayoutVars>
          <dgm:chMax val="0"/>
          <dgm:chPref val="0"/>
          <dgm:bulletEnabled val="1"/>
        </dgm:presLayoutVars>
      </dgm:prSet>
      <dgm:spPr/>
    </dgm:pt>
    <dgm:pt modelId="{CCEA4B8A-9401-4FD6-BDBD-3E9D10AFC478}" type="pres">
      <dgm:prSet presAssocID="{4902F2A6-F9DB-476C-AA73-ED415CB8C20C}" presName="parTxOnlySpace" presStyleCnt="0"/>
      <dgm:spPr/>
    </dgm:pt>
    <dgm:pt modelId="{ECB7E82C-263F-4220-87A0-9DF7F7385902}" type="pres">
      <dgm:prSet presAssocID="{A5DE1BF1-CC69-4AC8-B62C-92A51D3FC40F}" presName="parTxOnly" presStyleLbl="node1" presStyleIdx="1" presStyleCnt="4">
        <dgm:presLayoutVars>
          <dgm:chMax val="0"/>
          <dgm:chPref val="0"/>
          <dgm:bulletEnabled val="1"/>
        </dgm:presLayoutVars>
      </dgm:prSet>
      <dgm:spPr/>
    </dgm:pt>
    <dgm:pt modelId="{9C38AA3C-C326-45F2-91D3-3E3D7C0AECA3}" type="pres">
      <dgm:prSet presAssocID="{88F2A202-03F3-4E8F-B2FF-7A9EB4E4B7EE}" presName="parTxOnlySpace" presStyleCnt="0"/>
      <dgm:spPr/>
    </dgm:pt>
    <dgm:pt modelId="{4F2A4FFC-81CF-4AD5-8712-3AA5C6BA9EEE}" type="pres">
      <dgm:prSet presAssocID="{2DE453F1-BFCB-45F6-A3FD-0765C6C7D30F}" presName="parTxOnly" presStyleLbl="node1" presStyleIdx="2" presStyleCnt="4">
        <dgm:presLayoutVars>
          <dgm:chMax val="0"/>
          <dgm:chPref val="0"/>
          <dgm:bulletEnabled val="1"/>
        </dgm:presLayoutVars>
      </dgm:prSet>
      <dgm:spPr/>
    </dgm:pt>
    <dgm:pt modelId="{45460F9F-B4B8-46C3-A803-3982CB6E89C1}" type="pres">
      <dgm:prSet presAssocID="{140F6DE7-1FF9-46FD-9F9D-7FD55C0A12A2}" presName="parTxOnlySpace" presStyleCnt="0"/>
      <dgm:spPr/>
    </dgm:pt>
    <dgm:pt modelId="{61110DC3-B362-4183-AB5B-A9FC52D92336}" type="pres">
      <dgm:prSet presAssocID="{03E72524-9D89-4217-9568-273706A49946}" presName="parTxOnly" presStyleLbl="node1" presStyleIdx="3" presStyleCnt="4">
        <dgm:presLayoutVars>
          <dgm:chMax val="0"/>
          <dgm:chPref val="0"/>
          <dgm:bulletEnabled val="1"/>
        </dgm:presLayoutVars>
      </dgm:prSet>
      <dgm:spPr/>
    </dgm:pt>
  </dgm:ptLst>
  <dgm:cxnLst>
    <dgm:cxn modelId="{871E3821-89F0-434A-BE9A-6AD2FAEE95FB}" type="presOf" srcId="{03E72524-9D89-4217-9568-273706A49946}" destId="{61110DC3-B362-4183-AB5B-A9FC52D92336}" srcOrd="0" destOrd="0" presId="urn:microsoft.com/office/officeart/2005/8/layout/chevron1"/>
    <dgm:cxn modelId="{FB311422-5E3B-4AB6-B11A-76E4818F8BA7}" srcId="{70A2E621-1B18-42A9-8A11-E304F96889D2}" destId="{03E72524-9D89-4217-9568-273706A49946}" srcOrd="3" destOrd="0" parTransId="{A4D10B23-9980-4B73-8758-4BE7DDDAD0EB}" sibTransId="{9615D2E3-78E3-4ECF-A07D-5A31C7441D2B}"/>
    <dgm:cxn modelId="{DC4B902D-DD09-4D9F-8B41-4691B86EF16A}" type="presOf" srcId="{2DE453F1-BFCB-45F6-A3FD-0765C6C7D30F}" destId="{4F2A4FFC-81CF-4AD5-8712-3AA5C6BA9EEE}" srcOrd="0" destOrd="0" presId="urn:microsoft.com/office/officeart/2005/8/layout/chevron1"/>
    <dgm:cxn modelId="{6D322E3A-E298-4AF8-89D3-5E96D7A089F4}" type="presOf" srcId="{70A2E621-1B18-42A9-8A11-E304F96889D2}" destId="{05FEA190-021F-4FC7-8483-EC0C73D4D9C4}" srcOrd="0" destOrd="0" presId="urn:microsoft.com/office/officeart/2005/8/layout/chevron1"/>
    <dgm:cxn modelId="{A751FE62-7D73-4999-A90C-076FAFCAA366}" type="presOf" srcId="{DCA3BFD4-123D-4D3C-A580-566F3967A5CF}" destId="{95EACB6D-E5AE-4513-87B3-ED9E1551DFF9}" srcOrd="0" destOrd="0" presId="urn:microsoft.com/office/officeart/2005/8/layout/chevron1"/>
    <dgm:cxn modelId="{535F066F-2563-462C-8E85-9D97A543084E}" srcId="{70A2E621-1B18-42A9-8A11-E304F96889D2}" destId="{2DE453F1-BFCB-45F6-A3FD-0765C6C7D30F}" srcOrd="2" destOrd="0" parTransId="{9047AEF6-E846-4923-9F3B-E5459D9AFAC5}" sibTransId="{140F6DE7-1FF9-46FD-9F9D-7FD55C0A12A2}"/>
    <dgm:cxn modelId="{6471A986-2E1D-4446-8E36-CEC506555B22}" srcId="{70A2E621-1B18-42A9-8A11-E304F96889D2}" destId="{DCA3BFD4-123D-4D3C-A580-566F3967A5CF}" srcOrd="0" destOrd="0" parTransId="{6A7378F5-16D8-43B4-9BBF-01322E456CE5}" sibTransId="{4902F2A6-F9DB-476C-AA73-ED415CB8C20C}"/>
    <dgm:cxn modelId="{BA67BD86-91C0-4C14-AE71-3E7A0F1C146D}" srcId="{70A2E621-1B18-42A9-8A11-E304F96889D2}" destId="{A5DE1BF1-CC69-4AC8-B62C-92A51D3FC40F}" srcOrd="1" destOrd="0" parTransId="{335BC2E9-DAC4-4862-9B52-4BAE1AAF4B87}" sibTransId="{88F2A202-03F3-4E8F-B2FF-7A9EB4E4B7EE}"/>
    <dgm:cxn modelId="{8BA945FC-0A07-43D1-B4FE-04735F3E99A2}" type="presOf" srcId="{A5DE1BF1-CC69-4AC8-B62C-92A51D3FC40F}" destId="{ECB7E82C-263F-4220-87A0-9DF7F7385902}" srcOrd="0" destOrd="0" presId="urn:microsoft.com/office/officeart/2005/8/layout/chevron1"/>
    <dgm:cxn modelId="{7C9A060F-597A-44DB-80EE-FB3395447FF4}" type="presParOf" srcId="{05FEA190-021F-4FC7-8483-EC0C73D4D9C4}" destId="{95EACB6D-E5AE-4513-87B3-ED9E1551DFF9}" srcOrd="0" destOrd="0" presId="urn:microsoft.com/office/officeart/2005/8/layout/chevron1"/>
    <dgm:cxn modelId="{57F86B91-90B8-4223-9ED2-728B809B6464}" type="presParOf" srcId="{05FEA190-021F-4FC7-8483-EC0C73D4D9C4}" destId="{CCEA4B8A-9401-4FD6-BDBD-3E9D10AFC478}" srcOrd="1" destOrd="0" presId="urn:microsoft.com/office/officeart/2005/8/layout/chevron1"/>
    <dgm:cxn modelId="{C3973827-4A47-4F73-A273-4623748C0660}" type="presParOf" srcId="{05FEA190-021F-4FC7-8483-EC0C73D4D9C4}" destId="{ECB7E82C-263F-4220-87A0-9DF7F7385902}" srcOrd="2" destOrd="0" presId="urn:microsoft.com/office/officeart/2005/8/layout/chevron1"/>
    <dgm:cxn modelId="{93160B94-4525-44F5-812A-911A512E8716}" type="presParOf" srcId="{05FEA190-021F-4FC7-8483-EC0C73D4D9C4}" destId="{9C38AA3C-C326-45F2-91D3-3E3D7C0AECA3}" srcOrd="3" destOrd="0" presId="urn:microsoft.com/office/officeart/2005/8/layout/chevron1"/>
    <dgm:cxn modelId="{68C1B543-602C-4A5A-8AA6-975BB79DCD07}" type="presParOf" srcId="{05FEA190-021F-4FC7-8483-EC0C73D4D9C4}" destId="{4F2A4FFC-81CF-4AD5-8712-3AA5C6BA9EEE}" srcOrd="4" destOrd="0" presId="urn:microsoft.com/office/officeart/2005/8/layout/chevron1"/>
    <dgm:cxn modelId="{65EF7969-F009-4901-AE6A-4C56B40EABF0}" type="presParOf" srcId="{05FEA190-021F-4FC7-8483-EC0C73D4D9C4}" destId="{45460F9F-B4B8-46C3-A803-3982CB6E89C1}" srcOrd="5" destOrd="0" presId="urn:microsoft.com/office/officeart/2005/8/layout/chevron1"/>
    <dgm:cxn modelId="{BBF753E5-B5DA-421D-8308-40CDAA7BC679}" type="presParOf" srcId="{05FEA190-021F-4FC7-8483-EC0C73D4D9C4}" destId="{61110DC3-B362-4183-AB5B-A9FC52D92336}" srcOrd="6"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6CC1ED0-F7A9-480B-A63B-D10B1AC73153}"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zh-CN" altLang="en-US"/>
        </a:p>
      </dgm:t>
    </dgm:pt>
    <dgm:pt modelId="{1D884F1C-859F-4AE6-BDBD-5A9847CF3652}">
      <dgm:prSet phldrT="[文本]"/>
      <dgm:spPr/>
      <dgm:t>
        <a:bodyPr/>
        <a:lstStyle/>
        <a:p>
          <a:r>
            <a:rPr lang="en-US" altLang="zh-CN" dirty="0">
              <a:latin typeface="腾讯体 W3" panose="020C04030202040F0204" pitchFamily="34" charset="-122"/>
              <a:ea typeface="腾讯体 W3" panose="020C04030202040F0204" pitchFamily="34" charset="-122"/>
            </a:rPr>
            <a:t>1.</a:t>
          </a:r>
          <a:r>
            <a:rPr lang="zh-CN" altLang="zh-CN" dirty="0">
              <a:latin typeface="腾讯体 W3" panose="020C04030202040F0204" pitchFamily="34" charset="-122"/>
              <a:ea typeface="腾讯体 W3" panose="020C04030202040F0204" pitchFamily="34" charset="-122"/>
            </a:rPr>
            <a:t>静态测试</a:t>
          </a:r>
          <a:endParaRPr lang="zh-CN" altLang="en-US" dirty="0">
            <a:latin typeface="腾讯体 W3" panose="020C04030202040F0204" pitchFamily="34" charset="-122"/>
            <a:ea typeface="腾讯体 W3" panose="020C04030202040F0204" pitchFamily="34" charset="-122"/>
          </a:endParaRPr>
        </a:p>
      </dgm:t>
    </dgm:pt>
    <dgm:pt modelId="{4BF92530-F881-4F96-A105-D3992162BF65}" type="parTrans" cxnId="{447A8573-D26F-43D1-9972-FEF57D2C70EF}">
      <dgm:prSet/>
      <dgm:spPr/>
      <dgm:t>
        <a:bodyPr/>
        <a:lstStyle/>
        <a:p>
          <a:endParaRPr lang="zh-CN" altLang="en-US">
            <a:latin typeface="腾讯体 W3" panose="020C04030202040F0204" pitchFamily="34" charset="-122"/>
            <a:ea typeface="腾讯体 W3" panose="020C04030202040F0204" pitchFamily="34" charset="-122"/>
          </a:endParaRPr>
        </a:p>
      </dgm:t>
    </dgm:pt>
    <dgm:pt modelId="{6E5D5FB5-7F36-4F75-AFC5-F7479BAB25A9}" type="sibTrans" cxnId="{447A8573-D26F-43D1-9972-FEF57D2C70EF}">
      <dgm:prSet/>
      <dgm:spPr/>
      <dgm:t>
        <a:bodyPr/>
        <a:lstStyle/>
        <a:p>
          <a:endParaRPr lang="zh-CN" altLang="en-US">
            <a:latin typeface="腾讯体 W3" panose="020C04030202040F0204" pitchFamily="34" charset="-122"/>
            <a:ea typeface="腾讯体 W3" panose="020C04030202040F0204" pitchFamily="34" charset="-122"/>
          </a:endParaRPr>
        </a:p>
      </dgm:t>
    </dgm:pt>
    <dgm:pt modelId="{481F0F6C-E4DE-454B-B086-B1FEFA1FF9BC}">
      <dgm:prSet phldrT="[文本]"/>
      <dgm:spPr/>
      <dgm:t>
        <a:bodyPr/>
        <a:lstStyle/>
        <a:p>
          <a:r>
            <a:rPr lang="zh-CN" altLang="zh-CN" dirty="0">
              <a:latin typeface="腾讯体 W3" panose="020C04030202040F0204" pitchFamily="34" charset="-122"/>
              <a:ea typeface="腾讯体 W3" panose="020C04030202040F0204" pitchFamily="34" charset="-122"/>
            </a:rPr>
            <a:t>确保完成的软件架构符合设计要求</a:t>
          </a:r>
          <a:endParaRPr lang="zh-CN" altLang="en-US" dirty="0">
            <a:latin typeface="腾讯体 W3" panose="020C04030202040F0204" pitchFamily="34" charset="-122"/>
            <a:ea typeface="腾讯体 W3" panose="020C04030202040F0204" pitchFamily="34" charset="-122"/>
          </a:endParaRPr>
        </a:p>
      </dgm:t>
    </dgm:pt>
    <dgm:pt modelId="{C256E2FB-FF44-47CE-87C5-3669B60F7C11}" type="parTrans" cxnId="{9BA86E53-94CE-45D7-8AA9-CA0069AEDB7E}">
      <dgm:prSet/>
      <dgm:spPr/>
      <dgm:t>
        <a:bodyPr/>
        <a:lstStyle/>
        <a:p>
          <a:endParaRPr lang="zh-CN" altLang="en-US">
            <a:latin typeface="腾讯体 W3" panose="020C04030202040F0204" pitchFamily="34" charset="-122"/>
            <a:ea typeface="腾讯体 W3" panose="020C04030202040F0204" pitchFamily="34" charset="-122"/>
          </a:endParaRPr>
        </a:p>
      </dgm:t>
    </dgm:pt>
    <dgm:pt modelId="{9D7F8C48-4EFE-41E0-AADA-1932D401A863}" type="sibTrans" cxnId="{9BA86E53-94CE-45D7-8AA9-CA0069AEDB7E}">
      <dgm:prSet/>
      <dgm:spPr/>
      <dgm:t>
        <a:bodyPr/>
        <a:lstStyle/>
        <a:p>
          <a:endParaRPr lang="zh-CN" altLang="en-US">
            <a:latin typeface="腾讯体 W3" panose="020C04030202040F0204" pitchFamily="34" charset="-122"/>
            <a:ea typeface="腾讯体 W3" panose="020C04030202040F0204" pitchFamily="34" charset="-122"/>
          </a:endParaRPr>
        </a:p>
      </dgm:t>
    </dgm:pt>
    <dgm:pt modelId="{91C7D1D8-10DE-4903-8C36-5FEEBE9E8B70}">
      <dgm:prSet phldrT="[文本]"/>
      <dgm:spPr/>
      <dgm:t>
        <a:bodyPr/>
        <a:lstStyle/>
        <a:p>
          <a:r>
            <a:rPr lang="en-US" altLang="zh-CN" dirty="0">
              <a:latin typeface="腾讯体 W3" panose="020C04030202040F0204" pitchFamily="34" charset="-122"/>
              <a:ea typeface="腾讯体 W3" panose="020C04030202040F0204" pitchFamily="34" charset="-122"/>
            </a:rPr>
            <a:t>2.</a:t>
          </a:r>
          <a:r>
            <a:rPr lang="zh-CN" altLang="zh-CN" dirty="0">
              <a:latin typeface="腾讯体 W3" panose="020C04030202040F0204" pitchFamily="34" charset="-122"/>
              <a:ea typeface="腾讯体 W3" panose="020C04030202040F0204" pitchFamily="34" charset="-122"/>
            </a:rPr>
            <a:t>动态测试</a:t>
          </a:r>
          <a:endParaRPr lang="zh-CN" altLang="en-US" dirty="0">
            <a:latin typeface="腾讯体 W3" panose="020C04030202040F0204" pitchFamily="34" charset="-122"/>
            <a:ea typeface="腾讯体 W3" panose="020C04030202040F0204" pitchFamily="34" charset="-122"/>
          </a:endParaRPr>
        </a:p>
      </dgm:t>
    </dgm:pt>
    <dgm:pt modelId="{D61E13B6-05DE-4622-A4F3-51D52BA0D31F}" type="parTrans" cxnId="{D0449A0C-C664-4A30-BD92-C5102611C8A6}">
      <dgm:prSet/>
      <dgm:spPr/>
      <dgm:t>
        <a:bodyPr/>
        <a:lstStyle/>
        <a:p>
          <a:endParaRPr lang="zh-CN" altLang="en-US">
            <a:latin typeface="腾讯体 W3" panose="020C04030202040F0204" pitchFamily="34" charset="-122"/>
            <a:ea typeface="腾讯体 W3" panose="020C04030202040F0204" pitchFamily="34" charset="-122"/>
          </a:endParaRPr>
        </a:p>
      </dgm:t>
    </dgm:pt>
    <dgm:pt modelId="{8F8A4BA0-5328-4A8A-9696-28D04CC01443}" type="sibTrans" cxnId="{D0449A0C-C664-4A30-BD92-C5102611C8A6}">
      <dgm:prSet/>
      <dgm:spPr/>
      <dgm:t>
        <a:bodyPr/>
        <a:lstStyle/>
        <a:p>
          <a:endParaRPr lang="zh-CN" altLang="en-US">
            <a:latin typeface="腾讯体 W3" panose="020C04030202040F0204" pitchFamily="34" charset="-122"/>
            <a:ea typeface="腾讯体 W3" panose="020C04030202040F0204" pitchFamily="34" charset="-122"/>
          </a:endParaRPr>
        </a:p>
      </dgm:t>
    </dgm:pt>
    <dgm:pt modelId="{FDAD41F9-5AAC-46EC-90EC-B02A18F12442}">
      <dgm:prSet phldrT="[文本]"/>
      <dgm:spPr/>
      <dgm:t>
        <a:bodyPr/>
        <a:lstStyle/>
        <a:p>
          <a:r>
            <a:rPr lang="zh-CN" altLang="zh-CN" dirty="0">
              <a:latin typeface="腾讯体 W3" panose="020C04030202040F0204" pitchFamily="34" charset="-122"/>
              <a:ea typeface="腾讯体 W3" panose="020C04030202040F0204" pitchFamily="34" charset="-122"/>
            </a:rPr>
            <a:t>结合使用场景，参考软件架构来设计测试用例</a:t>
          </a:r>
          <a:endParaRPr lang="zh-CN" altLang="en-US" dirty="0">
            <a:latin typeface="腾讯体 W3" panose="020C04030202040F0204" pitchFamily="34" charset="-122"/>
            <a:ea typeface="腾讯体 W3" panose="020C04030202040F0204" pitchFamily="34" charset="-122"/>
          </a:endParaRPr>
        </a:p>
      </dgm:t>
    </dgm:pt>
    <dgm:pt modelId="{FBE7826E-A461-4531-A902-DB5D2A40EABB}" type="parTrans" cxnId="{68BC95D0-6E0F-477F-8A26-211D1EFD581D}">
      <dgm:prSet/>
      <dgm:spPr/>
      <dgm:t>
        <a:bodyPr/>
        <a:lstStyle/>
        <a:p>
          <a:endParaRPr lang="zh-CN" altLang="en-US">
            <a:latin typeface="腾讯体 W3" panose="020C04030202040F0204" pitchFamily="34" charset="-122"/>
            <a:ea typeface="腾讯体 W3" panose="020C04030202040F0204" pitchFamily="34" charset="-122"/>
          </a:endParaRPr>
        </a:p>
      </dgm:t>
    </dgm:pt>
    <dgm:pt modelId="{C1B02979-211D-40F5-8907-331C55EE0A7A}" type="sibTrans" cxnId="{68BC95D0-6E0F-477F-8A26-211D1EFD581D}">
      <dgm:prSet/>
      <dgm:spPr/>
      <dgm:t>
        <a:bodyPr/>
        <a:lstStyle/>
        <a:p>
          <a:endParaRPr lang="zh-CN" altLang="en-US">
            <a:latin typeface="腾讯体 W3" panose="020C04030202040F0204" pitchFamily="34" charset="-122"/>
            <a:ea typeface="腾讯体 W3" panose="020C04030202040F0204" pitchFamily="34" charset="-122"/>
          </a:endParaRPr>
        </a:p>
      </dgm:t>
    </dgm:pt>
    <dgm:pt modelId="{05A05E4D-2E63-491D-B0A7-908C97C97E8E}" type="pres">
      <dgm:prSet presAssocID="{A6CC1ED0-F7A9-480B-A63B-D10B1AC73153}" presName="linear" presStyleCnt="0">
        <dgm:presLayoutVars>
          <dgm:animLvl val="lvl"/>
          <dgm:resizeHandles val="exact"/>
        </dgm:presLayoutVars>
      </dgm:prSet>
      <dgm:spPr/>
    </dgm:pt>
    <dgm:pt modelId="{D57627B1-158D-45CC-873A-6A8124272298}" type="pres">
      <dgm:prSet presAssocID="{1D884F1C-859F-4AE6-BDBD-5A9847CF3652}" presName="parentText" presStyleLbl="node1" presStyleIdx="0" presStyleCnt="2">
        <dgm:presLayoutVars>
          <dgm:chMax val="0"/>
          <dgm:bulletEnabled val="1"/>
        </dgm:presLayoutVars>
      </dgm:prSet>
      <dgm:spPr/>
    </dgm:pt>
    <dgm:pt modelId="{DE36E5BA-00B1-4825-9C5B-2EC851854EFA}" type="pres">
      <dgm:prSet presAssocID="{1D884F1C-859F-4AE6-BDBD-5A9847CF3652}" presName="childText" presStyleLbl="revTx" presStyleIdx="0" presStyleCnt="2">
        <dgm:presLayoutVars>
          <dgm:bulletEnabled val="1"/>
        </dgm:presLayoutVars>
      </dgm:prSet>
      <dgm:spPr/>
    </dgm:pt>
    <dgm:pt modelId="{D8706D34-38DA-4C6B-B223-23DECD34C575}" type="pres">
      <dgm:prSet presAssocID="{91C7D1D8-10DE-4903-8C36-5FEEBE9E8B70}" presName="parentText" presStyleLbl="node1" presStyleIdx="1" presStyleCnt="2">
        <dgm:presLayoutVars>
          <dgm:chMax val="0"/>
          <dgm:bulletEnabled val="1"/>
        </dgm:presLayoutVars>
      </dgm:prSet>
      <dgm:spPr/>
    </dgm:pt>
    <dgm:pt modelId="{A9EBC4E5-D521-469F-A08D-1947AD21A4F7}" type="pres">
      <dgm:prSet presAssocID="{91C7D1D8-10DE-4903-8C36-5FEEBE9E8B70}" presName="childText" presStyleLbl="revTx" presStyleIdx="1" presStyleCnt="2">
        <dgm:presLayoutVars>
          <dgm:bulletEnabled val="1"/>
        </dgm:presLayoutVars>
      </dgm:prSet>
      <dgm:spPr/>
    </dgm:pt>
  </dgm:ptLst>
  <dgm:cxnLst>
    <dgm:cxn modelId="{D0449A0C-C664-4A30-BD92-C5102611C8A6}" srcId="{A6CC1ED0-F7A9-480B-A63B-D10B1AC73153}" destId="{91C7D1D8-10DE-4903-8C36-5FEEBE9E8B70}" srcOrd="1" destOrd="0" parTransId="{D61E13B6-05DE-4622-A4F3-51D52BA0D31F}" sibTransId="{8F8A4BA0-5328-4A8A-9696-28D04CC01443}"/>
    <dgm:cxn modelId="{9A67AE43-C032-48DD-9558-6853A5C07482}" type="presOf" srcId="{91C7D1D8-10DE-4903-8C36-5FEEBE9E8B70}" destId="{D8706D34-38DA-4C6B-B223-23DECD34C575}" srcOrd="0" destOrd="0" presId="urn:microsoft.com/office/officeart/2005/8/layout/vList2"/>
    <dgm:cxn modelId="{DE97B363-93D6-4AE7-BD1E-FBA186AB2B67}" type="presOf" srcId="{A6CC1ED0-F7A9-480B-A63B-D10B1AC73153}" destId="{05A05E4D-2E63-491D-B0A7-908C97C97E8E}" srcOrd="0" destOrd="0" presId="urn:microsoft.com/office/officeart/2005/8/layout/vList2"/>
    <dgm:cxn modelId="{9BA86E53-94CE-45D7-8AA9-CA0069AEDB7E}" srcId="{1D884F1C-859F-4AE6-BDBD-5A9847CF3652}" destId="{481F0F6C-E4DE-454B-B086-B1FEFA1FF9BC}" srcOrd="0" destOrd="0" parTransId="{C256E2FB-FF44-47CE-87C5-3669B60F7C11}" sibTransId="{9D7F8C48-4EFE-41E0-AADA-1932D401A863}"/>
    <dgm:cxn modelId="{447A8573-D26F-43D1-9972-FEF57D2C70EF}" srcId="{A6CC1ED0-F7A9-480B-A63B-D10B1AC73153}" destId="{1D884F1C-859F-4AE6-BDBD-5A9847CF3652}" srcOrd="0" destOrd="0" parTransId="{4BF92530-F881-4F96-A105-D3992162BF65}" sibTransId="{6E5D5FB5-7F36-4F75-AFC5-F7479BAB25A9}"/>
    <dgm:cxn modelId="{000F4E8A-6E83-4379-9C86-DD19AA84219F}" type="presOf" srcId="{FDAD41F9-5AAC-46EC-90EC-B02A18F12442}" destId="{A9EBC4E5-D521-469F-A08D-1947AD21A4F7}" srcOrd="0" destOrd="0" presId="urn:microsoft.com/office/officeart/2005/8/layout/vList2"/>
    <dgm:cxn modelId="{B61EF69B-F173-452A-8CBF-75495882CBA3}" type="presOf" srcId="{1D884F1C-859F-4AE6-BDBD-5A9847CF3652}" destId="{D57627B1-158D-45CC-873A-6A8124272298}" srcOrd="0" destOrd="0" presId="urn:microsoft.com/office/officeart/2005/8/layout/vList2"/>
    <dgm:cxn modelId="{F3B083A7-58DE-4C1E-A16F-CCCE04BE4662}" type="presOf" srcId="{481F0F6C-E4DE-454B-B086-B1FEFA1FF9BC}" destId="{DE36E5BA-00B1-4825-9C5B-2EC851854EFA}" srcOrd="0" destOrd="0" presId="urn:microsoft.com/office/officeart/2005/8/layout/vList2"/>
    <dgm:cxn modelId="{68BC95D0-6E0F-477F-8A26-211D1EFD581D}" srcId="{91C7D1D8-10DE-4903-8C36-5FEEBE9E8B70}" destId="{FDAD41F9-5AAC-46EC-90EC-B02A18F12442}" srcOrd="0" destOrd="0" parTransId="{FBE7826E-A461-4531-A902-DB5D2A40EABB}" sibTransId="{C1B02979-211D-40F5-8907-331C55EE0A7A}"/>
    <dgm:cxn modelId="{90EA08B7-46D7-416B-910C-5EEF03FDFCF9}" type="presParOf" srcId="{05A05E4D-2E63-491D-B0A7-908C97C97E8E}" destId="{D57627B1-158D-45CC-873A-6A8124272298}" srcOrd="0" destOrd="0" presId="urn:microsoft.com/office/officeart/2005/8/layout/vList2"/>
    <dgm:cxn modelId="{74C26A19-A3FA-42C7-A311-AA24C822F913}" type="presParOf" srcId="{05A05E4D-2E63-491D-B0A7-908C97C97E8E}" destId="{DE36E5BA-00B1-4825-9C5B-2EC851854EFA}" srcOrd="1" destOrd="0" presId="urn:microsoft.com/office/officeart/2005/8/layout/vList2"/>
    <dgm:cxn modelId="{02351E43-9BF6-4EB4-A85E-15EA703094AD}" type="presParOf" srcId="{05A05E4D-2E63-491D-B0A7-908C97C97E8E}" destId="{D8706D34-38DA-4C6B-B223-23DECD34C575}" srcOrd="2" destOrd="0" presId="urn:microsoft.com/office/officeart/2005/8/layout/vList2"/>
    <dgm:cxn modelId="{3902D8CB-EBC4-4ABD-8001-AD00BD3B68D4}" type="presParOf" srcId="{05A05E4D-2E63-491D-B0A7-908C97C97E8E}" destId="{A9EBC4E5-D521-469F-A08D-1947AD21A4F7}"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060B1-9531-4651-99A8-414DE136F51A}">
      <dsp:nvSpPr>
        <dsp:cNvPr id="0" name=""/>
        <dsp:cNvSpPr/>
      </dsp:nvSpPr>
      <dsp:spPr>
        <a:xfrm>
          <a:off x="0" y="0"/>
          <a:ext cx="3709897"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腾讯体 W3" panose="020C04030202040F0204" pitchFamily="34" charset="-122"/>
              <a:ea typeface="腾讯体 W3" panose="020C04030202040F0204" pitchFamily="34" charset="-122"/>
            </a:rPr>
            <a:t>面向对象编码</a:t>
          </a:r>
        </a:p>
      </dsp:txBody>
      <dsp:txXfrm>
        <a:off x="37467" y="37467"/>
        <a:ext cx="3634963" cy="692586"/>
      </dsp:txXfrm>
    </dsp:sp>
    <dsp:sp modelId="{409280C8-C095-4C12-80D6-690FB8A99ECA}">
      <dsp:nvSpPr>
        <dsp:cNvPr id="0" name=""/>
        <dsp:cNvSpPr/>
      </dsp:nvSpPr>
      <dsp:spPr>
        <a:xfrm>
          <a:off x="0" y="770201"/>
          <a:ext cx="3709897" cy="954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8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latin typeface="腾讯体 W3" panose="020C04030202040F0204" pitchFamily="34" charset="-122"/>
              <a:ea typeface="腾讯体 W3" panose="020C04030202040F0204" pitchFamily="34" charset="-122"/>
            </a:rPr>
            <a:t>项目文件组织</a:t>
          </a:r>
        </a:p>
        <a:p>
          <a:pPr marL="171450" lvl="1" indent="-171450" algn="l" defTabSz="800100">
            <a:lnSpc>
              <a:spcPct val="90000"/>
            </a:lnSpc>
            <a:spcBef>
              <a:spcPct val="0"/>
            </a:spcBef>
            <a:spcAft>
              <a:spcPct val="20000"/>
            </a:spcAft>
            <a:buChar char="•"/>
          </a:pPr>
          <a:r>
            <a:rPr lang="zh-CN" altLang="en-US" sz="1800" kern="1200" dirty="0">
              <a:latin typeface="腾讯体 W3" panose="020C04030202040F0204" pitchFamily="34" charset="-122"/>
              <a:ea typeface="腾讯体 W3" panose="020C04030202040F0204" pitchFamily="34" charset="-122"/>
            </a:rPr>
            <a:t>面向对象业务实现</a:t>
          </a:r>
        </a:p>
      </dsp:txBody>
      <dsp:txXfrm>
        <a:off x="0" y="770201"/>
        <a:ext cx="3709897" cy="954787"/>
      </dsp:txXfrm>
    </dsp:sp>
    <dsp:sp modelId="{FAB00E90-7128-451B-9AD5-994EFD9826C3}">
      <dsp:nvSpPr>
        <dsp:cNvPr id="0" name=""/>
        <dsp:cNvSpPr/>
      </dsp:nvSpPr>
      <dsp:spPr>
        <a:xfrm>
          <a:off x="0" y="1724988"/>
          <a:ext cx="3709897" cy="7675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zh-CN" altLang="en-US" sz="1800" kern="1200" dirty="0">
              <a:latin typeface="腾讯体 W3" panose="020C04030202040F0204" pitchFamily="34" charset="-122"/>
              <a:ea typeface="腾讯体 W3" panose="020C04030202040F0204" pitchFamily="34" charset="-122"/>
            </a:rPr>
            <a:t>面向对象测试</a:t>
          </a:r>
        </a:p>
      </dsp:txBody>
      <dsp:txXfrm>
        <a:off x="37467" y="1762455"/>
        <a:ext cx="3634963" cy="692586"/>
      </dsp:txXfrm>
    </dsp:sp>
    <dsp:sp modelId="{23D1B000-BEAC-40C7-877B-1C77DBC20F9C}">
      <dsp:nvSpPr>
        <dsp:cNvPr id="0" name=""/>
        <dsp:cNvSpPr/>
      </dsp:nvSpPr>
      <dsp:spPr>
        <a:xfrm>
          <a:off x="0" y="2492508"/>
          <a:ext cx="3709897" cy="1442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7789" tIns="22860" rIns="128016" bIns="22860" numCol="1" spcCol="1270" anchor="t" anchorCtr="0">
          <a:noAutofit/>
        </a:bodyPr>
        <a:lstStyle/>
        <a:p>
          <a:pPr marL="171450" lvl="1" indent="-171450" algn="l" defTabSz="800100">
            <a:lnSpc>
              <a:spcPct val="90000"/>
            </a:lnSpc>
            <a:spcBef>
              <a:spcPct val="0"/>
            </a:spcBef>
            <a:spcAft>
              <a:spcPct val="20000"/>
            </a:spcAft>
            <a:buChar char="•"/>
          </a:pPr>
          <a:r>
            <a:rPr lang="zh-CN" altLang="en-US" sz="1800" kern="1200" dirty="0">
              <a:latin typeface="腾讯体 W3" panose="020C04030202040F0204" pitchFamily="34" charset="-122"/>
              <a:ea typeface="腾讯体 W3" panose="020C04030202040F0204" pitchFamily="34" charset="-122"/>
            </a:rPr>
            <a:t>面向对象测试阶段</a:t>
          </a:r>
        </a:p>
        <a:p>
          <a:pPr marL="171450" lvl="1" indent="-171450" algn="l" defTabSz="800100">
            <a:lnSpc>
              <a:spcPct val="90000"/>
            </a:lnSpc>
            <a:spcBef>
              <a:spcPct val="0"/>
            </a:spcBef>
            <a:spcAft>
              <a:spcPct val="20000"/>
            </a:spcAft>
            <a:buChar char="•"/>
          </a:pPr>
          <a:r>
            <a:rPr lang="zh-CN" altLang="en-US" sz="1800" kern="1200" dirty="0">
              <a:latin typeface="腾讯体 W3" panose="020C04030202040F0204" pitchFamily="34" charset="-122"/>
              <a:ea typeface="腾讯体 W3" panose="020C04030202040F0204" pitchFamily="34" charset="-122"/>
            </a:rPr>
            <a:t>面向对象测试策略</a:t>
          </a:r>
        </a:p>
        <a:p>
          <a:pPr marL="171450" lvl="1" indent="-171450" algn="l" defTabSz="800100">
            <a:lnSpc>
              <a:spcPct val="90000"/>
            </a:lnSpc>
            <a:spcBef>
              <a:spcPct val="0"/>
            </a:spcBef>
            <a:spcAft>
              <a:spcPct val="20000"/>
            </a:spcAft>
            <a:buChar char="•"/>
          </a:pPr>
          <a:r>
            <a:rPr lang="zh-CN" altLang="en-US" sz="1800" kern="1200" dirty="0">
              <a:latin typeface="腾讯体 W3" panose="020C04030202040F0204" pitchFamily="34" charset="-122"/>
              <a:ea typeface="腾讯体 W3" panose="020C04030202040F0204" pitchFamily="34" charset="-122"/>
            </a:rPr>
            <a:t>面向对象测试用例设计</a:t>
          </a:r>
        </a:p>
      </dsp:txBody>
      <dsp:txXfrm>
        <a:off x="0" y="2492508"/>
        <a:ext cx="3709897" cy="144279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EFBA98-C467-4A0A-AA42-57F109052A9A}">
      <dsp:nvSpPr>
        <dsp:cNvPr id="0" name=""/>
        <dsp:cNvSpPr/>
      </dsp:nvSpPr>
      <dsp:spPr>
        <a:xfrm>
          <a:off x="3413605" y="1116250"/>
          <a:ext cx="1941196" cy="336901"/>
        </a:xfrm>
        <a:custGeom>
          <a:avLst/>
          <a:gdLst/>
          <a:ahLst/>
          <a:cxnLst/>
          <a:rect l="0" t="0" r="0" b="0"/>
          <a:pathLst>
            <a:path>
              <a:moveTo>
                <a:pt x="0" y="0"/>
              </a:moveTo>
              <a:lnTo>
                <a:pt x="0" y="168450"/>
              </a:lnTo>
              <a:lnTo>
                <a:pt x="1941196" y="168450"/>
              </a:lnTo>
              <a:lnTo>
                <a:pt x="1941196" y="33690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A298D5-D430-4C4A-AEBF-96CE4F9957C2}">
      <dsp:nvSpPr>
        <dsp:cNvPr id="0" name=""/>
        <dsp:cNvSpPr/>
      </dsp:nvSpPr>
      <dsp:spPr>
        <a:xfrm>
          <a:off x="2746555" y="1116250"/>
          <a:ext cx="667049" cy="336901"/>
        </a:xfrm>
        <a:custGeom>
          <a:avLst/>
          <a:gdLst/>
          <a:ahLst/>
          <a:cxnLst/>
          <a:rect l="0" t="0" r="0" b="0"/>
          <a:pathLst>
            <a:path>
              <a:moveTo>
                <a:pt x="667049" y="0"/>
              </a:moveTo>
              <a:lnTo>
                <a:pt x="667049" y="168450"/>
              </a:lnTo>
              <a:lnTo>
                <a:pt x="0" y="168450"/>
              </a:lnTo>
              <a:lnTo>
                <a:pt x="0" y="33690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1C8E2A-3B2B-416D-92E1-F901CC316EE6}">
      <dsp:nvSpPr>
        <dsp:cNvPr id="0" name=""/>
        <dsp:cNvSpPr/>
      </dsp:nvSpPr>
      <dsp:spPr>
        <a:xfrm>
          <a:off x="805359" y="1116250"/>
          <a:ext cx="2608245" cy="336901"/>
        </a:xfrm>
        <a:custGeom>
          <a:avLst/>
          <a:gdLst/>
          <a:ahLst/>
          <a:cxnLst/>
          <a:rect l="0" t="0" r="0" b="0"/>
          <a:pathLst>
            <a:path>
              <a:moveTo>
                <a:pt x="2608245" y="0"/>
              </a:moveTo>
              <a:lnTo>
                <a:pt x="2608245" y="168450"/>
              </a:lnTo>
              <a:lnTo>
                <a:pt x="0" y="168450"/>
              </a:lnTo>
              <a:lnTo>
                <a:pt x="0" y="336901"/>
              </a:lnTo>
            </a:path>
          </a:pathLst>
        </a:custGeom>
        <a:noFill/>
        <a:ln w="15875"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E311A7-B964-4750-B3A1-5DA4382745A1}">
      <dsp:nvSpPr>
        <dsp:cNvPr id="0" name=""/>
        <dsp:cNvSpPr/>
      </dsp:nvSpPr>
      <dsp:spPr>
        <a:xfrm>
          <a:off x="1560797" y="314102"/>
          <a:ext cx="3705615" cy="802147"/>
        </a:xfrm>
        <a:prstGeom prst="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en-US" sz="3000" kern="1200" dirty="0">
              <a:latin typeface="腾讯体 W3" panose="020C04030202040F0204" pitchFamily="34" charset="-122"/>
              <a:ea typeface="腾讯体 W3" panose="020C04030202040F0204" pitchFamily="34" charset="-122"/>
            </a:rPr>
            <a:t>面向对象单元测试</a:t>
          </a:r>
        </a:p>
      </dsp:txBody>
      <dsp:txXfrm>
        <a:off x="1560797" y="314102"/>
        <a:ext cx="3705615" cy="802147"/>
      </dsp:txXfrm>
    </dsp:sp>
    <dsp:sp modelId="{0B420608-2796-4603-84A3-DA97687138B8}">
      <dsp:nvSpPr>
        <dsp:cNvPr id="0" name=""/>
        <dsp:cNvSpPr/>
      </dsp:nvSpPr>
      <dsp:spPr>
        <a:xfrm>
          <a:off x="3212" y="1453151"/>
          <a:ext cx="1604294" cy="80214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zh-CN" sz="3000" kern="1200" dirty="0">
              <a:latin typeface="腾讯体 W3" panose="020C04030202040F0204" pitchFamily="34" charset="-122"/>
              <a:ea typeface="腾讯体 W3" panose="020C04030202040F0204" pitchFamily="34" charset="-122"/>
            </a:rPr>
            <a:t>随机测试</a:t>
          </a:r>
          <a:endParaRPr lang="zh-CN" altLang="en-US" sz="3000" kern="1200" dirty="0">
            <a:latin typeface="腾讯体 W3" panose="020C04030202040F0204" pitchFamily="34" charset="-122"/>
            <a:ea typeface="腾讯体 W3" panose="020C04030202040F0204" pitchFamily="34" charset="-122"/>
          </a:endParaRPr>
        </a:p>
      </dsp:txBody>
      <dsp:txXfrm>
        <a:off x="3212" y="1453151"/>
        <a:ext cx="1604294" cy="802147"/>
      </dsp:txXfrm>
    </dsp:sp>
    <dsp:sp modelId="{748643C2-8B9E-4C0D-8247-B3AA1F954BB2}">
      <dsp:nvSpPr>
        <dsp:cNvPr id="0" name=""/>
        <dsp:cNvSpPr/>
      </dsp:nvSpPr>
      <dsp:spPr>
        <a:xfrm>
          <a:off x="1944408" y="1453151"/>
          <a:ext cx="1604294" cy="80214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zh-CN" sz="3000" kern="1200" dirty="0">
              <a:latin typeface="腾讯体 W3" panose="020C04030202040F0204" pitchFamily="34" charset="-122"/>
              <a:ea typeface="腾讯体 W3" panose="020C04030202040F0204" pitchFamily="34" charset="-122"/>
            </a:rPr>
            <a:t>划分测试</a:t>
          </a:r>
          <a:endParaRPr lang="zh-CN" altLang="en-US" sz="3000" kern="1200" dirty="0">
            <a:latin typeface="腾讯体 W3" panose="020C04030202040F0204" pitchFamily="34" charset="-122"/>
            <a:ea typeface="腾讯体 W3" panose="020C04030202040F0204" pitchFamily="34" charset="-122"/>
          </a:endParaRPr>
        </a:p>
      </dsp:txBody>
      <dsp:txXfrm>
        <a:off x="1944408" y="1453151"/>
        <a:ext cx="1604294" cy="802147"/>
      </dsp:txXfrm>
    </dsp:sp>
    <dsp:sp modelId="{F6ACA45D-7B90-4FE3-A8C8-B9B000AF1F9E}">
      <dsp:nvSpPr>
        <dsp:cNvPr id="0" name=""/>
        <dsp:cNvSpPr/>
      </dsp:nvSpPr>
      <dsp:spPr>
        <a:xfrm>
          <a:off x="3885604" y="1453151"/>
          <a:ext cx="2938393" cy="802147"/>
        </a:xfrm>
        <a:prstGeom prst="rect">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zh-CN" altLang="zh-CN" sz="3000" kern="1200" dirty="0">
              <a:latin typeface="腾讯体 W3" panose="020C04030202040F0204" pitchFamily="34" charset="-122"/>
              <a:ea typeface="腾讯体 W3" panose="020C04030202040F0204" pitchFamily="34" charset="-122"/>
            </a:rPr>
            <a:t>基于故障的测试</a:t>
          </a:r>
          <a:endParaRPr lang="zh-CN" altLang="en-US" sz="3000" kern="1200" dirty="0">
            <a:latin typeface="腾讯体 W3" panose="020C04030202040F0204" pitchFamily="34" charset="-122"/>
            <a:ea typeface="腾讯体 W3" panose="020C04030202040F0204" pitchFamily="34" charset="-122"/>
          </a:endParaRPr>
        </a:p>
      </dsp:txBody>
      <dsp:txXfrm>
        <a:off x="3885604" y="1453151"/>
        <a:ext cx="2938393" cy="80214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8C0D62-80A8-48A7-833D-1521EF2BD9E5}">
      <dsp:nvSpPr>
        <dsp:cNvPr id="0" name=""/>
        <dsp:cNvSpPr/>
      </dsp:nvSpPr>
      <dsp:spPr>
        <a:xfrm>
          <a:off x="2927927" y="1686831"/>
          <a:ext cx="2071530" cy="359521"/>
        </a:xfrm>
        <a:custGeom>
          <a:avLst/>
          <a:gdLst/>
          <a:ahLst/>
          <a:cxnLst/>
          <a:rect l="0" t="0" r="0" b="0"/>
          <a:pathLst>
            <a:path>
              <a:moveTo>
                <a:pt x="0" y="0"/>
              </a:moveTo>
              <a:lnTo>
                <a:pt x="0" y="179760"/>
              </a:lnTo>
              <a:lnTo>
                <a:pt x="2071530" y="179760"/>
              </a:lnTo>
              <a:lnTo>
                <a:pt x="2071530" y="359521"/>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B30830-1A29-4373-8418-B2EEF749D9A2}">
      <dsp:nvSpPr>
        <dsp:cNvPr id="0" name=""/>
        <dsp:cNvSpPr/>
      </dsp:nvSpPr>
      <dsp:spPr>
        <a:xfrm>
          <a:off x="2882207" y="1686831"/>
          <a:ext cx="91440" cy="359521"/>
        </a:xfrm>
        <a:custGeom>
          <a:avLst/>
          <a:gdLst/>
          <a:ahLst/>
          <a:cxnLst/>
          <a:rect l="0" t="0" r="0" b="0"/>
          <a:pathLst>
            <a:path>
              <a:moveTo>
                <a:pt x="45720" y="0"/>
              </a:moveTo>
              <a:lnTo>
                <a:pt x="45720" y="359521"/>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20CA9E-D3C0-4BDF-A648-CFD405B540EA}">
      <dsp:nvSpPr>
        <dsp:cNvPr id="0" name=""/>
        <dsp:cNvSpPr/>
      </dsp:nvSpPr>
      <dsp:spPr>
        <a:xfrm>
          <a:off x="856397" y="1686831"/>
          <a:ext cx="2071530" cy="359521"/>
        </a:xfrm>
        <a:custGeom>
          <a:avLst/>
          <a:gdLst/>
          <a:ahLst/>
          <a:cxnLst/>
          <a:rect l="0" t="0" r="0" b="0"/>
          <a:pathLst>
            <a:path>
              <a:moveTo>
                <a:pt x="2071530" y="0"/>
              </a:moveTo>
              <a:lnTo>
                <a:pt x="2071530" y="179760"/>
              </a:lnTo>
              <a:lnTo>
                <a:pt x="0" y="179760"/>
              </a:lnTo>
              <a:lnTo>
                <a:pt x="0" y="359521"/>
              </a:lnTo>
            </a:path>
          </a:pathLst>
        </a:custGeom>
        <a:noFill/>
        <a:ln w="15875" cap="flat" cmpd="sng" algn="ctr">
          <a:solidFill>
            <a:schemeClr val="accent2">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16910F-71E2-488E-B398-D706A2D0ACED}">
      <dsp:nvSpPr>
        <dsp:cNvPr id="0" name=""/>
        <dsp:cNvSpPr/>
      </dsp:nvSpPr>
      <dsp:spPr>
        <a:xfrm>
          <a:off x="1540361" y="830827"/>
          <a:ext cx="2775131" cy="85600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腾讯体 W3" panose="020C04030202040F0204" pitchFamily="34" charset="-122"/>
              <a:ea typeface="腾讯体 W3" panose="020C04030202040F0204" pitchFamily="34" charset="-122"/>
            </a:rPr>
            <a:t>划分测试标准</a:t>
          </a:r>
        </a:p>
      </dsp:txBody>
      <dsp:txXfrm>
        <a:off x="1540361" y="830827"/>
        <a:ext cx="2775131" cy="856004"/>
      </dsp:txXfrm>
    </dsp:sp>
    <dsp:sp modelId="{0307E46F-851D-4D05-8E8B-4E0AA63D972D}">
      <dsp:nvSpPr>
        <dsp:cNvPr id="0" name=""/>
        <dsp:cNvSpPr/>
      </dsp:nvSpPr>
      <dsp:spPr>
        <a:xfrm>
          <a:off x="393" y="2046353"/>
          <a:ext cx="1712008" cy="85600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腾讯体 W3" panose="020C04030202040F0204" pitchFamily="34" charset="-122"/>
              <a:ea typeface="腾讯体 W3" panose="020C04030202040F0204" pitchFamily="34" charset="-122"/>
            </a:rPr>
            <a:t>类的状态</a:t>
          </a:r>
        </a:p>
      </dsp:txBody>
      <dsp:txXfrm>
        <a:off x="393" y="2046353"/>
        <a:ext cx="1712008" cy="856004"/>
      </dsp:txXfrm>
    </dsp:sp>
    <dsp:sp modelId="{D064EF3B-6DAC-44C4-98C1-7451BB06DB13}">
      <dsp:nvSpPr>
        <dsp:cNvPr id="0" name=""/>
        <dsp:cNvSpPr/>
      </dsp:nvSpPr>
      <dsp:spPr>
        <a:xfrm>
          <a:off x="2071923" y="2046353"/>
          <a:ext cx="1712008" cy="85600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腾讯体 W3" panose="020C04030202040F0204" pitchFamily="34" charset="-122"/>
              <a:ea typeface="腾讯体 W3" panose="020C04030202040F0204" pitchFamily="34" charset="-122"/>
            </a:rPr>
            <a:t>类的属性</a:t>
          </a:r>
        </a:p>
      </dsp:txBody>
      <dsp:txXfrm>
        <a:off x="2071923" y="2046353"/>
        <a:ext cx="1712008" cy="856004"/>
      </dsp:txXfrm>
    </dsp:sp>
    <dsp:sp modelId="{13101EC0-32DD-431D-953F-0B53A66A034F}">
      <dsp:nvSpPr>
        <dsp:cNvPr id="0" name=""/>
        <dsp:cNvSpPr/>
      </dsp:nvSpPr>
      <dsp:spPr>
        <a:xfrm>
          <a:off x="4143453" y="2046353"/>
          <a:ext cx="1712008" cy="85600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zh-CN" altLang="en-US" sz="2800" kern="1200" dirty="0">
              <a:latin typeface="腾讯体 W3" panose="020C04030202040F0204" pitchFamily="34" charset="-122"/>
              <a:ea typeface="腾讯体 W3" panose="020C04030202040F0204" pitchFamily="34" charset="-122"/>
            </a:rPr>
            <a:t>类的功能</a:t>
          </a:r>
        </a:p>
      </dsp:txBody>
      <dsp:txXfrm>
        <a:off x="4143453" y="2046353"/>
        <a:ext cx="1712008" cy="856004"/>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3F36C7-3A5A-4E65-A162-D2E58CC09A93}">
      <dsp:nvSpPr>
        <dsp:cNvPr id="0" name=""/>
        <dsp:cNvSpPr/>
      </dsp:nvSpPr>
      <dsp:spPr>
        <a:xfrm>
          <a:off x="3327199" y="1096124"/>
          <a:ext cx="2354017" cy="408548"/>
        </a:xfrm>
        <a:custGeom>
          <a:avLst/>
          <a:gdLst/>
          <a:ahLst/>
          <a:cxnLst/>
          <a:rect l="0" t="0" r="0" b="0"/>
          <a:pathLst>
            <a:path>
              <a:moveTo>
                <a:pt x="0" y="0"/>
              </a:moveTo>
              <a:lnTo>
                <a:pt x="0" y="204274"/>
              </a:lnTo>
              <a:lnTo>
                <a:pt x="2354017" y="204274"/>
              </a:lnTo>
              <a:lnTo>
                <a:pt x="2354017" y="4085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633050-7005-4970-998D-93C8F0445C01}">
      <dsp:nvSpPr>
        <dsp:cNvPr id="0" name=""/>
        <dsp:cNvSpPr/>
      </dsp:nvSpPr>
      <dsp:spPr>
        <a:xfrm>
          <a:off x="3281479" y="1096124"/>
          <a:ext cx="91440" cy="408548"/>
        </a:xfrm>
        <a:custGeom>
          <a:avLst/>
          <a:gdLst/>
          <a:ahLst/>
          <a:cxnLst/>
          <a:rect l="0" t="0" r="0" b="0"/>
          <a:pathLst>
            <a:path>
              <a:moveTo>
                <a:pt x="45720" y="0"/>
              </a:moveTo>
              <a:lnTo>
                <a:pt x="45720" y="4085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EAB4CF-9660-4662-B045-41054962D3DB}">
      <dsp:nvSpPr>
        <dsp:cNvPr id="0" name=""/>
        <dsp:cNvSpPr/>
      </dsp:nvSpPr>
      <dsp:spPr>
        <a:xfrm>
          <a:off x="973181" y="1096124"/>
          <a:ext cx="2354017" cy="408548"/>
        </a:xfrm>
        <a:custGeom>
          <a:avLst/>
          <a:gdLst/>
          <a:ahLst/>
          <a:cxnLst/>
          <a:rect l="0" t="0" r="0" b="0"/>
          <a:pathLst>
            <a:path>
              <a:moveTo>
                <a:pt x="2354017" y="0"/>
              </a:moveTo>
              <a:lnTo>
                <a:pt x="2354017" y="204274"/>
              </a:lnTo>
              <a:lnTo>
                <a:pt x="0" y="204274"/>
              </a:lnTo>
              <a:lnTo>
                <a:pt x="0" y="40854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140E00C-49D9-413B-9C69-FD9A02022486}">
      <dsp:nvSpPr>
        <dsp:cNvPr id="0" name=""/>
        <dsp:cNvSpPr/>
      </dsp:nvSpPr>
      <dsp:spPr>
        <a:xfrm>
          <a:off x="1382945" y="123390"/>
          <a:ext cx="3888506" cy="972734"/>
        </a:xfrm>
        <a:prstGeom prst="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集成划分测试标准</a:t>
          </a:r>
        </a:p>
      </dsp:txBody>
      <dsp:txXfrm>
        <a:off x="1382945" y="123390"/>
        <a:ext cx="3888506" cy="972734"/>
      </dsp:txXfrm>
    </dsp:sp>
    <dsp:sp modelId="{18B5A974-9E42-456D-A775-4741AC47DA1F}">
      <dsp:nvSpPr>
        <dsp:cNvPr id="0" name=""/>
        <dsp:cNvSpPr/>
      </dsp:nvSpPr>
      <dsp:spPr>
        <a:xfrm>
          <a:off x="446" y="1504673"/>
          <a:ext cx="1945469" cy="972734"/>
        </a:xfrm>
        <a:prstGeom prst="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案例的状态</a:t>
          </a:r>
        </a:p>
      </dsp:txBody>
      <dsp:txXfrm>
        <a:off x="446" y="1504673"/>
        <a:ext cx="1945469" cy="972734"/>
      </dsp:txXfrm>
    </dsp:sp>
    <dsp:sp modelId="{76C765A0-2E51-4711-8EEE-391EB69037FD}">
      <dsp:nvSpPr>
        <dsp:cNvPr id="0" name=""/>
        <dsp:cNvSpPr/>
      </dsp:nvSpPr>
      <dsp:spPr>
        <a:xfrm>
          <a:off x="2354464" y="1504673"/>
          <a:ext cx="1945469" cy="972734"/>
        </a:xfrm>
        <a:prstGeom prst="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案例的属性</a:t>
          </a:r>
        </a:p>
      </dsp:txBody>
      <dsp:txXfrm>
        <a:off x="2354464" y="1504673"/>
        <a:ext cx="1945469" cy="972734"/>
      </dsp:txXfrm>
    </dsp:sp>
    <dsp:sp modelId="{4ED0177E-0FB4-4B3E-A4AD-7503B2ECFC89}">
      <dsp:nvSpPr>
        <dsp:cNvPr id="0" name=""/>
        <dsp:cNvSpPr/>
      </dsp:nvSpPr>
      <dsp:spPr>
        <a:xfrm>
          <a:off x="4708482" y="1504673"/>
          <a:ext cx="1945469" cy="972734"/>
        </a:xfrm>
        <a:prstGeom prst="rect">
          <a:avLst/>
        </a:prstGeom>
        <a:solidFill>
          <a:srgbClr val="00B050"/>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案例的功能</a:t>
          </a:r>
        </a:p>
      </dsp:txBody>
      <dsp:txXfrm>
        <a:off x="4708482" y="1504673"/>
        <a:ext cx="1945469" cy="9727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457517-E09C-4A22-BE43-13C9E6816DBB}">
      <dsp:nvSpPr>
        <dsp:cNvPr id="0" name=""/>
        <dsp:cNvSpPr/>
      </dsp:nvSpPr>
      <dsp:spPr>
        <a:xfrm>
          <a:off x="0" y="0"/>
          <a:ext cx="5578445" cy="790759"/>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步骤</a:t>
          </a:r>
          <a:r>
            <a:rPr lang="en-US" altLang="zh-CN" sz="2000" kern="1200" dirty="0">
              <a:latin typeface="腾讯体 W3" panose="020C04030202040F0204" pitchFamily="34" charset="-122"/>
              <a:ea typeface="腾讯体 W3" panose="020C04030202040F0204" pitchFamily="34" charset="-122"/>
            </a:rPr>
            <a:t>1</a:t>
          </a:r>
          <a:r>
            <a:rPr lang="zh-CN" altLang="en-US" sz="2000" kern="1200" dirty="0">
              <a:latin typeface="腾讯体 W3" panose="020C04030202040F0204" pitchFamily="34" charset="-122"/>
              <a:ea typeface="腾讯体 W3" panose="020C04030202040F0204" pitchFamily="34" charset="-122"/>
            </a:rPr>
            <a:t>：建立项目文件管理目录</a:t>
          </a:r>
        </a:p>
      </dsp:txBody>
      <dsp:txXfrm>
        <a:off x="23161" y="23161"/>
        <a:ext cx="4632635" cy="744437"/>
      </dsp:txXfrm>
    </dsp:sp>
    <dsp:sp modelId="{9317FC46-1255-405F-AC2E-22C4AD455FC0}">
      <dsp:nvSpPr>
        <dsp:cNvPr id="0" name=""/>
        <dsp:cNvSpPr/>
      </dsp:nvSpPr>
      <dsp:spPr>
        <a:xfrm>
          <a:off x="416572" y="900586"/>
          <a:ext cx="5578445" cy="790759"/>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步骤</a:t>
          </a:r>
          <a:r>
            <a:rPr lang="en-US" altLang="zh-CN" sz="2000" kern="1200" dirty="0">
              <a:latin typeface="腾讯体 W3" panose="020C04030202040F0204" pitchFamily="34" charset="-122"/>
              <a:ea typeface="腾讯体 W3" panose="020C04030202040F0204" pitchFamily="34" charset="-122"/>
            </a:rPr>
            <a:t>2</a:t>
          </a:r>
          <a:r>
            <a:rPr lang="zh-CN" altLang="en-US" sz="2000" kern="1200" dirty="0">
              <a:latin typeface="腾讯体 W3" panose="020C04030202040F0204" pitchFamily="34" charset="-122"/>
              <a:ea typeface="腾讯体 W3" panose="020C04030202040F0204" pitchFamily="34" charset="-122"/>
            </a:rPr>
            <a:t> ：依次构建各个构件的包含内容</a:t>
          </a:r>
        </a:p>
      </dsp:txBody>
      <dsp:txXfrm>
        <a:off x="439733" y="923747"/>
        <a:ext cx="4601558" cy="744437"/>
      </dsp:txXfrm>
    </dsp:sp>
    <dsp:sp modelId="{0F91E994-2682-4A59-A6D1-6F1DC87A87BD}">
      <dsp:nvSpPr>
        <dsp:cNvPr id="0" name=""/>
        <dsp:cNvSpPr/>
      </dsp:nvSpPr>
      <dsp:spPr>
        <a:xfrm>
          <a:off x="833144" y="1801173"/>
          <a:ext cx="5578445" cy="790759"/>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a:latin typeface="腾讯体 W3" panose="020C04030202040F0204" pitchFamily="34" charset="-122"/>
              <a:ea typeface="腾讯体 W3" panose="020C04030202040F0204" pitchFamily="34" charset="-122"/>
            </a:rPr>
            <a:t>步骤</a:t>
          </a:r>
          <a:r>
            <a:rPr lang="en-US" altLang="zh-CN" sz="2000" kern="1200">
              <a:latin typeface="腾讯体 W3" panose="020C04030202040F0204" pitchFamily="34" charset="-122"/>
              <a:ea typeface="腾讯体 W3" panose="020C04030202040F0204" pitchFamily="34" charset="-122"/>
            </a:rPr>
            <a:t>3</a:t>
          </a:r>
          <a:r>
            <a:rPr lang="zh-CN" altLang="en-US" sz="2000" kern="1200">
              <a:latin typeface="腾讯体 W3" panose="020C04030202040F0204" pitchFamily="34" charset="-122"/>
              <a:ea typeface="腾讯体 W3" panose="020C04030202040F0204" pitchFamily="34" charset="-122"/>
            </a:rPr>
            <a:t> ：编译并测试软件构件</a:t>
          </a:r>
          <a:endParaRPr lang="zh-CN" altLang="en-US" sz="2000" kern="1200" dirty="0">
            <a:latin typeface="腾讯体 W3" panose="020C04030202040F0204" pitchFamily="34" charset="-122"/>
            <a:ea typeface="腾讯体 W3" panose="020C04030202040F0204" pitchFamily="34" charset="-122"/>
          </a:endParaRPr>
        </a:p>
      </dsp:txBody>
      <dsp:txXfrm>
        <a:off x="856305" y="1824334"/>
        <a:ext cx="4601558" cy="744437"/>
      </dsp:txXfrm>
    </dsp:sp>
    <dsp:sp modelId="{C1E2051F-A3A4-480C-A9B5-B179DE27814B}">
      <dsp:nvSpPr>
        <dsp:cNvPr id="0" name=""/>
        <dsp:cNvSpPr/>
      </dsp:nvSpPr>
      <dsp:spPr>
        <a:xfrm>
          <a:off x="1249716" y="2701760"/>
          <a:ext cx="5578445" cy="790759"/>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步骤</a:t>
          </a:r>
          <a:r>
            <a:rPr lang="en-US" altLang="zh-CN" sz="2000" kern="1200" dirty="0">
              <a:latin typeface="腾讯体 W3" panose="020C04030202040F0204" pitchFamily="34" charset="-122"/>
              <a:ea typeface="腾讯体 W3" panose="020C04030202040F0204" pitchFamily="34" charset="-122"/>
            </a:rPr>
            <a:t>4</a:t>
          </a:r>
          <a:r>
            <a:rPr lang="zh-CN" altLang="en-US" sz="2000" kern="1200" dirty="0">
              <a:latin typeface="腾讯体 W3" panose="020C04030202040F0204" pitchFamily="34" charset="-122"/>
              <a:ea typeface="腾讯体 W3" panose="020C04030202040F0204" pitchFamily="34" charset="-122"/>
            </a:rPr>
            <a:t> ：构件集成</a:t>
          </a:r>
        </a:p>
      </dsp:txBody>
      <dsp:txXfrm>
        <a:off x="1272877" y="2724921"/>
        <a:ext cx="4601558" cy="744437"/>
      </dsp:txXfrm>
    </dsp:sp>
    <dsp:sp modelId="{03C6A9BB-BF1F-42B5-95FC-3B011EA5C82B}">
      <dsp:nvSpPr>
        <dsp:cNvPr id="0" name=""/>
        <dsp:cNvSpPr/>
      </dsp:nvSpPr>
      <dsp:spPr>
        <a:xfrm>
          <a:off x="1666289" y="3602347"/>
          <a:ext cx="5578445" cy="790759"/>
        </a:xfrm>
        <a:prstGeom prst="roundRect">
          <a:avLst>
            <a:gd name="adj" fmla="val 10000"/>
          </a:avLst>
        </a:prstGeom>
        <a:solidFill>
          <a:schemeClr val="accent6">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步骤</a:t>
          </a:r>
          <a:r>
            <a:rPr lang="en-US" altLang="zh-CN" sz="2000" kern="1200" dirty="0">
              <a:latin typeface="腾讯体 W3" panose="020C04030202040F0204" pitchFamily="34" charset="-122"/>
              <a:ea typeface="腾讯体 W3" panose="020C04030202040F0204" pitchFamily="34" charset="-122"/>
            </a:rPr>
            <a:t>5</a:t>
          </a:r>
          <a:r>
            <a:rPr lang="zh-CN" altLang="en-US" sz="2000" kern="1200" dirty="0">
              <a:latin typeface="腾讯体 W3" panose="020C04030202040F0204" pitchFamily="34" charset="-122"/>
              <a:ea typeface="腾讯体 W3" panose="020C04030202040F0204" pitchFamily="34" charset="-122"/>
            </a:rPr>
            <a:t> ：目标项目业务实现</a:t>
          </a:r>
          <a:endParaRPr lang="en-US" altLang="zh-CN" sz="2000" kern="1200" dirty="0">
            <a:latin typeface="腾讯体 W3" panose="020C04030202040F0204" pitchFamily="34" charset="-122"/>
            <a:ea typeface="腾讯体 W3" panose="020C04030202040F0204" pitchFamily="34" charset="-122"/>
          </a:endParaRPr>
        </a:p>
      </dsp:txBody>
      <dsp:txXfrm>
        <a:off x="1689450" y="3625508"/>
        <a:ext cx="4601558" cy="744437"/>
      </dsp:txXfrm>
    </dsp:sp>
    <dsp:sp modelId="{3B1EC13B-C76D-49C8-BC05-DBDB24D9011F}">
      <dsp:nvSpPr>
        <dsp:cNvPr id="0" name=""/>
        <dsp:cNvSpPr/>
      </dsp:nvSpPr>
      <dsp:spPr>
        <a:xfrm>
          <a:off x="5064452" y="577693"/>
          <a:ext cx="513993" cy="51399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zh-CN" altLang="en-US" sz="1500" kern="1200">
            <a:latin typeface="腾讯体 W3" panose="020C04030202040F0204" pitchFamily="34" charset="-122"/>
            <a:ea typeface="腾讯体 W3" panose="020C04030202040F0204" pitchFamily="34" charset="-122"/>
          </a:endParaRPr>
        </a:p>
      </dsp:txBody>
      <dsp:txXfrm>
        <a:off x="5180100" y="577693"/>
        <a:ext cx="282697" cy="386780"/>
      </dsp:txXfrm>
    </dsp:sp>
    <dsp:sp modelId="{86C43906-83BE-44DA-A4A6-433A1DF8D1B4}">
      <dsp:nvSpPr>
        <dsp:cNvPr id="0" name=""/>
        <dsp:cNvSpPr/>
      </dsp:nvSpPr>
      <dsp:spPr>
        <a:xfrm>
          <a:off x="5481024" y="1478280"/>
          <a:ext cx="513993" cy="513993"/>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zh-CN" altLang="en-US" sz="1500" kern="1200">
            <a:latin typeface="腾讯体 W3" panose="020C04030202040F0204" pitchFamily="34" charset="-122"/>
            <a:ea typeface="腾讯体 W3" panose="020C04030202040F0204" pitchFamily="34" charset="-122"/>
          </a:endParaRPr>
        </a:p>
      </dsp:txBody>
      <dsp:txXfrm>
        <a:off x="5596672" y="1478280"/>
        <a:ext cx="282697" cy="386780"/>
      </dsp:txXfrm>
    </dsp:sp>
    <dsp:sp modelId="{18832047-1B26-4FEC-A3DB-4243CB50F3CA}">
      <dsp:nvSpPr>
        <dsp:cNvPr id="0" name=""/>
        <dsp:cNvSpPr/>
      </dsp:nvSpPr>
      <dsp:spPr>
        <a:xfrm>
          <a:off x="5897596" y="2365688"/>
          <a:ext cx="513993" cy="513993"/>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zh-CN" altLang="en-US" sz="1500" kern="1200">
            <a:latin typeface="腾讯体 W3" panose="020C04030202040F0204" pitchFamily="34" charset="-122"/>
            <a:ea typeface="腾讯体 W3" panose="020C04030202040F0204" pitchFamily="34" charset="-122"/>
          </a:endParaRPr>
        </a:p>
      </dsp:txBody>
      <dsp:txXfrm>
        <a:off x="6013244" y="2365688"/>
        <a:ext cx="282697" cy="386780"/>
      </dsp:txXfrm>
    </dsp:sp>
    <dsp:sp modelId="{DE1C70AA-835C-41B3-8136-59E7F3A068B8}">
      <dsp:nvSpPr>
        <dsp:cNvPr id="0" name=""/>
        <dsp:cNvSpPr/>
      </dsp:nvSpPr>
      <dsp:spPr>
        <a:xfrm>
          <a:off x="6314169" y="3275061"/>
          <a:ext cx="513993" cy="513993"/>
        </a:xfrm>
        <a:prstGeom prst="downArrow">
          <a:avLst>
            <a:gd name="adj1" fmla="val 55000"/>
            <a:gd name="adj2" fmla="val 45000"/>
          </a:avLst>
        </a:prstGeom>
        <a:solidFill>
          <a:schemeClr val="accent5">
            <a:tint val="40000"/>
            <a:alpha val="90000"/>
            <a:hueOff val="0"/>
            <a:satOff val="0"/>
            <a:lumOff val="0"/>
            <a:alphaOff val="0"/>
          </a:schemeClr>
        </a:solidFill>
        <a:ln w="15875"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zh-CN" altLang="en-US" sz="1500" kern="1200">
            <a:latin typeface="腾讯体 W3" panose="020C04030202040F0204" pitchFamily="34" charset="-122"/>
            <a:ea typeface="腾讯体 W3" panose="020C04030202040F0204" pitchFamily="34" charset="-122"/>
          </a:endParaRPr>
        </a:p>
      </dsp:txBody>
      <dsp:txXfrm>
        <a:off x="6429817" y="3275061"/>
        <a:ext cx="282697" cy="3867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8C869A-5780-4E61-A7D4-833D1D2DE1B4}">
      <dsp:nvSpPr>
        <dsp:cNvPr id="0" name=""/>
        <dsp:cNvSpPr/>
      </dsp:nvSpPr>
      <dsp:spPr>
        <a:xfrm>
          <a:off x="0" y="0"/>
          <a:ext cx="5369560" cy="927142"/>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针对面向对象分析的测试</a:t>
          </a:r>
        </a:p>
      </dsp:txBody>
      <dsp:txXfrm>
        <a:off x="27155" y="27155"/>
        <a:ext cx="4290757" cy="872832"/>
      </dsp:txXfrm>
    </dsp:sp>
    <dsp:sp modelId="{EEF2155B-8411-47D3-9CC7-7C2026BCD3AA}">
      <dsp:nvSpPr>
        <dsp:cNvPr id="0" name=""/>
        <dsp:cNvSpPr/>
      </dsp:nvSpPr>
      <dsp:spPr>
        <a:xfrm>
          <a:off x="449700" y="1095713"/>
          <a:ext cx="5369560" cy="927142"/>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针对面向对象设计的测试</a:t>
          </a:r>
        </a:p>
      </dsp:txBody>
      <dsp:txXfrm>
        <a:off x="476855" y="1122868"/>
        <a:ext cx="4262906" cy="872832"/>
      </dsp:txXfrm>
    </dsp:sp>
    <dsp:sp modelId="{48BFB295-C92B-4220-A36C-3B364AA411F5}">
      <dsp:nvSpPr>
        <dsp:cNvPr id="0" name=""/>
        <dsp:cNvSpPr/>
      </dsp:nvSpPr>
      <dsp:spPr>
        <a:xfrm>
          <a:off x="892689" y="2191427"/>
          <a:ext cx="5369560" cy="927142"/>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针对面向对象编程的测试</a:t>
          </a:r>
        </a:p>
      </dsp:txBody>
      <dsp:txXfrm>
        <a:off x="919844" y="2218582"/>
        <a:ext cx="4269618" cy="872832"/>
      </dsp:txXfrm>
    </dsp:sp>
    <dsp:sp modelId="{49661834-834A-48DE-BEC4-24839802E87F}">
      <dsp:nvSpPr>
        <dsp:cNvPr id="0" name=""/>
        <dsp:cNvSpPr/>
      </dsp:nvSpPr>
      <dsp:spPr>
        <a:xfrm>
          <a:off x="1342389" y="3287140"/>
          <a:ext cx="5369560" cy="927142"/>
        </a:xfrm>
        <a:prstGeom prst="roundRect">
          <a:avLst>
            <a:gd name="adj" fmla="val 10000"/>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zh-CN" altLang="en-US" sz="2000" kern="1200" dirty="0">
              <a:latin typeface="腾讯体 W3" panose="020C04030202040F0204" pitchFamily="34" charset="-122"/>
              <a:ea typeface="腾讯体 W3" panose="020C04030202040F0204" pitchFamily="34" charset="-122"/>
            </a:rPr>
            <a:t>针对面向对象软件</a:t>
          </a:r>
          <a:endParaRPr lang="zh-CN" altLang="en-US" sz="2000" kern="1200">
            <a:latin typeface="腾讯体 W3" panose="020C04030202040F0204" pitchFamily="34" charset="-122"/>
            <a:ea typeface="腾讯体 W3" panose="020C04030202040F0204" pitchFamily="34" charset="-122"/>
          </a:endParaRPr>
        </a:p>
      </dsp:txBody>
      <dsp:txXfrm>
        <a:off x="1369544" y="3314295"/>
        <a:ext cx="4262906" cy="872832"/>
      </dsp:txXfrm>
    </dsp:sp>
    <dsp:sp modelId="{044784C5-636D-44E0-9574-C3E756FAB58A}">
      <dsp:nvSpPr>
        <dsp:cNvPr id="0" name=""/>
        <dsp:cNvSpPr/>
      </dsp:nvSpPr>
      <dsp:spPr>
        <a:xfrm>
          <a:off x="4766917" y="710106"/>
          <a:ext cx="602642" cy="602642"/>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zh-CN" altLang="en-US" sz="3200" kern="1200">
            <a:latin typeface="腾讯体 W3" panose="020C04030202040F0204" pitchFamily="34" charset="-122"/>
            <a:ea typeface="腾讯体 W3" panose="020C04030202040F0204" pitchFamily="34" charset="-122"/>
          </a:endParaRPr>
        </a:p>
      </dsp:txBody>
      <dsp:txXfrm>
        <a:off x="4902511" y="710106"/>
        <a:ext cx="331454" cy="453488"/>
      </dsp:txXfrm>
    </dsp:sp>
    <dsp:sp modelId="{06C18DB0-5BFE-4942-AB3E-4E0000A9CB58}">
      <dsp:nvSpPr>
        <dsp:cNvPr id="0" name=""/>
        <dsp:cNvSpPr/>
      </dsp:nvSpPr>
      <dsp:spPr>
        <a:xfrm>
          <a:off x="5216618" y="1805820"/>
          <a:ext cx="602642" cy="602642"/>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zh-CN" altLang="en-US" sz="3200" kern="1200">
            <a:latin typeface="腾讯体 W3" panose="020C04030202040F0204" pitchFamily="34" charset="-122"/>
            <a:ea typeface="腾讯体 W3" panose="020C04030202040F0204" pitchFamily="34" charset="-122"/>
          </a:endParaRPr>
        </a:p>
      </dsp:txBody>
      <dsp:txXfrm>
        <a:off x="5352212" y="1805820"/>
        <a:ext cx="331454" cy="453488"/>
      </dsp:txXfrm>
    </dsp:sp>
    <dsp:sp modelId="{BA101F90-D6AC-432A-BC4B-541E43F89F08}">
      <dsp:nvSpPr>
        <dsp:cNvPr id="0" name=""/>
        <dsp:cNvSpPr/>
      </dsp:nvSpPr>
      <dsp:spPr>
        <a:xfrm>
          <a:off x="5659606" y="2901533"/>
          <a:ext cx="602642" cy="602642"/>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zh-CN" altLang="en-US" sz="3200" kern="1200">
            <a:latin typeface="腾讯体 W3" panose="020C04030202040F0204" pitchFamily="34" charset="-122"/>
            <a:ea typeface="腾讯体 W3" panose="020C04030202040F0204" pitchFamily="34" charset="-122"/>
          </a:endParaRPr>
        </a:p>
      </dsp:txBody>
      <dsp:txXfrm>
        <a:off x="5795200" y="2901533"/>
        <a:ext cx="331454" cy="4534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7421D-32C3-4026-9CBF-FBEA309FB432}">
      <dsp:nvSpPr>
        <dsp:cNvPr id="0" name=""/>
        <dsp:cNvSpPr/>
      </dsp:nvSpPr>
      <dsp:spPr>
        <a:xfrm>
          <a:off x="0" y="0"/>
          <a:ext cx="7027841" cy="832294"/>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对确定的类候选者进行测试</a:t>
          </a:r>
        </a:p>
      </dsp:txBody>
      <dsp:txXfrm>
        <a:off x="24377" y="24377"/>
        <a:ext cx="6032352" cy="783540"/>
      </dsp:txXfrm>
    </dsp:sp>
    <dsp:sp modelId="{B66E1FED-9859-43F5-BD76-C2F41275E838}">
      <dsp:nvSpPr>
        <dsp:cNvPr id="0" name=""/>
        <dsp:cNvSpPr/>
      </dsp:nvSpPr>
      <dsp:spPr>
        <a:xfrm>
          <a:off x="524806" y="947890"/>
          <a:ext cx="7027841" cy="832294"/>
        </a:xfrm>
        <a:prstGeom prst="roundRect">
          <a:avLst>
            <a:gd name="adj" fmla="val 10000"/>
          </a:avLst>
        </a:prstGeom>
        <a:solidFill>
          <a:schemeClr val="accent4">
            <a:hueOff val="-382089"/>
            <a:satOff val="-2561"/>
            <a:lumOff val="-264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对确定的类关联进行测试</a:t>
          </a:r>
        </a:p>
      </dsp:txBody>
      <dsp:txXfrm>
        <a:off x="549183" y="972267"/>
        <a:ext cx="5913289" cy="783540"/>
      </dsp:txXfrm>
    </dsp:sp>
    <dsp:sp modelId="{772BDAE3-3693-4AF2-9A49-6797458729E3}">
      <dsp:nvSpPr>
        <dsp:cNvPr id="0" name=""/>
        <dsp:cNvSpPr/>
      </dsp:nvSpPr>
      <dsp:spPr>
        <a:xfrm>
          <a:off x="1049612" y="1895781"/>
          <a:ext cx="7027841" cy="832294"/>
        </a:xfrm>
        <a:prstGeom prst="roundRect">
          <a:avLst>
            <a:gd name="adj" fmla="val 10000"/>
          </a:avLst>
        </a:prstGeom>
        <a:solidFill>
          <a:schemeClr val="accent4">
            <a:hueOff val="-764177"/>
            <a:satOff val="-5123"/>
            <a:lumOff val="-529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对主题进行测试</a:t>
          </a:r>
        </a:p>
      </dsp:txBody>
      <dsp:txXfrm>
        <a:off x="1073989" y="1920158"/>
        <a:ext cx="5913289" cy="783540"/>
      </dsp:txXfrm>
    </dsp:sp>
    <dsp:sp modelId="{5329C057-FB62-44FA-A44C-4CD7298253D9}">
      <dsp:nvSpPr>
        <dsp:cNvPr id="0" name=""/>
        <dsp:cNvSpPr/>
      </dsp:nvSpPr>
      <dsp:spPr>
        <a:xfrm>
          <a:off x="1574419" y="2843672"/>
          <a:ext cx="7027841" cy="832294"/>
        </a:xfrm>
        <a:prstGeom prst="roundRect">
          <a:avLst>
            <a:gd name="adj" fmla="val 10000"/>
          </a:avLst>
        </a:prstGeom>
        <a:solidFill>
          <a:schemeClr val="accent4">
            <a:hueOff val="-1146266"/>
            <a:satOff val="-7684"/>
            <a:lumOff val="-79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对定义的类属性和实例关联进行测试</a:t>
          </a:r>
        </a:p>
      </dsp:txBody>
      <dsp:txXfrm>
        <a:off x="1598796" y="2868049"/>
        <a:ext cx="5913289" cy="783540"/>
      </dsp:txXfrm>
    </dsp:sp>
    <dsp:sp modelId="{28E4CF19-FFD1-4B7B-A2AC-AC035D8FCC40}">
      <dsp:nvSpPr>
        <dsp:cNvPr id="0" name=""/>
        <dsp:cNvSpPr/>
      </dsp:nvSpPr>
      <dsp:spPr>
        <a:xfrm>
          <a:off x="2099225" y="3791563"/>
          <a:ext cx="7027841" cy="832294"/>
        </a:xfrm>
        <a:prstGeom prst="roundRect">
          <a:avLst>
            <a:gd name="adj" fmla="val 10000"/>
          </a:avLst>
        </a:prstGeom>
        <a:solidFill>
          <a:schemeClr val="accent4">
            <a:hueOff val="-1528355"/>
            <a:satOff val="-10245"/>
            <a:lumOff val="-10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对定义的类服务和消息关联进行测试</a:t>
          </a:r>
        </a:p>
      </dsp:txBody>
      <dsp:txXfrm>
        <a:off x="2123602" y="3815940"/>
        <a:ext cx="5913289" cy="783540"/>
      </dsp:txXfrm>
    </dsp:sp>
    <dsp:sp modelId="{79DB3B63-D32E-41A9-801A-19077087625E}">
      <dsp:nvSpPr>
        <dsp:cNvPr id="0" name=""/>
        <dsp:cNvSpPr/>
      </dsp:nvSpPr>
      <dsp:spPr>
        <a:xfrm>
          <a:off x="6486850" y="608037"/>
          <a:ext cx="540991" cy="540991"/>
        </a:xfrm>
        <a:prstGeom prst="downArrow">
          <a:avLst>
            <a:gd name="adj1" fmla="val 55000"/>
            <a:gd name="adj2" fmla="val 45000"/>
          </a:avLst>
        </a:prstGeom>
        <a:solidFill>
          <a:schemeClr val="accent4">
            <a:tint val="40000"/>
            <a:alpha val="90000"/>
            <a:hueOff val="0"/>
            <a:satOff val="0"/>
            <a:lumOff val="0"/>
            <a:alphaOff val="0"/>
          </a:schemeClr>
        </a:solidFill>
        <a:ln w="15875"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腾讯体 W3" panose="020C04030202040F0204" pitchFamily="34" charset="-122"/>
            <a:ea typeface="腾讯体 W3" panose="020C04030202040F0204" pitchFamily="34" charset="-122"/>
          </a:endParaRPr>
        </a:p>
      </dsp:txBody>
      <dsp:txXfrm>
        <a:off x="6608573" y="608037"/>
        <a:ext cx="297545" cy="407096"/>
      </dsp:txXfrm>
    </dsp:sp>
    <dsp:sp modelId="{F9B72013-8C3F-42EF-9910-5818FE527C04}">
      <dsp:nvSpPr>
        <dsp:cNvPr id="0" name=""/>
        <dsp:cNvSpPr/>
      </dsp:nvSpPr>
      <dsp:spPr>
        <a:xfrm>
          <a:off x="7011656" y="1555928"/>
          <a:ext cx="540991" cy="540991"/>
        </a:xfrm>
        <a:prstGeom prst="downArrow">
          <a:avLst>
            <a:gd name="adj1" fmla="val 55000"/>
            <a:gd name="adj2" fmla="val 45000"/>
          </a:avLst>
        </a:prstGeom>
        <a:solidFill>
          <a:schemeClr val="accent4">
            <a:tint val="40000"/>
            <a:alpha val="90000"/>
            <a:hueOff val="-482776"/>
            <a:satOff val="-6609"/>
            <a:lumOff val="-875"/>
            <a:alphaOff val="0"/>
          </a:schemeClr>
        </a:solidFill>
        <a:ln w="15875" cap="flat" cmpd="sng" algn="ctr">
          <a:solidFill>
            <a:schemeClr val="accent4">
              <a:tint val="40000"/>
              <a:alpha val="90000"/>
              <a:hueOff val="-482776"/>
              <a:satOff val="-6609"/>
              <a:lumOff val="-8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腾讯体 W3" panose="020C04030202040F0204" pitchFamily="34" charset="-122"/>
            <a:ea typeface="腾讯体 W3" panose="020C04030202040F0204" pitchFamily="34" charset="-122"/>
          </a:endParaRPr>
        </a:p>
      </dsp:txBody>
      <dsp:txXfrm>
        <a:off x="7133379" y="1555928"/>
        <a:ext cx="297545" cy="407096"/>
      </dsp:txXfrm>
    </dsp:sp>
    <dsp:sp modelId="{3BEF1F79-19FA-40BF-A0CF-5F07AAE277B9}">
      <dsp:nvSpPr>
        <dsp:cNvPr id="0" name=""/>
        <dsp:cNvSpPr/>
      </dsp:nvSpPr>
      <dsp:spPr>
        <a:xfrm>
          <a:off x="7536462" y="2489947"/>
          <a:ext cx="540991" cy="540991"/>
        </a:xfrm>
        <a:prstGeom prst="downArrow">
          <a:avLst>
            <a:gd name="adj1" fmla="val 55000"/>
            <a:gd name="adj2" fmla="val 45000"/>
          </a:avLst>
        </a:prstGeom>
        <a:solidFill>
          <a:schemeClr val="accent4">
            <a:tint val="40000"/>
            <a:alpha val="90000"/>
            <a:hueOff val="-965551"/>
            <a:satOff val="-13219"/>
            <a:lumOff val="-1751"/>
            <a:alphaOff val="0"/>
          </a:schemeClr>
        </a:solidFill>
        <a:ln w="15875" cap="flat" cmpd="sng" algn="ctr">
          <a:solidFill>
            <a:schemeClr val="accent4">
              <a:tint val="40000"/>
              <a:alpha val="90000"/>
              <a:hueOff val="-965551"/>
              <a:satOff val="-13219"/>
              <a:lumOff val="-175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腾讯体 W3" panose="020C04030202040F0204" pitchFamily="34" charset="-122"/>
            <a:ea typeface="腾讯体 W3" panose="020C04030202040F0204" pitchFamily="34" charset="-122"/>
          </a:endParaRPr>
        </a:p>
      </dsp:txBody>
      <dsp:txXfrm>
        <a:off x="7658185" y="2489947"/>
        <a:ext cx="297545" cy="407096"/>
      </dsp:txXfrm>
    </dsp:sp>
    <dsp:sp modelId="{44696D1F-DCAF-4007-8133-8853D566FC8C}">
      <dsp:nvSpPr>
        <dsp:cNvPr id="0" name=""/>
        <dsp:cNvSpPr/>
      </dsp:nvSpPr>
      <dsp:spPr>
        <a:xfrm>
          <a:off x="8061269" y="3447086"/>
          <a:ext cx="540991" cy="540991"/>
        </a:xfrm>
        <a:prstGeom prst="downArrow">
          <a:avLst>
            <a:gd name="adj1" fmla="val 55000"/>
            <a:gd name="adj2" fmla="val 45000"/>
          </a:avLst>
        </a:prstGeom>
        <a:solidFill>
          <a:schemeClr val="accent4">
            <a:tint val="40000"/>
            <a:alpha val="90000"/>
            <a:hueOff val="-1448327"/>
            <a:satOff val="-19828"/>
            <a:lumOff val="-2626"/>
            <a:alphaOff val="0"/>
          </a:schemeClr>
        </a:solidFill>
        <a:ln w="15875" cap="flat" cmpd="sng" algn="ctr">
          <a:solidFill>
            <a:schemeClr val="accent4">
              <a:tint val="40000"/>
              <a:alpha val="90000"/>
              <a:hueOff val="-1448327"/>
              <a:satOff val="-19828"/>
              <a:lumOff val="-262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zh-CN" altLang="en-US" sz="2400" kern="1200">
            <a:latin typeface="腾讯体 W3" panose="020C04030202040F0204" pitchFamily="34" charset="-122"/>
            <a:ea typeface="腾讯体 W3" panose="020C04030202040F0204" pitchFamily="34" charset="-122"/>
          </a:endParaRPr>
        </a:p>
      </dsp:txBody>
      <dsp:txXfrm>
        <a:off x="8182992" y="3447086"/>
        <a:ext cx="297545" cy="4070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7421D-32C3-4026-9CBF-FBEA309FB432}">
      <dsp:nvSpPr>
        <dsp:cNvPr id="0" name=""/>
        <dsp:cNvSpPr/>
      </dsp:nvSpPr>
      <dsp:spPr>
        <a:xfrm>
          <a:off x="0" y="0"/>
          <a:ext cx="6588889" cy="780310"/>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zh-CN" sz="2400" kern="1200" dirty="0">
              <a:latin typeface="腾讯体 W3" panose="020C04030202040F0204" pitchFamily="34" charset="-122"/>
              <a:ea typeface="腾讯体 W3" panose="020C04030202040F0204" pitchFamily="34" charset="-122"/>
            </a:rPr>
            <a:t>对类设计的测试</a:t>
          </a:r>
          <a:endParaRPr lang="zh-CN" altLang="en-US" sz="2400" kern="1200" dirty="0">
            <a:latin typeface="腾讯体 W3" panose="020C04030202040F0204" pitchFamily="34" charset="-122"/>
            <a:ea typeface="腾讯体 W3" panose="020C04030202040F0204" pitchFamily="34" charset="-122"/>
          </a:endParaRPr>
        </a:p>
      </dsp:txBody>
      <dsp:txXfrm>
        <a:off x="22854" y="22854"/>
        <a:ext cx="5655578" cy="734602"/>
      </dsp:txXfrm>
    </dsp:sp>
    <dsp:sp modelId="{B66E1FED-9859-43F5-BD76-C2F41275E838}">
      <dsp:nvSpPr>
        <dsp:cNvPr id="0" name=""/>
        <dsp:cNvSpPr/>
      </dsp:nvSpPr>
      <dsp:spPr>
        <a:xfrm>
          <a:off x="492027" y="888686"/>
          <a:ext cx="6588889" cy="780310"/>
        </a:xfrm>
        <a:prstGeom prst="roundRect">
          <a:avLst>
            <a:gd name="adj" fmla="val 10000"/>
          </a:avLst>
        </a:prstGeom>
        <a:solidFill>
          <a:schemeClr val="accent3">
            <a:hueOff val="-308516"/>
            <a:satOff val="-5418"/>
            <a:lumOff val="-9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zh-CN" sz="2400" kern="1200" dirty="0">
              <a:latin typeface="腾讯体 W3" panose="020C04030202040F0204" pitchFamily="34" charset="-122"/>
              <a:ea typeface="腾讯体 W3" panose="020C04030202040F0204" pitchFamily="34" charset="-122"/>
            </a:rPr>
            <a:t>对软件架构设计的测试</a:t>
          </a:r>
          <a:endParaRPr lang="zh-CN" altLang="en-US" sz="2400" kern="1200" dirty="0">
            <a:latin typeface="腾讯体 W3" panose="020C04030202040F0204" pitchFamily="34" charset="-122"/>
            <a:ea typeface="腾讯体 W3" panose="020C04030202040F0204" pitchFamily="34" charset="-122"/>
          </a:endParaRPr>
        </a:p>
      </dsp:txBody>
      <dsp:txXfrm>
        <a:off x="514881" y="911540"/>
        <a:ext cx="5543952" cy="734602"/>
      </dsp:txXfrm>
    </dsp:sp>
    <dsp:sp modelId="{772BDAE3-3693-4AF2-9A49-6797458729E3}">
      <dsp:nvSpPr>
        <dsp:cNvPr id="0" name=""/>
        <dsp:cNvSpPr/>
      </dsp:nvSpPr>
      <dsp:spPr>
        <a:xfrm>
          <a:off x="984054" y="1777372"/>
          <a:ext cx="6588889" cy="780310"/>
        </a:xfrm>
        <a:prstGeom prst="roundRect">
          <a:avLst>
            <a:gd name="adj" fmla="val 10000"/>
          </a:avLst>
        </a:prstGeom>
        <a:solidFill>
          <a:schemeClr val="accent3">
            <a:hueOff val="-617032"/>
            <a:satOff val="-10836"/>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zh-CN" sz="2400" kern="1200" dirty="0">
              <a:latin typeface="腾讯体 W3" panose="020C04030202040F0204" pitchFamily="34" charset="-122"/>
              <a:ea typeface="腾讯体 W3" panose="020C04030202040F0204" pitchFamily="34" charset="-122"/>
            </a:rPr>
            <a:t>对业务流的测试</a:t>
          </a:r>
          <a:endParaRPr lang="zh-CN" altLang="en-US" sz="2400" kern="1200" dirty="0">
            <a:latin typeface="腾讯体 W3" panose="020C04030202040F0204" pitchFamily="34" charset="-122"/>
            <a:ea typeface="腾讯体 W3" panose="020C04030202040F0204" pitchFamily="34" charset="-122"/>
          </a:endParaRPr>
        </a:p>
      </dsp:txBody>
      <dsp:txXfrm>
        <a:off x="1006908" y="1800226"/>
        <a:ext cx="5543952" cy="734602"/>
      </dsp:txXfrm>
    </dsp:sp>
    <dsp:sp modelId="{5329C057-FB62-44FA-A44C-4CD7298253D9}">
      <dsp:nvSpPr>
        <dsp:cNvPr id="0" name=""/>
        <dsp:cNvSpPr/>
      </dsp:nvSpPr>
      <dsp:spPr>
        <a:xfrm>
          <a:off x="1476082" y="2666059"/>
          <a:ext cx="6588889" cy="780310"/>
        </a:xfrm>
        <a:prstGeom prst="roundRect">
          <a:avLst>
            <a:gd name="adj" fmla="val 10000"/>
          </a:avLst>
        </a:prstGeom>
        <a:solidFill>
          <a:schemeClr val="accent3">
            <a:hueOff val="-925547"/>
            <a:satOff val="-16253"/>
            <a:lumOff val="-294"/>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zh-CN" sz="2400" kern="1200" dirty="0">
              <a:latin typeface="腾讯体 W3" panose="020C04030202040F0204" pitchFamily="34" charset="-122"/>
              <a:ea typeface="腾讯体 W3" panose="020C04030202040F0204" pitchFamily="34" charset="-122"/>
            </a:rPr>
            <a:t>对软件构件的测试</a:t>
          </a:r>
          <a:endParaRPr lang="zh-CN" altLang="en-US" sz="2400" kern="1200" dirty="0">
            <a:latin typeface="腾讯体 W3" panose="020C04030202040F0204" pitchFamily="34" charset="-122"/>
            <a:ea typeface="腾讯体 W3" panose="020C04030202040F0204" pitchFamily="34" charset="-122"/>
          </a:endParaRPr>
        </a:p>
      </dsp:txBody>
      <dsp:txXfrm>
        <a:off x="1498936" y="2688913"/>
        <a:ext cx="5543952" cy="734602"/>
      </dsp:txXfrm>
    </dsp:sp>
    <dsp:sp modelId="{28E4CF19-FFD1-4B7B-A2AC-AC035D8FCC40}">
      <dsp:nvSpPr>
        <dsp:cNvPr id="0" name=""/>
        <dsp:cNvSpPr/>
      </dsp:nvSpPr>
      <dsp:spPr>
        <a:xfrm>
          <a:off x="1968109" y="3554745"/>
          <a:ext cx="6588889" cy="780310"/>
        </a:xfrm>
        <a:prstGeom prst="roundRect">
          <a:avLst>
            <a:gd name="adj" fmla="val 10000"/>
          </a:avLst>
        </a:prstGeom>
        <a:solidFill>
          <a:schemeClr val="accent3">
            <a:hueOff val="-1234063"/>
            <a:satOff val="-2167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zh-CN" sz="2400" kern="1200" dirty="0">
              <a:latin typeface="腾讯体 W3" panose="020C04030202040F0204" pitchFamily="34" charset="-122"/>
              <a:ea typeface="腾讯体 W3" panose="020C04030202040F0204" pitchFamily="34" charset="-122"/>
            </a:rPr>
            <a:t>对软件部署模式的测试</a:t>
          </a:r>
          <a:endParaRPr lang="zh-CN" altLang="en-US" sz="2400" kern="1200" dirty="0">
            <a:latin typeface="腾讯体 W3" panose="020C04030202040F0204" pitchFamily="34" charset="-122"/>
            <a:ea typeface="腾讯体 W3" panose="020C04030202040F0204" pitchFamily="34" charset="-122"/>
          </a:endParaRPr>
        </a:p>
      </dsp:txBody>
      <dsp:txXfrm>
        <a:off x="1990963" y="3577599"/>
        <a:ext cx="5543952" cy="734602"/>
      </dsp:txXfrm>
    </dsp:sp>
    <dsp:sp modelId="{79DB3B63-D32E-41A9-801A-19077087625E}">
      <dsp:nvSpPr>
        <dsp:cNvPr id="0" name=""/>
        <dsp:cNvSpPr/>
      </dsp:nvSpPr>
      <dsp:spPr>
        <a:xfrm>
          <a:off x="6081687" y="570059"/>
          <a:ext cx="507201" cy="507201"/>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腾讯体 W3" panose="020C04030202040F0204" pitchFamily="34" charset="-122"/>
            <a:ea typeface="腾讯体 W3" panose="020C04030202040F0204" pitchFamily="34" charset="-122"/>
          </a:endParaRPr>
        </a:p>
      </dsp:txBody>
      <dsp:txXfrm>
        <a:off x="6195807" y="570059"/>
        <a:ext cx="278961" cy="381669"/>
      </dsp:txXfrm>
    </dsp:sp>
    <dsp:sp modelId="{F9B72013-8C3F-42EF-9910-5818FE527C04}">
      <dsp:nvSpPr>
        <dsp:cNvPr id="0" name=""/>
        <dsp:cNvSpPr/>
      </dsp:nvSpPr>
      <dsp:spPr>
        <a:xfrm>
          <a:off x="6573715" y="1458746"/>
          <a:ext cx="507201" cy="507201"/>
        </a:xfrm>
        <a:prstGeom prst="downArrow">
          <a:avLst>
            <a:gd name="adj1" fmla="val 55000"/>
            <a:gd name="adj2" fmla="val 45000"/>
          </a:avLst>
        </a:prstGeom>
        <a:solidFill>
          <a:schemeClr val="accent3">
            <a:tint val="40000"/>
            <a:alpha val="90000"/>
            <a:hueOff val="-581779"/>
            <a:satOff val="-7077"/>
            <a:lumOff val="-481"/>
            <a:alphaOff val="0"/>
          </a:schemeClr>
        </a:solidFill>
        <a:ln w="15875" cap="flat" cmpd="sng" algn="ctr">
          <a:solidFill>
            <a:schemeClr val="accent3">
              <a:tint val="40000"/>
              <a:alpha val="90000"/>
              <a:hueOff val="-581779"/>
              <a:satOff val="-7077"/>
              <a:lumOff val="-48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腾讯体 W3" panose="020C04030202040F0204" pitchFamily="34" charset="-122"/>
            <a:ea typeface="腾讯体 W3" panose="020C04030202040F0204" pitchFamily="34" charset="-122"/>
          </a:endParaRPr>
        </a:p>
      </dsp:txBody>
      <dsp:txXfrm>
        <a:off x="6687835" y="1458746"/>
        <a:ext cx="278961" cy="381669"/>
      </dsp:txXfrm>
    </dsp:sp>
    <dsp:sp modelId="{3BEF1F79-19FA-40BF-A0CF-5F07AAE277B9}">
      <dsp:nvSpPr>
        <dsp:cNvPr id="0" name=""/>
        <dsp:cNvSpPr/>
      </dsp:nvSpPr>
      <dsp:spPr>
        <a:xfrm>
          <a:off x="7065742" y="2334427"/>
          <a:ext cx="507201" cy="507201"/>
        </a:xfrm>
        <a:prstGeom prst="downArrow">
          <a:avLst>
            <a:gd name="adj1" fmla="val 55000"/>
            <a:gd name="adj2" fmla="val 45000"/>
          </a:avLst>
        </a:prstGeom>
        <a:solidFill>
          <a:schemeClr val="accent3">
            <a:tint val="40000"/>
            <a:alpha val="90000"/>
            <a:hueOff val="-1163557"/>
            <a:satOff val="-14154"/>
            <a:lumOff val="-963"/>
            <a:alphaOff val="0"/>
          </a:schemeClr>
        </a:solidFill>
        <a:ln w="15875" cap="flat" cmpd="sng" algn="ctr">
          <a:solidFill>
            <a:schemeClr val="accent3">
              <a:tint val="40000"/>
              <a:alpha val="90000"/>
              <a:hueOff val="-1163557"/>
              <a:satOff val="-14154"/>
              <a:lumOff val="-96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腾讯体 W3" panose="020C04030202040F0204" pitchFamily="34" charset="-122"/>
            <a:ea typeface="腾讯体 W3" panose="020C04030202040F0204" pitchFamily="34" charset="-122"/>
          </a:endParaRPr>
        </a:p>
      </dsp:txBody>
      <dsp:txXfrm>
        <a:off x="7179862" y="2334427"/>
        <a:ext cx="278961" cy="381669"/>
      </dsp:txXfrm>
    </dsp:sp>
    <dsp:sp modelId="{44696D1F-DCAF-4007-8133-8853D566FC8C}">
      <dsp:nvSpPr>
        <dsp:cNvPr id="0" name=""/>
        <dsp:cNvSpPr/>
      </dsp:nvSpPr>
      <dsp:spPr>
        <a:xfrm>
          <a:off x="7557770" y="3231784"/>
          <a:ext cx="507201" cy="507201"/>
        </a:xfrm>
        <a:prstGeom prst="downArrow">
          <a:avLst>
            <a:gd name="adj1" fmla="val 55000"/>
            <a:gd name="adj2" fmla="val 45000"/>
          </a:avLst>
        </a:prstGeom>
        <a:solidFill>
          <a:schemeClr val="accent3">
            <a:tint val="40000"/>
            <a:alpha val="90000"/>
            <a:hueOff val="-1745336"/>
            <a:satOff val="-21231"/>
            <a:lumOff val="-1444"/>
            <a:alphaOff val="0"/>
          </a:schemeClr>
        </a:solidFill>
        <a:ln w="15875" cap="flat" cmpd="sng" algn="ctr">
          <a:solidFill>
            <a:schemeClr val="accent3">
              <a:tint val="40000"/>
              <a:alpha val="90000"/>
              <a:hueOff val="-1745336"/>
              <a:satOff val="-21231"/>
              <a:lumOff val="-14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腾讯体 W3" panose="020C04030202040F0204" pitchFamily="34" charset="-122"/>
            <a:ea typeface="腾讯体 W3" panose="020C04030202040F0204" pitchFamily="34" charset="-122"/>
          </a:endParaRPr>
        </a:p>
      </dsp:txBody>
      <dsp:txXfrm>
        <a:off x="7671890" y="3231784"/>
        <a:ext cx="278961" cy="38166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B433B-370E-484E-B8C0-8DBF63858571}">
      <dsp:nvSpPr>
        <dsp:cNvPr id="0" name=""/>
        <dsp:cNvSpPr/>
      </dsp:nvSpPr>
      <dsp:spPr>
        <a:xfrm>
          <a:off x="0" y="0"/>
          <a:ext cx="5909007" cy="736636"/>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zh-CN" sz="2200" kern="1200" dirty="0">
              <a:latin typeface="腾讯体 W3" panose="020C04030202040F0204" pitchFamily="34" charset="-122"/>
              <a:ea typeface="腾讯体 W3" panose="020C04030202040F0204" pitchFamily="34" charset="-122"/>
            </a:rPr>
            <a:t>检测完成的代码是否与设计结果相符</a:t>
          </a:r>
          <a:endParaRPr lang="zh-CN" altLang="en-US" sz="2200" kern="1200" dirty="0">
            <a:latin typeface="腾讯体 W3" panose="020C04030202040F0204" pitchFamily="34" charset="-122"/>
            <a:ea typeface="腾讯体 W3" panose="020C04030202040F0204" pitchFamily="34" charset="-122"/>
          </a:endParaRPr>
        </a:p>
      </dsp:txBody>
      <dsp:txXfrm>
        <a:off x="21575" y="21575"/>
        <a:ext cx="5114120" cy="693486"/>
      </dsp:txXfrm>
    </dsp:sp>
    <dsp:sp modelId="{A2979D02-F145-4473-95C8-F3553A9EA503}">
      <dsp:nvSpPr>
        <dsp:cNvPr id="0" name=""/>
        <dsp:cNvSpPr/>
      </dsp:nvSpPr>
      <dsp:spPr>
        <a:xfrm>
          <a:off x="521383" y="859409"/>
          <a:ext cx="5909007" cy="736636"/>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zh-CN" sz="2200" kern="1200" dirty="0">
              <a:latin typeface="腾讯体 W3" panose="020C04030202040F0204" pitchFamily="34" charset="-122"/>
              <a:ea typeface="腾讯体 W3" panose="020C04030202040F0204" pitchFamily="34" charset="-122"/>
            </a:rPr>
            <a:t>检测构件封装是否正确</a:t>
          </a:r>
          <a:endParaRPr lang="zh-CN" altLang="en-US" sz="2200" kern="1200" dirty="0">
            <a:latin typeface="腾讯体 W3" panose="020C04030202040F0204" pitchFamily="34" charset="-122"/>
            <a:ea typeface="腾讯体 W3" panose="020C04030202040F0204" pitchFamily="34" charset="-122"/>
          </a:endParaRPr>
        </a:p>
      </dsp:txBody>
      <dsp:txXfrm>
        <a:off x="542958" y="880984"/>
        <a:ext cx="4865661" cy="693486"/>
      </dsp:txXfrm>
    </dsp:sp>
    <dsp:sp modelId="{0919BF9A-9694-460F-AD43-2FA378FA30CC}">
      <dsp:nvSpPr>
        <dsp:cNvPr id="0" name=""/>
        <dsp:cNvSpPr/>
      </dsp:nvSpPr>
      <dsp:spPr>
        <a:xfrm>
          <a:off x="1042766" y="1718818"/>
          <a:ext cx="5909007" cy="736636"/>
        </a:xfrm>
        <a:prstGeom prst="roundRect">
          <a:avLst>
            <a:gd name="adj" fmla="val 10000"/>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zh-CN" sz="2200" kern="1200" dirty="0">
              <a:latin typeface="腾讯体 W3" panose="020C04030202040F0204" pitchFamily="34" charset="-122"/>
              <a:ea typeface="腾讯体 W3" panose="020C04030202040F0204" pitchFamily="34" charset="-122"/>
            </a:rPr>
            <a:t>检测完成的代码风格是否符合要求</a:t>
          </a:r>
          <a:endParaRPr lang="zh-CN" altLang="en-US" sz="2200" kern="1200" dirty="0">
            <a:latin typeface="腾讯体 W3" panose="020C04030202040F0204" pitchFamily="34" charset="-122"/>
            <a:ea typeface="腾讯体 W3" panose="020C04030202040F0204" pitchFamily="34" charset="-122"/>
          </a:endParaRPr>
        </a:p>
      </dsp:txBody>
      <dsp:txXfrm>
        <a:off x="1064341" y="1740393"/>
        <a:ext cx="4865661" cy="693486"/>
      </dsp:txXfrm>
    </dsp:sp>
    <dsp:sp modelId="{BE35BEF4-FC02-495D-80FC-FC1E1C8B8191}">
      <dsp:nvSpPr>
        <dsp:cNvPr id="0" name=""/>
        <dsp:cNvSpPr/>
      </dsp:nvSpPr>
      <dsp:spPr>
        <a:xfrm>
          <a:off x="5430194" y="558616"/>
          <a:ext cx="478813" cy="478813"/>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腾讯体 W3" panose="020C04030202040F0204" pitchFamily="34" charset="-122"/>
            <a:ea typeface="腾讯体 W3" panose="020C04030202040F0204" pitchFamily="34" charset="-122"/>
          </a:endParaRPr>
        </a:p>
      </dsp:txBody>
      <dsp:txXfrm>
        <a:off x="5537927" y="558616"/>
        <a:ext cx="263347" cy="360307"/>
      </dsp:txXfrm>
    </dsp:sp>
    <dsp:sp modelId="{1C8A7D63-C931-4855-ACB9-2625337924B3}">
      <dsp:nvSpPr>
        <dsp:cNvPr id="0" name=""/>
        <dsp:cNvSpPr/>
      </dsp:nvSpPr>
      <dsp:spPr>
        <a:xfrm>
          <a:off x="5951577" y="1413114"/>
          <a:ext cx="478813" cy="478813"/>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endParaRPr lang="zh-CN" altLang="en-US" sz="1400" kern="1200">
            <a:latin typeface="腾讯体 W3" panose="020C04030202040F0204" pitchFamily="34" charset="-122"/>
            <a:ea typeface="腾讯体 W3" panose="020C04030202040F0204" pitchFamily="34" charset="-122"/>
          </a:endParaRPr>
        </a:p>
      </dsp:txBody>
      <dsp:txXfrm>
        <a:off x="6059310" y="1413114"/>
        <a:ext cx="263347" cy="36030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DB433B-370E-484E-B8C0-8DBF63858571}">
      <dsp:nvSpPr>
        <dsp:cNvPr id="0" name=""/>
        <dsp:cNvSpPr/>
      </dsp:nvSpPr>
      <dsp:spPr>
        <a:xfrm>
          <a:off x="0" y="0"/>
          <a:ext cx="5714011" cy="791228"/>
        </a:xfrm>
        <a:prstGeom prst="roundRect">
          <a:avLst>
            <a:gd name="adj" fmla="val 10000"/>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功能是否符合用户需求</a:t>
          </a:r>
        </a:p>
      </dsp:txBody>
      <dsp:txXfrm>
        <a:off x="23174" y="23174"/>
        <a:ext cx="4860214" cy="744880"/>
      </dsp:txXfrm>
    </dsp:sp>
    <dsp:sp modelId="{A2979D02-F145-4473-95C8-F3553A9EA503}">
      <dsp:nvSpPr>
        <dsp:cNvPr id="0" name=""/>
        <dsp:cNvSpPr/>
      </dsp:nvSpPr>
      <dsp:spPr>
        <a:xfrm>
          <a:off x="504177" y="923099"/>
          <a:ext cx="5714011" cy="791228"/>
        </a:xfrm>
        <a:prstGeom prst="roundRect">
          <a:avLst>
            <a:gd name="adj" fmla="val 10000"/>
          </a:avLst>
        </a:prstGeom>
        <a:solidFill>
          <a:schemeClr val="accent3">
            <a:hueOff val="-617032"/>
            <a:satOff val="-10836"/>
            <a:lumOff val="-196"/>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en-US" sz="2400" kern="1200" dirty="0">
              <a:latin typeface="腾讯体 W3" panose="020C04030202040F0204" pitchFamily="34" charset="-122"/>
              <a:ea typeface="腾讯体 W3" panose="020C04030202040F0204" pitchFamily="34" charset="-122"/>
            </a:rPr>
            <a:t>性能是否符合用户需求</a:t>
          </a:r>
        </a:p>
      </dsp:txBody>
      <dsp:txXfrm>
        <a:off x="527351" y="946273"/>
        <a:ext cx="4649187" cy="744880"/>
      </dsp:txXfrm>
    </dsp:sp>
    <dsp:sp modelId="{0919BF9A-9694-460F-AD43-2FA378FA30CC}">
      <dsp:nvSpPr>
        <dsp:cNvPr id="0" name=""/>
        <dsp:cNvSpPr/>
      </dsp:nvSpPr>
      <dsp:spPr>
        <a:xfrm>
          <a:off x="1008354" y="1846198"/>
          <a:ext cx="5714011" cy="791228"/>
        </a:xfrm>
        <a:prstGeom prst="roundRect">
          <a:avLst>
            <a:gd name="adj" fmla="val 10000"/>
          </a:avLst>
        </a:prstGeom>
        <a:solidFill>
          <a:schemeClr val="accent3">
            <a:hueOff val="-1234063"/>
            <a:satOff val="-21671"/>
            <a:lumOff val="-39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zh-CN" altLang="zh-CN" sz="2400" kern="1200" dirty="0">
              <a:latin typeface="腾讯体 W3" panose="020C04030202040F0204" pitchFamily="34" charset="-122"/>
              <a:ea typeface="腾讯体 W3" panose="020C04030202040F0204" pitchFamily="34" charset="-122"/>
            </a:rPr>
            <a:t>软件配置是否完整</a:t>
          </a:r>
          <a:endParaRPr lang="zh-CN" altLang="en-US" sz="2400" kern="1200" dirty="0">
            <a:latin typeface="腾讯体 W3" panose="020C04030202040F0204" pitchFamily="34" charset="-122"/>
            <a:ea typeface="腾讯体 W3" panose="020C04030202040F0204" pitchFamily="34" charset="-122"/>
          </a:endParaRPr>
        </a:p>
      </dsp:txBody>
      <dsp:txXfrm>
        <a:off x="1031528" y="1869372"/>
        <a:ext cx="4649187" cy="744880"/>
      </dsp:txXfrm>
    </dsp:sp>
    <dsp:sp modelId="{BE35BEF4-FC02-495D-80FC-FC1E1C8B8191}">
      <dsp:nvSpPr>
        <dsp:cNvPr id="0" name=""/>
        <dsp:cNvSpPr/>
      </dsp:nvSpPr>
      <dsp:spPr>
        <a:xfrm>
          <a:off x="5199712" y="600014"/>
          <a:ext cx="514298" cy="514298"/>
        </a:xfrm>
        <a:prstGeom prst="downArrow">
          <a:avLst>
            <a:gd name="adj1" fmla="val 55000"/>
            <a:gd name="adj2" fmla="val 45000"/>
          </a:avLst>
        </a:prstGeom>
        <a:solidFill>
          <a:schemeClr val="accent3">
            <a:tint val="40000"/>
            <a:alpha val="90000"/>
            <a:hueOff val="0"/>
            <a:satOff val="0"/>
            <a:lumOff val="0"/>
            <a:alphaOff val="0"/>
          </a:schemeClr>
        </a:solidFill>
        <a:ln w="15875"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zh-CN" altLang="en-US" sz="1500" kern="1200">
            <a:latin typeface="腾讯体 W3" panose="020C04030202040F0204" pitchFamily="34" charset="-122"/>
            <a:ea typeface="腾讯体 W3" panose="020C04030202040F0204" pitchFamily="34" charset="-122"/>
          </a:endParaRPr>
        </a:p>
      </dsp:txBody>
      <dsp:txXfrm>
        <a:off x="5315429" y="600014"/>
        <a:ext cx="282864" cy="387009"/>
      </dsp:txXfrm>
    </dsp:sp>
    <dsp:sp modelId="{1C8A7D63-C931-4855-ACB9-2625337924B3}">
      <dsp:nvSpPr>
        <dsp:cNvPr id="0" name=""/>
        <dsp:cNvSpPr/>
      </dsp:nvSpPr>
      <dsp:spPr>
        <a:xfrm>
          <a:off x="5703890" y="1517839"/>
          <a:ext cx="514298" cy="514298"/>
        </a:xfrm>
        <a:prstGeom prst="downArrow">
          <a:avLst>
            <a:gd name="adj1" fmla="val 55000"/>
            <a:gd name="adj2" fmla="val 45000"/>
          </a:avLst>
        </a:prstGeom>
        <a:solidFill>
          <a:schemeClr val="accent3">
            <a:tint val="40000"/>
            <a:alpha val="90000"/>
            <a:hueOff val="-1745336"/>
            <a:satOff val="-21231"/>
            <a:lumOff val="-1444"/>
            <a:alphaOff val="0"/>
          </a:schemeClr>
        </a:solidFill>
        <a:ln w="15875" cap="flat" cmpd="sng" algn="ctr">
          <a:solidFill>
            <a:schemeClr val="accent3">
              <a:tint val="40000"/>
              <a:alpha val="90000"/>
              <a:hueOff val="-1745336"/>
              <a:satOff val="-21231"/>
              <a:lumOff val="-144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endParaRPr lang="zh-CN" altLang="en-US" sz="1500" kern="1200">
            <a:latin typeface="腾讯体 W3" panose="020C04030202040F0204" pitchFamily="34" charset="-122"/>
            <a:ea typeface="腾讯体 W3" panose="020C04030202040F0204" pitchFamily="34" charset="-122"/>
          </a:endParaRPr>
        </a:p>
      </dsp:txBody>
      <dsp:txXfrm>
        <a:off x="5819607" y="1517839"/>
        <a:ext cx="282864" cy="38700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EACB6D-E5AE-4513-87B3-ED9E1551DFF9}">
      <dsp:nvSpPr>
        <dsp:cNvPr id="0" name=""/>
        <dsp:cNvSpPr/>
      </dsp:nvSpPr>
      <dsp:spPr>
        <a:xfrm>
          <a:off x="4880" y="1069015"/>
          <a:ext cx="2841132" cy="1136452"/>
        </a:xfrm>
        <a:prstGeom prst="chevron">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腾讯体 W3" panose="020C04030202040F0204" pitchFamily="34" charset="-122"/>
              <a:ea typeface="腾讯体 W3" panose="020C04030202040F0204" pitchFamily="34" charset="-122"/>
            </a:rPr>
            <a:t>单元测试</a:t>
          </a:r>
          <a:endParaRPr lang="zh-CN" altLang="en-US" sz="2400" kern="1200" dirty="0">
            <a:latin typeface="腾讯体 W3" panose="020C04030202040F0204" pitchFamily="34" charset="-122"/>
            <a:ea typeface="腾讯体 W3" panose="020C04030202040F0204" pitchFamily="34" charset="-122"/>
          </a:endParaRPr>
        </a:p>
      </dsp:txBody>
      <dsp:txXfrm>
        <a:off x="573106" y="1069015"/>
        <a:ext cx="1704680" cy="1136452"/>
      </dsp:txXfrm>
    </dsp:sp>
    <dsp:sp modelId="{ECB7E82C-263F-4220-87A0-9DF7F7385902}">
      <dsp:nvSpPr>
        <dsp:cNvPr id="0" name=""/>
        <dsp:cNvSpPr/>
      </dsp:nvSpPr>
      <dsp:spPr>
        <a:xfrm>
          <a:off x="2561899" y="1069015"/>
          <a:ext cx="2841132" cy="1136452"/>
        </a:xfrm>
        <a:prstGeom prst="chevron">
          <a:avLst/>
        </a:prstGeom>
        <a:solidFill>
          <a:schemeClr val="accent3">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腾讯体 W3" panose="020C04030202040F0204" pitchFamily="34" charset="-122"/>
              <a:ea typeface="腾讯体 W3" panose="020C04030202040F0204" pitchFamily="34" charset="-122"/>
            </a:rPr>
            <a:t>集成测试</a:t>
          </a:r>
          <a:endParaRPr lang="zh-CN" altLang="en-US" sz="2400" kern="1200" dirty="0">
            <a:latin typeface="腾讯体 W3" panose="020C04030202040F0204" pitchFamily="34" charset="-122"/>
            <a:ea typeface="腾讯体 W3" panose="020C04030202040F0204" pitchFamily="34" charset="-122"/>
          </a:endParaRPr>
        </a:p>
      </dsp:txBody>
      <dsp:txXfrm>
        <a:off x="3130125" y="1069015"/>
        <a:ext cx="1704680" cy="1136452"/>
      </dsp:txXfrm>
    </dsp:sp>
    <dsp:sp modelId="{4F2A4FFC-81CF-4AD5-8712-3AA5C6BA9EEE}">
      <dsp:nvSpPr>
        <dsp:cNvPr id="0" name=""/>
        <dsp:cNvSpPr/>
      </dsp:nvSpPr>
      <dsp:spPr>
        <a:xfrm>
          <a:off x="5118918" y="1069015"/>
          <a:ext cx="2841132" cy="1136452"/>
        </a:xfrm>
        <a:prstGeom prst="chevron">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腾讯体 W3" panose="020C04030202040F0204" pitchFamily="34" charset="-122"/>
              <a:ea typeface="腾讯体 W3" panose="020C04030202040F0204" pitchFamily="34" charset="-122"/>
            </a:rPr>
            <a:t>确认性测试</a:t>
          </a:r>
          <a:endParaRPr lang="zh-CN" altLang="en-US" sz="2400" kern="1200" dirty="0">
            <a:latin typeface="腾讯体 W3" panose="020C04030202040F0204" pitchFamily="34" charset="-122"/>
            <a:ea typeface="腾讯体 W3" panose="020C04030202040F0204" pitchFamily="34" charset="-122"/>
          </a:endParaRPr>
        </a:p>
      </dsp:txBody>
      <dsp:txXfrm>
        <a:off x="5687144" y="1069015"/>
        <a:ext cx="1704680" cy="1136452"/>
      </dsp:txXfrm>
    </dsp:sp>
    <dsp:sp modelId="{61110DC3-B362-4183-AB5B-A9FC52D92336}">
      <dsp:nvSpPr>
        <dsp:cNvPr id="0" name=""/>
        <dsp:cNvSpPr/>
      </dsp:nvSpPr>
      <dsp:spPr>
        <a:xfrm>
          <a:off x="7675937" y="1069015"/>
          <a:ext cx="2841132" cy="1136452"/>
        </a:xfrm>
        <a:prstGeom prst="chevron">
          <a:avLst/>
        </a:prstGeom>
        <a:solidFill>
          <a:schemeClr val="accent5">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zh-CN" altLang="zh-CN" sz="2400" kern="1200" dirty="0">
              <a:latin typeface="腾讯体 W3" panose="020C04030202040F0204" pitchFamily="34" charset="-122"/>
              <a:ea typeface="腾讯体 W3" panose="020C04030202040F0204" pitchFamily="34" charset="-122"/>
            </a:rPr>
            <a:t>系统测试</a:t>
          </a:r>
          <a:endParaRPr lang="zh-CN" altLang="en-US" sz="2400" kern="1200" dirty="0">
            <a:latin typeface="腾讯体 W3" panose="020C04030202040F0204" pitchFamily="34" charset="-122"/>
            <a:ea typeface="腾讯体 W3" panose="020C04030202040F0204" pitchFamily="34" charset="-122"/>
          </a:endParaRPr>
        </a:p>
      </dsp:txBody>
      <dsp:txXfrm>
        <a:off x="8244163" y="1069015"/>
        <a:ext cx="1704680" cy="113645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627B1-158D-45CC-873A-6A8124272298}">
      <dsp:nvSpPr>
        <dsp:cNvPr id="0" name=""/>
        <dsp:cNvSpPr/>
      </dsp:nvSpPr>
      <dsp:spPr>
        <a:xfrm>
          <a:off x="0" y="16181"/>
          <a:ext cx="6584939" cy="916110"/>
        </a:xfrm>
        <a:prstGeom prst="roundRect">
          <a:avLst/>
        </a:prstGeom>
        <a:solidFill>
          <a:schemeClr val="accent4">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altLang="zh-CN" sz="2700" kern="1200" dirty="0">
              <a:latin typeface="腾讯体 W3" panose="020C04030202040F0204" pitchFamily="34" charset="-122"/>
              <a:ea typeface="腾讯体 W3" panose="020C04030202040F0204" pitchFamily="34" charset="-122"/>
            </a:rPr>
            <a:t>1.</a:t>
          </a:r>
          <a:r>
            <a:rPr lang="zh-CN" altLang="zh-CN" sz="2700" kern="1200" dirty="0">
              <a:latin typeface="腾讯体 W3" panose="020C04030202040F0204" pitchFamily="34" charset="-122"/>
              <a:ea typeface="腾讯体 W3" panose="020C04030202040F0204" pitchFamily="34" charset="-122"/>
            </a:rPr>
            <a:t>静态测试</a:t>
          </a:r>
          <a:endParaRPr lang="zh-CN" altLang="en-US" sz="2700" kern="1200" dirty="0">
            <a:latin typeface="腾讯体 W3" panose="020C04030202040F0204" pitchFamily="34" charset="-122"/>
            <a:ea typeface="腾讯体 W3" panose="020C04030202040F0204" pitchFamily="34" charset="-122"/>
          </a:endParaRPr>
        </a:p>
      </dsp:txBody>
      <dsp:txXfrm>
        <a:off x="44721" y="60902"/>
        <a:ext cx="6495497" cy="826668"/>
      </dsp:txXfrm>
    </dsp:sp>
    <dsp:sp modelId="{DE36E5BA-00B1-4825-9C5B-2EC851854EFA}">
      <dsp:nvSpPr>
        <dsp:cNvPr id="0" name=""/>
        <dsp:cNvSpPr/>
      </dsp:nvSpPr>
      <dsp:spPr>
        <a:xfrm>
          <a:off x="0" y="932291"/>
          <a:ext cx="6584939" cy="55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07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altLang="zh-CN" sz="2100" kern="1200" dirty="0">
              <a:latin typeface="腾讯体 W3" panose="020C04030202040F0204" pitchFamily="34" charset="-122"/>
              <a:ea typeface="腾讯体 W3" panose="020C04030202040F0204" pitchFamily="34" charset="-122"/>
            </a:rPr>
            <a:t>确保完成的软件架构符合设计要求</a:t>
          </a:r>
          <a:endParaRPr lang="zh-CN" altLang="en-US" sz="2100" kern="1200" dirty="0">
            <a:latin typeface="腾讯体 W3" panose="020C04030202040F0204" pitchFamily="34" charset="-122"/>
            <a:ea typeface="腾讯体 W3" panose="020C04030202040F0204" pitchFamily="34" charset="-122"/>
          </a:endParaRPr>
        </a:p>
      </dsp:txBody>
      <dsp:txXfrm>
        <a:off x="0" y="932291"/>
        <a:ext cx="6584939" cy="558899"/>
      </dsp:txXfrm>
    </dsp:sp>
    <dsp:sp modelId="{D8706D34-38DA-4C6B-B223-23DECD34C575}">
      <dsp:nvSpPr>
        <dsp:cNvPr id="0" name=""/>
        <dsp:cNvSpPr/>
      </dsp:nvSpPr>
      <dsp:spPr>
        <a:xfrm>
          <a:off x="0" y="1491191"/>
          <a:ext cx="6584939" cy="916110"/>
        </a:xfrm>
        <a:prstGeom prst="roundRect">
          <a:avLst/>
        </a:prstGeom>
        <a:solidFill>
          <a:schemeClr val="accent4">
            <a:hueOff val="-1528355"/>
            <a:satOff val="-10245"/>
            <a:lumOff val="-10589"/>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altLang="zh-CN" sz="2700" kern="1200" dirty="0">
              <a:latin typeface="腾讯体 W3" panose="020C04030202040F0204" pitchFamily="34" charset="-122"/>
              <a:ea typeface="腾讯体 W3" panose="020C04030202040F0204" pitchFamily="34" charset="-122"/>
            </a:rPr>
            <a:t>2.</a:t>
          </a:r>
          <a:r>
            <a:rPr lang="zh-CN" altLang="zh-CN" sz="2700" kern="1200" dirty="0">
              <a:latin typeface="腾讯体 W3" panose="020C04030202040F0204" pitchFamily="34" charset="-122"/>
              <a:ea typeface="腾讯体 W3" panose="020C04030202040F0204" pitchFamily="34" charset="-122"/>
            </a:rPr>
            <a:t>动态测试</a:t>
          </a:r>
          <a:endParaRPr lang="zh-CN" altLang="en-US" sz="2700" kern="1200" dirty="0">
            <a:latin typeface="腾讯体 W3" panose="020C04030202040F0204" pitchFamily="34" charset="-122"/>
            <a:ea typeface="腾讯体 W3" panose="020C04030202040F0204" pitchFamily="34" charset="-122"/>
          </a:endParaRPr>
        </a:p>
      </dsp:txBody>
      <dsp:txXfrm>
        <a:off x="44721" y="1535912"/>
        <a:ext cx="6495497" cy="826668"/>
      </dsp:txXfrm>
    </dsp:sp>
    <dsp:sp modelId="{A9EBC4E5-D521-469F-A08D-1947AD21A4F7}">
      <dsp:nvSpPr>
        <dsp:cNvPr id="0" name=""/>
        <dsp:cNvSpPr/>
      </dsp:nvSpPr>
      <dsp:spPr>
        <a:xfrm>
          <a:off x="0" y="2407301"/>
          <a:ext cx="6584939" cy="5588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9072" tIns="34290" rIns="192024" bIns="34290" numCol="1" spcCol="1270" anchor="t" anchorCtr="0">
          <a:noAutofit/>
        </a:bodyPr>
        <a:lstStyle/>
        <a:p>
          <a:pPr marL="228600" lvl="1" indent="-228600" algn="l" defTabSz="933450">
            <a:lnSpc>
              <a:spcPct val="90000"/>
            </a:lnSpc>
            <a:spcBef>
              <a:spcPct val="0"/>
            </a:spcBef>
            <a:spcAft>
              <a:spcPct val="20000"/>
            </a:spcAft>
            <a:buChar char="•"/>
          </a:pPr>
          <a:r>
            <a:rPr lang="zh-CN" altLang="zh-CN" sz="2100" kern="1200" dirty="0">
              <a:latin typeface="腾讯体 W3" panose="020C04030202040F0204" pitchFamily="34" charset="-122"/>
              <a:ea typeface="腾讯体 W3" panose="020C04030202040F0204" pitchFamily="34" charset="-122"/>
            </a:rPr>
            <a:t>结合使用场景，参考软件架构来设计测试用例</a:t>
          </a:r>
          <a:endParaRPr lang="zh-CN" altLang="en-US" sz="2100" kern="1200" dirty="0">
            <a:latin typeface="腾讯体 W3" panose="020C04030202040F0204" pitchFamily="34" charset="-122"/>
            <a:ea typeface="腾讯体 W3" panose="020C04030202040F0204" pitchFamily="34" charset="-122"/>
          </a:endParaRPr>
        </a:p>
      </dsp:txBody>
      <dsp:txXfrm>
        <a:off x="0" y="2407301"/>
        <a:ext cx="6584939" cy="55889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7.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8.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599C62-8509-47FC-8E25-E6B06F70B829}" type="datetimeFigureOut">
              <a:rPr lang="zh-CN" altLang="en-US" smtClean="0"/>
              <a:t>2023/11/2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B6492B-CC8A-4042-A7C4-7CA378A14FF5}" type="slidenum">
              <a:rPr lang="zh-CN" altLang="en-US" smtClean="0"/>
              <a:t>‹#›</a:t>
            </a:fld>
            <a:endParaRPr lang="zh-CN" altLang="en-US"/>
          </a:p>
        </p:txBody>
      </p:sp>
    </p:spTree>
    <p:extLst>
      <p:ext uri="{BB962C8B-B14F-4D97-AF65-F5344CB8AC3E}">
        <p14:creationId xmlns:p14="http://schemas.microsoft.com/office/powerpoint/2010/main" val="23822750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5B6492B-CC8A-4042-A7C4-7CA378A14FF5}" type="slidenum">
              <a:rPr lang="zh-CN" altLang="en-US" smtClean="0"/>
              <a:t>2</a:t>
            </a:fld>
            <a:endParaRPr lang="zh-CN" altLang="en-US"/>
          </a:p>
        </p:txBody>
      </p:sp>
    </p:spTree>
    <p:extLst>
      <p:ext uri="{BB962C8B-B14F-4D97-AF65-F5344CB8AC3E}">
        <p14:creationId xmlns:p14="http://schemas.microsoft.com/office/powerpoint/2010/main" val="39006335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待测目标架构单个状态的改变无法更好地体现出多个类或对象的连续交互过程。此时，软件测试人员可以借助系统状态图，从系统状态变迁序列中设计测试用例。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为了引入状态分支，我们在</a:t>
            </a:r>
            <a:r>
              <a:rPr lang="en-US" altLang="zh-CN" dirty="0" err="1"/>
              <a:t>ServerClass</a:t>
            </a:r>
            <a:r>
              <a:rPr lang="zh-CN" altLang="zh-CN" dirty="0"/>
              <a:t>类中引入了一个</a:t>
            </a:r>
            <a:r>
              <a:rPr lang="en-US" altLang="zh-CN" dirty="0" err="1"/>
              <a:t>ReceivedMsg</a:t>
            </a:r>
            <a:r>
              <a:rPr lang="zh-CN" altLang="zh-CN" dirty="0"/>
              <a:t>方法。该方法能够根据参数信息将系统状态转移到</a:t>
            </a:r>
            <a:r>
              <a:rPr lang="en-US" altLang="zh-CN" dirty="0"/>
              <a:t>State3</a:t>
            </a:r>
            <a:r>
              <a:rPr lang="zh-CN" altLang="zh-CN" dirty="0"/>
              <a:t>和</a:t>
            </a:r>
            <a:r>
              <a:rPr lang="en-US" altLang="zh-CN" dirty="0"/>
              <a:t>State4</a:t>
            </a:r>
            <a:r>
              <a:rPr lang="zh-CN" altLang="zh-CN"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此时，测试人员可以借助类似白盒测试中的路径覆盖方式思想，生成覆盖系统状态图各个状态的测试路径。</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52</a:t>
            </a:fld>
            <a:endParaRPr lang="zh-CN" altLang="en-US"/>
          </a:p>
        </p:txBody>
      </p:sp>
    </p:spTree>
    <p:extLst>
      <p:ext uri="{BB962C8B-B14F-4D97-AF65-F5344CB8AC3E}">
        <p14:creationId xmlns:p14="http://schemas.microsoft.com/office/powerpoint/2010/main" val="30797006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待测目标架构单个状态的改变无法更好地体现出多个类或对象的连续交互过程。此时，软件测试人员可以借助系统状态图，从系统状态变迁序列中设计测试用例。</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为了引入状态分支，我们在</a:t>
            </a:r>
            <a:r>
              <a:rPr lang="en-US" altLang="zh-CN" dirty="0" err="1"/>
              <a:t>ServerClass</a:t>
            </a:r>
            <a:r>
              <a:rPr lang="zh-CN" altLang="zh-CN" dirty="0"/>
              <a:t>类中引入了一个</a:t>
            </a:r>
            <a:r>
              <a:rPr lang="en-US" altLang="zh-CN" dirty="0" err="1"/>
              <a:t>ReceivedMsg</a:t>
            </a:r>
            <a:r>
              <a:rPr lang="zh-CN" altLang="zh-CN" dirty="0"/>
              <a:t>方法。该方法能够根据参数信息将系统状态转移到</a:t>
            </a:r>
            <a:r>
              <a:rPr lang="en-US" altLang="zh-CN" dirty="0"/>
              <a:t>State3</a:t>
            </a:r>
            <a:r>
              <a:rPr lang="zh-CN" altLang="zh-CN" dirty="0"/>
              <a:t>和</a:t>
            </a:r>
            <a:r>
              <a:rPr lang="en-US" altLang="zh-CN" dirty="0"/>
              <a:t>State4</a:t>
            </a:r>
            <a:r>
              <a:rPr lang="zh-CN" altLang="zh-CN" dirty="0"/>
              <a:t>。</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此时，测试人员可以借助类似白盒测试中的路径覆盖方式思想，生成覆盖系统状态图各个状态的测试路径。</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dirty="0"/>
          </a:p>
          <a:p>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53</a:t>
            </a:fld>
            <a:endParaRPr lang="zh-CN" altLang="en-US"/>
          </a:p>
        </p:txBody>
      </p:sp>
    </p:spTree>
    <p:extLst>
      <p:ext uri="{BB962C8B-B14F-4D97-AF65-F5344CB8AC3E}">
        <p14:creationId xmlns:p14="http://schemas.microsoft.com/office/powerpoint/2010/main" val="31916063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62</a:t>
            </a:fld>
            <a:endParaRPr lang="zh-CN" altLang="en-US"/>
          </a:p>
        </p:txBody>
      </p:sp>
    </p:spTree>
    <p:extLst>
      <p:ext uri="{BB962C8B-B14F-4D97-AF65-F5344CB8AC3E}">
        <p14:creationId xmlns:p14="http://schemas.microsoft.com/office/powerpoint/2010/main" val="3588200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63</a:t>
            </a:fld>
            <a:endParaRPr lang="zh-CN" altLang="en-US"/>
          </a:p>
        </p:txBody>
      </p:sp>
    </p:spTree>
    <p:extLst>
      <p:ext uri="{BB962C8B-B14F-4D97-AF65-F5344CB8AC3E}">
        <p14:creationId xmlns:p14="http://schemas.microsoft.com/office/powerpoint/2010/main" val="2711323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其中，</a:t>
            </a:r>
            <a:r>
              <a:rPr lang="en-US" altLang="zh-CN" dirty="0"/>
              <a:t>PacketCaptuerMain.cpp</a:t>
            </a:r>
            <a:r>
              <a:rPr lang="zh-CN" altLang="zh-CN" dirty="0"/>
              <a:t>为目标项目的主程序源文件，主要承载项目业务逻辑；</a:t>
            </a:r>
            <a:r>
              <a:rPr lang="en-US" altLang="zh-CN" dirty="0"/>
              <a:t>TestMain.cpp</a:t>
            </a:r>
            <a:r>
              <a:rPr lang="zh-CN" altLang="zh-CN" dirty="0"/>
              <a:t>为目标项目代码集成及测试源程序文件。</a:t>
            </a:r>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13</a:t>
            </a:fld>
            <a:endParaRPr lang="zh-CN" altLang="en-US"/>
          </a:p>
        </p:txBody>
      </p:sp>
    </p:spTree>
    <p:extLst>
      <p:ext uri="{BB962C8B-B14F-4D97-AF65-F5344CB8AC3E}">
        <p14:creationId xmlns:p14="http://schemas.microsoft.com/office/powerpoint/2010/main" val="1965958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面向对象测试也可以分为单元测试、集成测试、确认性测试和系统测试四个阶段。</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29</a:t>
            </a:fld>
            <a:endParaRPr lang="zh-CN" altLang="en-US"/>
          </a:p>
        </p:txBody>
      </p:sp>
    </p:spTree>
    <p:extLst>
      <p:ext uri="{BB962C8B-B14F-4D97-AF65-F5344CB8AC3E}">
        <p14:creationId xmlns:p14="http://schemas.microsoft.com/office/powerpoint/2010/main" val="3442394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假设目标待测案例中的客户端</a:t>
            </a:r>
            <a:r>
              <a:rPr lang="en-US" altLang="zh-CN" dirty="0" err="1"/>
              <a:t>ClientClass</a:t>
            </a:r>
            <a:r>
              <a:rPr lang="zh-CN" altLang="zh-CN" dirty="0"/>
              <a:t>类必须调用服务器</a:t>
            </a:r>
            <a:r>
              <a:rPr lang="en-US" altLang="zh-CN" dirty="0" err="1"/>
              <a:t>ServerClass</a:t>
            </a:r>
            <a:r>
              <a:rPr lang="zh-CN" altLang="zh-CN" dirty="0"/>
              <a:t>类的</a:t>
            </a:r>
            <a:r>
              <a:rPr lang="en-US" altLang="zh-CN" dirty="0"/>
              <a:t>Initialize()</a:t>
            </a:r>
            <a:r>
              <a:rPr lang="zh-CN" altLang="zh-CN" dirty="0"/>
              <a:t>操作后才能使用其他功能，且结束时必须调用服务器</a:t>
            </a:r>
            <a:r>
              <a:rPr lang="en-US" altLang="zh-CN" dirty="0" err="1"/>
              <a:t>ServerClass</a:t>
            </a:r>
            <a:r>
              <a:rPr lang="zh-CN" altLang="zh-CN" dirty="0"/>
              <a:t>类的</a:t>
            </a:r>
            <a:r>
              <a:rPr lang="en-US" altLang="zh-CN" dirty="0"/>
              <a:t>Finalize()</a:t>
            </a:r>
            <a:r>
              <a:rPr lang="zh-CN" altLang="zh-CN" dirty="0"/>
              <a:t>操作来结束运行。</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此时，我们可以将服务器</a:t>
            </a:r>
            <a:r>
              <a:rPr lang="en-US" altLang="zh-CN" dirty="0" err="1"/>
              <a:t>ServerClass</a:t>
            </a:r>
            <a:r>
              <a:rPr lang="zh-CN" altLang="zh-CN" dirty="0"/>
              <a:t>类的</a:t>
            </a:r>
            <a:r>
              <a:rPr lang="en-US" altLang="zh-CN" dirty="0"/>
              <a:t>Initialize()</a:t>
            </a:r>
            <a:r>
              <a:rPr lang="zh-CN" altLang="zh-CN" dirty="0"/>
              <a:t>操作和</a:t>
            </a:r>
            <a:r>
              <a:rPr lang="en-US" altLang="zh-CN" dirty="0"/>
              <a:t>Finalize()</a:t>
            </a:r>
            <a:r>
              <a:rPr lang="zh-CN" altLang="zh-CN" dirty="0"/>
              <a:t>操作认为是服务器的准备和退出操作，从而得到客户端调用服务器的最小操作集合为</a:t>
            </a:r>
            <a:r>
              <a:rPr lang="en-US" altLang="zh-CN" dirty="0"/>
              <a:t>Initialize().Finalize()</a:t>
            </a:r>
            <a:r>
              <a:rPr lang="zh-CN" altLang="zh-CN"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46</a:t>
            </a:fld>
            <a:endParaRPr lang="zh-CN" altLang="en-US"/>
          </a:p>
        </p:txBody>
      </p:sp>
    </p:spTree>
    <p:extLst>
      <p:ext uri="{BB962C8B-B14F-4D97-AF65-F5344CB8AC3E}">
        <p14:creationId xmlns:p14="http://schemas.microsoft.com/office/powerpoint/2010/main" val="1329242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如果加上客户端</a:t>
            </a:r>
            <a:r>
              <a:rPr lang="en-US" altLang="zh-CN" dirty="0" err="1"/>
              <a:t>ClientClass</a:t>
            </a:r>
            <a:r>
              <a:rPr lang="zh-CN" altLang="zh-CN" dirty="0"/>
              <a:t>类与服务器</a:t>
            </a:r>
            <a:r>
              <a:rPr lang="en-US" altLang="zh-CN" dirty="0" err="1"/>
              <a:t>ServerClass</a:t>
            </a:r>
            <a:r>
              <a:rPr lang="zh-CN" altLang="zh-CN" dirty="0"/>
              <a:t>类的相关标识，则可以得到对本案例进行集成测试的最小操作集</a:t>
            </a:r>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47</a:t>
            </a:fld>
            <a:endParaRPr lang="zh-CN" altLang="en-US"/>
          </a:p>
        </p:txBody>
      </p:sp>
    </p:spTree>
    <p:extLst>
      <p:ext uri="{BB962C8B-B14F-4D97-AF65-F5344CB8AC3E}">
        <p14:creationId xmlns:p14="http://schemas.microsoft.com/office/powerpoint/2010/main" val="1928042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以目标案例为例，软件测试人员可以在客户类最小操作集的基础上随机添加一系列其他操作，并通过产生的随机操作系列向服务器发送消息。</a:t>
            </a:r>
            <a:endParaRPr lang="en-US" altLang="zh-CN" dirty="0"/>
          </a:p>
          <a:p>
            <a:endParaRPr lang="en-US" altLang="zh-CN" dirty="0"/>
          </a:p>
          <a:p>
            <a:r>
              <a:rPr lang="zh-CN" altLang="zh-CN" dirty="0"/>
              <a:t>服务器收到客户类的消息后，根据消息路径来确定参与协作的类和类操作。</a:t>
            </a:r>
            <a:endParaRPr lang="en-US" altLang="zh-CN" dirty="0"/>
          </a:p>
          <a:p>
            <a:endParaRPr lang="en-US" altLang="zh-CN" dirty="0"/>
          </a:p>
          <a:p>
            <a:r>
              <a:rPr lang="zh-CN" altLang="zh-CN" dirty="0"/>
              <a:t>在集成测试中，服务器负责向协作类发送消息，并确定协作类的相关操作。</a:t>
            </a:r>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48</a:t>
            </a:fld>
            <a:endParaRPr lang="zh-CN" altLang="en-US"/>
          </a:p>
        </p:txBody>
      </p:sp>
    </p:spTree>
    <p:extLst>
      <p:ext uri="{BB962C8B-B14F-4D97-AF65-F5344CB8AC3E}">
        <p14:creationId xmlns:p14="http://schemas.microsoft.com/office/powerpoint/2010/main" val="317310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考虑到测试用例</a:t>
            </a:r>
            <a:r>
              <a:rPr lang="en-US" altLang="zh-CN" dirty="0"/>
              <a:t>r2</a:t>
            </a:r>
            <a:r>
              <a:rPr lang="zh-CN" altLang="zh-CN" dirty="0"/>
              <a:t>中的</a:t>
            </a:r>
            <a:r>
              <a:rPr lang="en-US" altLang="zh-CN" dirty="0" err="1"/>
              <a:t>CallParentOperation</a:t>
            </a:r>
            <a:r>
              <a:rPr lang="en-US" altLang="zh-CN" dirty="0"/>
              <a:t>()</a:t>
            </a:r>
            <a:r>
              <a:rPr lang="zh-CN" altLang="zh-CN" dirty="0"/>
              <a:t>操作使用到</a:t>
            </a:r>
            <a:r>
              <a:rPr lang="en-US" altLang="zh-CN" dirty="0" err="1"/>
              <a:t>ServerClass</a:t>
            </a:r>
            <a:r>
              <a:rPr lang="zh-CN" altLang="zh-CN" dirty="0"/>
              <a:t>类父类</a:t>
            </a:r>
            <a:r>
              <a:rPr lang="en-US" altLang="zh-CN" dirty="0" err="1"/>
              <a:t>ParentServer</a:t>
            </a:r>
            <a:r>
              <a:rPr lang="zh-CN" altLang="zh-CN" dirty="0"/>
              <a:t>类中的方法，因此，在测试操作系列中需要加入父类</a:t>
            </a:r>
            <a:r>
              <a:rPr lang="en-US" altLang="zh-CN" dirty="0" err="1"/>
              <a:t>ParentServer</a:t>
            </a:r>
            <a:r>
              <a:rPr lang="zh-CN" altLang="zh-CN" dirty="0"/>
              <a:t>类方法的引用。</a:t>
            </a:r>
            <a:endParaRPr lang="en-US" altLang="zh-CN" dirty="0"/>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此时，为了区分不同类的方法，软件测试人员可以将类名作为方法的下标进行标注。同时，对非直接类的方法调用加上中括号进行标注。</a:t>
            </a:r>
          </a:p>
          <a:p>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49</a:t>
            </a:fld>
            <a:endParaRPr lang="zh-CN" altLang="en-US"/>
          </a:p>
        </p:txBody>
      </p:sp>
    </p:spTree>
    <p:extLst>
      <p:ext uri="{BB962C8B-B14F-4D97-AF65-F5344CB8AC3E}">
        <p14:creationId xmlns:p14="http://schemas.microsoft.com/office/powerpoint/2010/main" val="26738842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如果</a:t>
            </a:r>
            <a:r>
              <a:rPr lang="en-US" altLang="zh-CN" dirty="0" err="1"/>
              <a:t>ServerClass</a:t>
            </a:r>
            <a:r>
              <a:rPr lang="zh-CN" altLang="zh-CN" dirty="0"/>
              <a:t>类中的</a:t>
            </a:r>
            <a:r>
              <a:rPr lang="en-US" altLang="zh-CN" dirty="0" err="1"/>
              <a:t>CallAssociatedOperation</a:t>
            </a:r>
            <a:r>
              <a:rPr lang="en-US" altLang="zh-CN" dirty="0"/>
              <a:t>()</a:t>
            </a:r>
            <a:r>
              <a:rPr lang="zh-CN" altLang="zh-CN" dirty="0"/>
              <a:t>操作涉及到协同类</a:t>
            </a:r>
            <a:r>
              <a:rPr lang="en-US" altLang="zh-CN" dirty="0" err="1"/>
              <a:t>AssociatedClass</a:t>
            </a:r>
            <a:r>
              <a:rPr lang="zh-CN" altLang="zh-CN" dirty="0"/>
              <a:t>类的</a:t>
            </a:r>
            <a:r>
              <a:rPr lang="en-US" altLang="zh-CN" dirty="0"/>
              <a:t>AssociatedFunction1()</a:t>
            </a:r>
            <a:r>
              <a:rPr lang="zh-CN" altLang="zh-CN" dirty="0"/>
              <a:t>操作和</a:t>
            </a:r>
            <a:r>
              <a:rPr lang="en-US" altLang="zh-CN" dirty="0"/>
              <a:t>AssociatedFunction2()</a:t>
            </a:r>
            <a:r>
              <a:rPr lang="zh-CN" altLang="zh-CN" dirty="0"/>
              <a:t>操作</a:t>
            </a:r>
            <a:r>
              <a:rPr lang="zh-CN" altLang="en-US" dirty="0"/>
              <a:t>，</a:t>
            </a:r>
            <a:r>
              <a:rPr lang="zh-CN" altLang="zh-CN" dirty="0"/>
              <a:t>此时为了准确表示测试用例的涉及范围，软件测试人员需要在测试操作系列中增加</a:t>
            </a:r>
            <a:r>
              <a:rPr lang="en-US" altLang="zh-CN" dirty="0" err="1"/>
              <a:t>AssociatedClass</a:t>
            </a:r>
            <a:r>
              <a:rPr lang="zh-CN" altLang="zh-CN" dirty="0"/>
              <a:t>类方法的引用。</a:t>
            </a:r>
          </a:p>
          <a:p>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50</a:t>
            </a:fld>
            <a:endParaRPr lang="zh-CN" altLang="en-US"/>
          </a:p>
        </p:txBody>
      </p:sp>
    </p:spTree>
    <p:extLst>
      <p:ext uri="{BB962C8B-B14F-4D97-AF65-F5344CB8AC3E}">
        <p14:creationId xmlns:p14="http://schemas.microsoft.com/office/powerpoint/2010/main" val="13379403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软件测试人员可以在最小操作集中围绕待测架构的状态、参数属性和对外功能等因素来添加相关协作类和相关操作，为待测类集合创建测试用例。</a:t>
            </a:r>
          </a:p>
          <a:p>
            <a:endParaRPr lang="en-US" altLang="zh-CN" dirty="0"/>
          </a:p>
          <a:p>
            <a:r>
              <a:rPr lang="zh-CN" altLang="zh-CN" dirty="0"/>
              <a:t>面向对象集成划分测试的用例选择、设计方式与面向对象单元测试中的划分方式一致，只是划分依据中的状态变为驱动测试目标案例的整体状态，属性变为案例设计的内置属性，功能变为案例对外表现得整体行为。</a:t>
            </a:r>
            <a:endParaRPr lang="zh-CN" altLang="en-US" dirty="0"/>
          </a:p>
        </p:txBody>
      </p:sp>
      <p:sp>
        <p:nvSpPr>
          <p:cNvPr id="4" name="灯片编号占位符 3"/>
          <p:cNvSpPr>
            <a:spLocks noGrp="1"/>
          </p:cNvSpPr>
          <p:nvPr>
            <p:ph type="sldNum" sz="quarter" idx="5"/>
          </p:nvPr>
        </p:nvSpPr>
        <p:spPr/>
        <p:txBody>
          <a:bodyPr/>
          <a:lstStyle/>
          <a:p>
            <a:fld id="{85B6492B-CC8A-4042-A7C4-7CA378A14FF5}" type="slidenum">
              <a:rPr lang="zh-CN" altLang="en-US" smtClean="0"/>
              <a:t>51</a:t>
            </a:fld>
            <a:endParaRPr lang="zh-CN" altLang="en-US"/>
          </a:p>
        </p:txBody>
      </p:sp>
    </p:spTree>
    <p:extLst>
      <p:ext uri="{BB962C8B-B14F-4D97-AF65-F5344CB8AC3E}">
        <p14:creationId xmlns:p14="http://schemas.microsoft.com/office/powerpoint/2010/main" val="42766407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Date Placeholder 3"/>
          <p:cNvSpPr>
            <a:spLocks noGrp="1"/>
          </p:cNvSpPr>
          <p:nvPr>
            <p:ph type="dt" sz="half" idx="10"/>
          </p:nvPr>
        </p:nvSpPr>
        <p:spPr/>
        <p:txBody>
          <a:bodyPr/>
          <a:lstStyle/>
          <a:p>
            <a:fld id="{7E34C3B4-FAFD-428C-BFDE-6B258C931D5A}" type="datetime1">
              <a:rPr lang="zh-CN" altLang="en-US" smtClean="0"/>
              <a:t>2023/11/2</a:t>
            </a:fld>
            <a:endParaRPr lang="zh-CN" altLang="en-US"/>
          </a:p>
        </p:txBody>
      </p:sp>
      <p:sp>
        <p:nvSpPr>
          <p:cNvPr id="5" name="Footer Placeholder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Slide Number Placeholder 5"/>
          <p:cNvSpPr>
            <a:spLocks noGrp="1"/>
          </p:cNvSpPr>
          <p:nvPr>
            <p:ph type="sldNum" sz="quarter" idx="12"/>
          </p:nvPr>
        </p:nvSpPr>
        <p:spPr/>
        <p:txBody>
          <a:bodyPr/>
          <a:lstStyle/>
          <a:p>
            <a:fld id="{5B3F3CCD-5AE8-4BDA-99FD-25BB3DCCC447}" type="slidenum">
              <a:rPr lang="zh-CN" altLang="en-US" smtClean="0"/>
              <a:t>‹#›</a:t>
            </a:fld>
            <a:endParaRPr lang="zh-CN" altLang="en-US"/>
          </a:p>
        </p:txBody>
      </p:sp>
      <p:grpSp>
        <p:nvGrpSpPr>
          <p:cNvPr id="2" name="组合 21">
            <a:extLst>
              <a:ext uri="{FF2B5EF4-FFF2-40B4-BE49-F238E27FC236}">
                <a16:creationId xmlns:a16="http://schemas.microsoft.com/office/drawing/2014/main" id="{BAD8C1F3-7D9A-2B49-E9CB-14DB9FF805E1}"/>
              </a:ext>
            </a:extLst>
          </p:cNvPr>
          <p:cNvGrpSpPr/>
          <p:nvPr userDrawn="1"/>
        </p:nvGrpSpPr>
        <p:grpSpPr bwMode="auto">
          <a:xfrm>
            <a:off x="6726560" y="-210839"/>
            <a:ext cx="7768666" cy="7764182"/>
            <a:chOff x="1502936" y="-740618"/>
            <a:chExt cx="6188355" cy="6185476"/>
          </a:xfrm>
        </p:grpSpPr>
        <p:sp>
          <p:nvSpPr>
            <p:cNvPr id="3" name="Freeform 5">
              <a:extLst>
                <a:ext uri="{FF2B5EF4-FFF2-40B4-BE49-F238E27FC236}">
                  <a16:creationId xmlns:a16="http://schemas.microsoft.com/office/drawing/2014/main" id="{B61CF049-B36D-2344-7E9F-3321B185BE87}"/>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9" name="Freeform 6">
              <a:extLst>
                <a:ext uri="{FF2B5EF4-FFF2-40B4-BE49-F238E27FC236}">
                  <a16:creationId xmlns:a16="http://schemas.microsoft.com/office/drawing/2014/main" id="{534663F5-707C-187F-7DE2-C28A5B65AAF3}"/>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0" name="Freeform 7">
              <a:extLst>
                <a:ext uri="{FF2B5EF4-FFF2-40B4-BE49-F238E27FC236}">
                  <a16:creationId xmlns:a16="http://schemas.microsoft.com/office/drawing/2014/main" id="{B86DC2F3-C567-8E11-12EE-F64FC2EFF39B}"/>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1" name="Freeform 8">
              <a:extLst>
                <a:ext uri="{FF2B5EF4-FFF2-40B4-BE49-F238E27FC236}">
                  <a16:creationId xmlns:a16="http://schemas.microsoft.com/office/drawing/2014/main" id="{8D956567-298B-DE31-346B-40BE2E36DFD3}"/>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2" name="Freeform 9">
              <a:extLst>
                <a:ext uri="{FF2B5EF4-FFF2-40B4-BE49-F238E27FC236}">
                  <a16:creationId xmlns:a16="http://schemas.microsoft.com/office/drawing/2014/main" id="{806D50BC-4735-033D-07DF-53F88225B3BE}"/>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3" name="Freeform 10">
              <a:extLst>
                <a:ext uri="{FF2B5EF4-FFF2-40B4-BE49-F238E27FC236}">
                  <a16:creationId xmlns:a16="http://schemas.microsoft.com/office/drawing/2014/main" id="{7465B285-9C59-DA9F-B34A-D87902BB239B}"/>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4" name="Freeform 11">
              <a:extLst>
                <a:ext uri="{FF2B5EF4-FFF2-40B4-BE49-F238E27FC236}">
                  <a16:creationId xmlns:a16="http://schemas.microsoft.com/office/drawing/2014/main" id="{4F0B6C69-CB66-6411-5C18-3A69EFD8803F}"/>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5" name="Freeform 12">
              <a:extLst>
                <a:ext uri="{FF2B5EF4-FFF2-40B4-BE49-F238E27FC236}">
                  <a16:creationId xmlns:a16="http://schemas.microsoft.com/office/drawing/2014/main" id="{93B34646-BAF5-7EAD-EDCE-9D393C2DD219}"/>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6" name="Freeform 13">
              <a:extLst>
                <a:ext uri="{FF2B5EF4-FFF2-40B4-BE49-F238E27FC236}">
                  <a16:creationId xmlns:a16="http://schemas.microsoft.com/office/drawing/2014/main" id="{0C1C870F-A1F8-2E8B-E507-38F5F09EE370}"/>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7" name="Freeform 14">
              <a:extLst>
                <a:ext uri="{FF2B5EF4-FFF2-40B4-BE49-F238E27FC236}">
                  <a16:creationId xmlns:a16="http://schemas.microsoft.com/office/drawing/2014/main" id="{57C82F52-2F63-035B-5B11-27BAA8137EE2}"/>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8" name="Freeform 15">
              <a:extLst>
                <a:ext uri="{FF2B5EF4-FFF2-40B4-BE49-F238E27FC236}">
                  <a16:creationId xmlns:a16="http://schemas.microsoft.com/office/drawing/2014/main" id="{D30D3771-705C-CD26-8EB4-43A7C3BC6526}"/>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9" name="Freeform 16">
              <a:extLst>
                <a:ext uri="{FF2B5EF4-FFF2-40B4-BE49-F238E27FC236}">
                  <a16:creationId xmlns:a16="http://schemas.microsoft.com/office/drawing/2014/main" id="{4BFDD933-4531-C303-B788-6EC67E691A4A}"/>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0" name="Freeform 17">
              <a:extLst>
                <a:ext uri="{FF2B5EF4-FFF2-40B4-BE49-F238E27FC236}">
                  <a16:creationId xmlns:a16="http://schemas.microsoft.com/office/drawing/2014/main" id="{53590247-D51D-9C2C-3185-5210AFB1755A}"/>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1" name="Freeform 18">
              <a:extLst>
                <a:ext uri="{FF2B5EF4-FFF2-40B4-BE49-F238E27FC236}">
                  <a16:creationId xmlns:a16="http://schemas.microsoft.com/office/drawing/2014/main" id="{40B65028-624F-96B3-6CFA-96DDE3BD4073}"/>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2" name="Freeform 19">
              <a:extLst>
                <a:ext uri="{FF2B5EF4-FFF2-40B4-BE49-F238E27FC236}">
                  <a16:creationId xmlns:a16="http://schemas.microsoft.com/office/drawing/2014/main" id="{82B938C4-2C96-E9AA-6AEB-BBA573D40E98}"/>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3" name="Freeform 20">
              <a:extLst>
                <a:ext uri="{FF2B5EF4-FFF2-40B4-BE49-F238E27FC236}">
                  <a16:creationId xmlns:a16="http://schemas.microsoft.com/office/drawing/2014/main" id="{E35FFCE0-3F10-B27D-7A1A-97369BD86364}"/>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4" name="Freeform 21">
              <a:extLst>
                <a:ext uri="{FF2B5EF4-FFF2-40B4-BE49-F238E27FC236}">
                  <a16:creationId xmlns:a16="http://schemas.microsoft.com/office/drawing/2014/main" id="{2A4AD35F-98D7-2E3C-A223-03AE991089FB}"/>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5" name="Freeform 22">
              <a:extLst>
                <a:ext uri="{FF2B5EF4-FFF2-40B4-BE49-F238E27FC236}">
                  <a16:creationId xmlns:a16="http://schemas.microsoft.com/office/drawing/2014/main" id="{FA9E65CE-A75F-072D-8E14-6736472A02CB}"/>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6" name="Oval 23">
              <a:extLst>
                <a:ext uri="{FF2B5EF4-FFF2-40B4-BE49-F238E27FC236}">
                  <a16:creationId xmlns:a16="http://schemas.microsoft.com/office/drawing/2014/main" id="{4DE03193-04D3-9AFB-0F4C-B343257B6BB7}"/>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7" name="Oval 24">
              <a:extLst>
                <a:ext uri="{FF2B5EF4-FFF2-40B4-BE49-F238E27FC236}">
                  <a16:creationId xmlns:a16="http://schemas.microsoft.com/office/drawing/2014/main" id="{EE5E1D9D-E15D-44F4-F35B-586EFE05300F}"/>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8" name="Freeform 25">
              <a:extLst>
                <a:ext uri="{FF2B5EF4-FFF2-40B4-BE49-F238E27FC236}">
                  <a16:creationId xmlns:a16="http://schemas.microsoft.com/office/drawing/2014/main" id="{7BFF6E12-F224-791C-2D41-01887E89FE8E}"/>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9" name="Freeform 26">
              <a:extLst>
                <a:ext uri="{FF2B5EF4-FFF2-40B4-BE49-F238E27FC236}">
                  <a16:creationId xmlns:a16="http://schemas.microsoft.com/office/drawing/2014/main" id="{86B9770F-9111-F302-9F5A-B8D86ED13818}"/>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0" name="Freeform 27">
              <a:extLst>
                <a:ext uri="{FF2B5EF4-FFF2-40B4-BE49-F238E27FC236}">
                  <a16:creationId xmlns:a16="http://schemas.microsoft.com/office/drawing/2014/main" id="{25C5DDD1-8FAE-7EE5-E963-C5E7C86175D6}"/>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1" name="Freeform 28">
              <a:extLst>
                <a:ext uri="{FF2B5EF4-FFF2-40B4-BE49-F238E27FC236}">
                  <a16:creationId xmlns:a16="http://schemas.microsoft.com/office/drawing/2014/main" id="{1027CD4A-3EAD-5355-C6A6-0FCF78D49BC8}"/>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2" name="Freeform 29">
              <a:extLst>
                <a:ext uri="{FF2B5EF4-FFF2-40B4-BE49-F238E27FC236}">
                  <a16:creationId xmlns:a16="http://schemas.microsoft.com/office/drawing/2014/main" id="{C00A3912-7461-B811-B5D6-AFD6E7E98754}"/>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3" name="Freeform 30">
              <a:extLst>
                <a:ext uri="{FF2B5EF4-FFF2-40B4-BE49-F238E27FC236}">
                  <a16:creationId xmlns:a16="http://schemas.microsoft.com/office/drawing/2014/main" id="{131682D4-E4B8-D56C-A8EE-F21CF49BE23D}"/>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4" name="Freeform 31">
              <a:extLst>
                <a:ext uri="{FF2B5EF4-FFF2-40B4-BE49-F238E27FC236}">
                  <a16:creationId xmlns:a16="http://schemas.microsoft.com/office/drawing/2014/main" id="{5EF541CE-3BDF-55D0-DA77-DF2D54F594F8}"/>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5" name="Freeform 32">
              <a:extLst>
                <a:ext uri="{FF2B5EF4-FFF2-40B4-BE49-F238E27FC236}">
                  <a16:creationId xmlns:a16="http://schemas.microsoft.com/office/drawing/2014/main" id="{82499CA1-B657-F1BF-87E5-EAEA363DA079}"/>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6" name="Freeform 33">
              <a:extLst>
                <a:ext uri="{FF2B5EF4-FFF2-40B4-BE49-F238E27FC236}">
                  <a16:creationId xmlns:a16="http://schemas.microsoft.com/office/drawing/2014/main" id="{613DE5B4-9F39-7DD0-D593-9659AE874F47}"/>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7" name="Freeform 34">
              <a:extLst>
                <a:ext uri="{FF2B5EF4-FFF2-40B4-BE49-F238E27FC236}">
                  <a16:creationId xmlns:a16="http://schemas.microsoft.com/office/drawing/2014/main" id="{B36263DF-5F44-9DAA-29EC-73B8E6BD1211}"/>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227576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DB89BB04-29DE-4029-ADF6-457035F23D0E}" type="datetime1">
              <a:rPr lang="zh-CN" altLang="en-US" smtClean="0"/>
              <a:t>2023/11/2</a:t>
            </a:fld>
            <a:endParaRPr lang="zh-CN" altLang="en-US"/>
          </a:p>
        </p:txBody>
      </p:sp>
      <p:sp>
        <p:nvSpPr>
          <p:cNvPr id="6" name="Footer Placeholder 5"/>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36418961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635961" y="0"/>
            <a:ext cx="10674590" cy="844601"/>
          </a:xfrm>
        </p:spPr>
        <p:txBody>
          <a:bodyPr>
            <a:normAutofit/>
          </a:bodyPr>
          <a:lstStyle>
            <a:lvl1pPr marL="0">
              <a:defRPr sz="3600">
                <a:solidFill>
                  <a:schemeClr val="tx1">
                    <a:lumMod val="65000"/>
                    <a:lumOff val="35000"/>
                  </a:schemeClr>
                </a:solidFill>
                <a:latin typeface="腾讯体 W7" panose="020C08030202040F0204" pitchFamily="34" charset="-122"/>
                <a:ea typeface="腾讯体 W7" panose="020C08030202040F0204" pitchFamily="34" charset="-122"/>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635961" y="963827"/>
            <a:ext cx="10806396" cy="5177116"/>
          </a:xfrm>
        </p:spPr>
        <p:txBody>
          <a:bodyPr/>
          <a:lstStyle>
            <a:lvl1pPr>
              <a:defRPr>
                <a:latin typeface="腾讯体 W3" panose="020C04030202040F0204" pitchFamily="34" charset="-122"/>
                <a:ea typeface="腾讯体 W3" panose="020C04030202040F0204" pitchFamily="34" charset="-122"/>
              </a:defRPr>
            </a:lvl1pPr>
            <a:lvl2pPr>
              <a:defRPr>
                <a:latin typeface="腾讯体 W3" panose="020C04030202040F0204" pitchFamily="34" charset="-122"/>
                <a:ea typeface="腾讯体 W3" panose="020C04030202040F0204" pitchFamily="34" charset="-122"/>
              </a:defRPr>
            </a:lvl2pPr>
            <a:lvl3pPr>
              <a:defRPr>
                <a:latin typeface="腾讯体 W3" panose="020C04030202040F0204" pitchFamily="34" charset="-122"/>
                <a:ea typeface="腾讯体 W3" panose="020C04030202040F0204" pitchFamily="34" charset="-122"/>
              </a:defRPr>
            </a:lvl3pPr>
            <a:lvl4pPr>
              <a:defRPr>
                <a:latin typeface="腾讯体 W3" panose="020C04030202040F0204" pitchFamily="34" charset="-122"/>
                <a:ea typeface="腾讯体 W3" panose="020C04030202040F0204" pitchFamily="34" charset="-122"/>
              </a:defRPr>
            </a:lvl4pPr>
            <a:lvl5pPr>
              <a:defRPr>
                <a:latin typeface="腾讯体 W3" panose="020C04030202040F0204" pitchFamily="34" charset="-122"/>
                <a:ea typeface="腾讯体 W3" panose="020C04030202040F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lvl1pPr>
              <a:defRPr>
                <a:latin typeface="腾讯体 W3" panose="020C04030202040F0204" pitchFamily="34" charset="-122"/>
                <a:ea typeface="腾讯体 W3" panose="020C04030202040F0204" pitchFamily="34" charset="-122"/>
              </a:defRPr>
            </a:lvl1pPr>
          </a:lstStyle>
          <a:p>
            <a:fld id="{D515C40F-68D7-4904-966C-9F3D550CC0AF}" type="datetime1">
              <a:rPr lang="zh-CN" altLang="en-US" smtClean="0"/>
              <a:t>2023/11/2</a:t>
            </a:fld>
            <a:endParaRPr lang="zh-CN" altLang="en-US"/>
          </a:p>
        </p:txBody>
      </p:sp>
      <p:sp>
        <p:nvSpPr>
          <p:cNvPr id="5" name="Footer Placeholder 4"/>
          <p:cNvSpPr>
            <a:spLocks noGrp="1"/>
          </p:cNvSpPr>
          <p:nvPr>
            <p:ph type="ftr" sz="quarter" idx="11"/>
          </p:nvPr>
        </p:nvSpPr>
        <p:spPr/>
        <p:txBody>
          <a:bodyPr/>
          <a:lstStyle>
            <a:lvl1pPr>
              <a:defRPr>
                <a:latin typeface="腾讯体 W3" panose="020C04030202040F0204" pitchFamily="34" charset="-122"/>
                <a:ea typeface="腾讯体 W3" panose="020C04030202040F0204" pitchFamily="34" charset="-122"/>
              </a:defRPr>
            </a:lvl1pPr>
          </a:lstStyle>
          <a:p>
            <a:r>
              <a:rPr lang="zh-CN" altLang="en-US" dirty="0"/>
              <a:t>深圳大学 计算机与软件学院</a:t>
            </a:r>
            <a:r>
              <a:rPr lang="en-US" altLang="zh-CN" dirty="0"/>
              <a:t>《</a:t>
            </a:r>
            <a:r>
              <a:rPr lang="zh-CN" altLang="en-US" dirty="0"/>
              <a:t>软件工程</a:t>
            </a:r>
            <a:r>
              <a:rPr lang="en-US" altLang="zh-CN" dirty="0"/>
              <a:t>》</a:t>
            </a:r>
            <a:r>
              <a:rPr lang="zh-CN" altLang="en-US" dirty="0"/>
              <a:t>课程组</a:t>
            </a:r>
          </a:p>
        </p:txBody>
      </p:sp>
      <p:sp>
        <p:nvSpPr>
          <p:cNvPr id="6" name="Slide Number Placeholder 5"/>
          <p:cNvSpPr>
            <a:spLocks noGrp="1"/>
          </p:cNvSpPr>
          <p:nvPr>
            <p:ph type="sldNum" sz="quarter" idx="12"/>
          </p:nvPr>
        </p:nvSpPr>
        <p:spPr/>
        <p:txBody>
          <a:bodyPr/>
          <a:lstStyle>
            <a:lvl1pPr>
              <a:defRPr>
                <a:latin typeface="腾讯体 W3" panose="020C04030202040F0204" pitchFamily="34" charset="-122"/>
                <a:ea typeface="腾讯体 W3" panose="020C04030202040F0204" pitchFamily="34" charset="-122"/>
              </a:defRPr>
            </a:lvl1pPr>
          </a:lstStyle>
          <a:p>
            <a:fld id="{5B3F3CCD-5AE8-4BDA-99FD-25BB3DCCC447}" type="slidenum">
              <a:rPr lang="zh-CN" altLang="en-US" smtClean="0"/>
              <a:pPr/>
              <a:t>‹#›</a:t>
            </a:fld>
            <a:endParaRPr lang="zh-CN" altLang="en-US"/>
          </a:p>
        </p:txBody>
      </p:sp>
    </p:spTree>
    <p:extLst>
      <p:ext uri="{BB962C8B-B14F-4D97-AF65-F5344CB8AC3E}">
        <p14:creationId xmlns:p14="http://schemas.microsoft.com/office/powerpoint/2010/main" val="2142144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导航页">
    <p:spTree>
      <p:nvGrpSpPr>
        <p:cNvPr id="1" name=""/>
        <p:cNvGrpSpPr/>
        <p:nvPr/>
      </p:nvGrpSpPr>
      <p:grpSpPr>
        <a:xfrm>
          <a:off x="0" y="0"/>
          <a:ext cx="0" cy="0"/>
          <a:chOff x="0" y="0"/>
          <a:chExt cx="0" cy="0"/>
        </a:xfrm>
      </p:grpSpPr>
      <p:sp>
        <p:nvSpPr>
          <p:cNvPr id="2" name="Title 1"/>
          <p:cNvSpPr>
            <a:spLocks noGrp="1"/>
          </p:cNvSpPr>
          <p:nvPr>
            <p:ph type="title"/>
          </p:nvPr>
        </p:nvSpPr>
        <p:spPr>
          <a:xfrm>
            <a:off x="635961" y="0"/>
            <a:ext cx="10674590" cy="844601"/>
          </a:xfrm>
        </p:spPr>
        <p:txBody>
          <a:bodyPr>
            <a:normAutofit/>
          </a:bodyPr>
          <a:lstStyle>
            <a:lvl1pPr marL="0">
              <a:defRPr sz="3600">
                <a:solidFill>
                  <a:schemeClr val="tx1">
                    <a:lumMod val="65000"/>
                    <a:lumOff val="35000"/>
                  </a:schemeClr>
                </a:solidFill>
                <a:latin typeface="腾讯体 W7" panose="020C08030202040F0204" pitchFamily="34" charset="-122"/>
                <a:ea typeface="腾讯体 W7" panose="020C08030202040F0204" pitchFamily="34" charset="-122"/>
              </a:defRPr>
            </a:lvl1pPr>
          </a:lstStyle>
          <a:p>
            <a:r>
              <a:rPr lang="zh-CN" altLang="en-US" dirty="0"/>
              <a:t>单击此处编辑母版标题样式</a:t>
            </a:r>
            <a:endParaRPr lang="en-US" dirty="0"/>
          </a:p>
        </p:txBody>
      </p:sp>
      <p:sp>
        <p:nvSpPr>
          <p:cNvPr id="4" name="Date Placeholder 3"/>
          <p:cNvSpPr>
            <a:spLocks noGrp="1"/>
          </p:cNvSpPr>
          <p:nvPr>
            <p:ph type="dt" sz="half" idx="10"/>
          </p:nvPr>
        </p:nvSpPr>
        <p:spPr/>
        <p:txBody>
          <a:bodyPr/>
          <a:lstStyle>
            <a:lvl1pPr>
              <a:defRPr>
                <a:latin typeface="腾讯体 W3" panose="020C04030202040F0204" pitchFamily="34" charset="-122"/>
                <a:ea typeface="腾讯体 W3" panose="020C04030202040F0204" pitchFamily="34" charset="-122"/>
              </a:defRPr>
            </a:lvl1pPr>
          </a:lstStyle>
          <a:p>
            <a:fld id="{D515C40F-68D7-4904-966C-9F3D550CC0AF}" type="datetime1">
              <a:rPr lang="zh-CN" altLang="en-US" smtClean="0"/>
              <a:t>2023/11/2</a:t>
            </a:fld>
            <a:endParaRPr lang="zh-CN" altLang="en-US"/>
          </a:p>
        </p:txBody>
      </p:sp>
      <p:sp>
        <p:nvSpPr>
          <p:cNvPr id="5" name="Footer Placeholder 4"/>
          <p:cNvSpPr>
            <a:spLocks noGrp="1"/>
          </p:cNvSpPr>
          <p:nvPr>
            <p:ph type="ftr" sz="quarter" idx="11"/>
          </p:nvPr>
        </p:nvSpPr>
        <p:spPr/>
        <p:txBody>
          <a:bodyPr/>
          <a:lstStyle>
            <a:lvl1pPr>
              <a:defRPr>
                <a:latin typeface="腾讯体 W3" panose="020C04030202040F0204" pitchFamily="34" charset="-122"/>
                <a:ea typeface="腾讯体 W3" panose="020C04030202040F0204" pitchFamily="34" charset="-122"/>
              </a:defRPr>
            </a:lvl1pPr>
          </a:lstStyle>
          <a:p>
            <a:r>
              <a:rPr lang="zh-CN" altLang="en-US" dirty="0"/>
              <a:t>深圳大学 计算机与软件学院</a:t>
            </a:r>
            <a:r>
              <a:rPr lang="en-US" altLang="zh-CN" dirty="0"/>
              <a:t>《</a:t>
            </a:r>
            <a:r>
              <a:rPr lang="zh-CN" altLang="en-US" dirty="0"/>
              <a:t>软件工程</a:t>
            </a:r>
            <a:r>
              <a:rPr lang="en-US" altLang="zh-CN" dirty="0"/>
              <a:t>》</a:t>
            </a:r>
            <a:r>
              <a:rPr lang="zh-CN" altLang="en-US" dirty="0"/>
              <a:t>课程组</a:t>
            </a:r>
          </a:p>
        </p:txBody>
      </p:sp>
      <p:sp>
        <p:nvSpPr>
          <p:cNvPr id="6" name="Slide Number Placeholder 5"/>
          <p:cNvSpPr>
            <a:spLocks noGrp="1"/>
          </p:cNvSpPr>
          <p:nvPr>
            <p:ph type="sldNum" sz="quarter" idx="12"/>
          </p:nvPr>
        </p:nvSpPr>
        <p:spPr/>
        <p:txBody>
          <a:bodyPr/>
          <a:lstStyle>
            <a:lvl1pPr>
              <a:defRPr>
                <a:latin typeface="腾讯体 W3" panose="020C04030202040F0204" pitchFamily="34" charset="-122"/>
                <a:ea typeface="腾讯体 W3" panose="020C04030202040F0204" pitchFamily="34" charset="-122"/>
              </a:defRPr>
            </a:lvl1pPr>
          </a:lstStyle>
          <a:p>
            <a:fld id="{5B3F3CCD-5AE8-4BDA-99FD-25BB3DCCC447}" type="slidenum">
              <a:rPr lang="zh-CN" altLang="en-US" smtClean="0"/>
              <a:pPr/>
              <a:t>‹#›</a:t>
            </a:fld>
            <a:endParaRPr lang="zh-CN" altLang="en-US"/>
          </a:p>
        </p:txBody>
      </p:sp>
    </p:spTree>
    <p:extLst>
      <p:ext uri="{BB962C8B-B14F-4D97-AF65-F5344CB8AC3E}">
        <p14:creationId xmlns:p14="http://schemas.microsoft.com/office/powerpoint/2010/main" val="4136880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2254634"/>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dirty="0"/>
              <a:t>单击此处编辑母版标题样式</a:t>
            </a:r>
            <a:endParaRPr lang="en-US" dirty="0"/>
          </a:p>
        </p:txBody>
      </p:sp>
      <p:sp>
        <p:nvSpPr>
          <p:cNvPr id="3" name="Text Placeholder 2"/>
          <p:cNvSpPr>
            <a:spLocks noGrp="1"/>
          </p:cNvSpPr>
          <p:nvPr>
            <p:ph type="body" idx="1"/>
          </p:nvPr>
        </p:nvSpPr>
        <p:spPr>
          <a:xfrm>
            <a:off x="1097280" y="3411797"/>
            <a:ext cx="10058400" cy="2184331"/>
          </a:xfrm>
        </p:spPr>
        <p:txBody>
          <a:bodyPr lIns="91440" rIns="91440" anchor="t" anchorCtr="0">
            <a:normAutofit/>
          </a:bodyPr>
          <a:lstStyle>
            <a:lvl1pPr marL="0" indent="0">
              <a:buNone/>
              <a:defRPr sz="2400" cap="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dirty="0"/>
              <a:t>编辑母版文本样式</a:t>
            </a:r>
          </a:p>
        </p:txBody>
      </p:sp>
      <p:sp>
        <p:nvSpPr>
          <p:cNvPr id="4" name="Date Placeholder 3"/>
          <p:cNvSpPr>
            <a:spLocks noGrp="1"/>
          </p:cNvSpPr>
          <p:nvPr>
            <p:ph type="dt" sz="half" idx="10"/>
          </p:nvPr>
        </p:nvSpPr>
        <p:spPr/>
        <p:txBody>
          <a:bodyPr/>
          <a:lstStyle/>
          <a:p>
            <a:fld id="{0AE4A9BB-C66D-4564-8260-6614542D0697}" type="datetime1">
              <a:rPr lang="zh-CN" altLang="en-US" smtClean="0"/>
              <a:t>2023/11/2</a:t>
            </a:fld>
            <a:endParaRPr lang="zh-CN" altLang="en-US"/>
          </a:p>
        </p:txBody>
      </p:sp>
      <p:sp>
        <p:nvSpPr>
          <p:cNvPr id="5" name="Footer Placeholder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6" name="Slide Number Placeholder 5"/>
          <p:cNvSpPr>
            <a:spLocks noGrp="1"/>
          </p:cNvSpPr>
          <p:nvPr>
            <p:ph type="sldNum" sz="quarter" idx="12"/>
          </p:nvPr>
        </p:nvSpPr>
        <p:spPr/>
        <p:txBody>
          <a:bodyPr/>
          <a:lstStyle/>
          <a:p>
            <a:fld id="{5B3F3CCD-5AE8-4BDA-99FD-25BB3DCCC447}" type="slidenum">
              <a:rPr lang="zh-CN" altLang="en-US" smtClean="0"/>
              <a:t>‹#›</a:t>
            </a:fld>
            <a:endParaRPr lang="zh-CN" altLang="en-US"/>
          </a:p>
        </p:txBody>
      </p:sp>
      <p:cxnSp>
        <p:nvCxnSpPr>
          <p:cNvPr id="9" name="Straight Connector 8"/>
          <p:cNvCxnSpPr/>
          <p:nvPr/>
        </p:nvCxnSpPr>
        <p:spPr>
          <a:xfrm>
            <a:off x="1197825" y="3212691"/>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组合 21">
            <a:extLst>
              <a:ext uri="{FF2B5EF4-FFF2-40B4-BE49-F238E27FC236}">
                <a16:creationId xmlns:a16="http://schemas.microsoft.com/office/drawing/2014/main" id="{9E79F19F-E523-CDAE-211F-D1E6178E2A4F}"/>
              </a:ext>
            </a:extLst>
          </p:cNvPr>
          <p:cNvGrpSpPr/>
          <p:nvPr userDrawn="1"/>
        </p:nvGrpSpPr>
        <p:grpSpPr bwMode="auto">
          <a:xfrm>
            <a:off x="6726560" y="-210839"/>
            <a:ext cx="7768666" cy="7764182"/>
            <a:chOff x="1502936" y="-740618"/>
            <a:chExt cx="6188355" cy="6185476"/>
          </a:xfrm>
        </p:grpSpPr>
        <p:sp>
          <p:nvSpPr>
            <p:cNvPr id="11" name="Freeform 5">
              <a:extLst>
                <a:ext uri="{FF2B5EF4-FFF2-40B4-BE49-F238E27FC236}">
                  <a16:creationId xmlns:a16="http://schemas.microsoft.com/office/drawing/2014/main" id="{864CE9D1-D349-2BCC-F2B2-A64CCB18EB27}"/>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2" name="Freeform 6">
              <a:extLst>
                <a:ext uri="{FF2B5EF4-FFF2-40B4-BE49-F238E27FC236}">
                  <a16:creationId xmlns:a16="http://schemas.microsoft.com/office/drawing/2014/main" id="{CFC9D40B-AF23-08BB-793E-CF84398083AC}"/>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3" name="Freeform 7">
              <a:extLst>
                <a:ext uri="{FF2B5EF4-FFF2-40B4-BE49-F238E27FC236}">
                  <a16:creationId xmlns:a16="http://schemas.microsoft.com/office/drawing/2014/main" id="{E4E40730-956E-A7A8-C389-0534FFF5BF4D}"/>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4" name="Freeform 8">
              <a:extLst>
                <a:ext uri="{FF2B5EF4-FFF2-40B4-BE49-F238E27FC236}">
                  <a16:creationId xmlns:a16="http://schemas.microsoft.com/office/drawing/2014/main" id="{61BD7E7A-ED63-C909-CAA0-1130DBCB0A45}"/>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5" name="Freeform 9">
              <a:extLst>
                <a:ext uri="{FF2B5EF4-FFF2-40B4-BE49-F238E27FC236}">
                  <a16:creationId xmlns:a16="http://schemas.microsoft.com/office/drawing/2014/main" id="{F9031001-8AE8-E1EC-6164-B5546F37A0F7}"/>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6" name="Freeform 10">
              <a:extLst>
                <a:ext uri="{FF2B5EF4-FFF2-40B4-BE49-F238E27FC236}">
                  <a16:creationId xmlns:a16="http://schemas.microsoft.com/office/drawing/2014/main" id="{CEAB3B3E-9C7B-D076-A5DE-9D4BDF25B5F6}"/>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7" name="Freeform 11">
              <a:extLst>
                <a:ext uri="{FF2B5EF4-FFF2-40B4-BE49-F238E27FC236}">
                  <a16:creationId xmlns:a16="http://schemas.microsoft.com/office/drawing/2014/main" id="{2C7B2A52-A38A-9204-85E0-B2C6157FAED5}"/>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8" name="Freeform 12">
              <a:extLst>
                <a:ext uri="{FF2B5EF4-FFF2-40B4-BE49-F238E27FC236}">
                  <a16:creationId xmlns:a16="http://schemas.microsoft.com/office/drawing/2014/main" id="{C57E0828-4183-2737-D7A7-4E987A1033F0}"/>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19" name="Freeform 13">
              <a:extLst>
                <a:ext uri="{FF2B5EF4-FFF2-40B4-BE49-F238E27FC236}">
                  <a16:creationId xmlns:a16="http://schemas.microsoft.com/office/drawing/2014/main" id="{FC8CA748-05F1-683F-C377-705C9790EF55}"/>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0" name="Freeform 14">
              <a:extLst>
                <a:ext uri="{FF2B5EF4-FFF2-40B4-BE49-F238E27FC236}">
                  <a16:creationId xmlns:a16="http://schemas.microsoft.com/office/drawing/2014/main" id="{590F4BF4-0B58-C866-9CC7-E9F12F5A9D58}"/>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1" name="Freeform 15">
              <a:extLst>
                <a:ext uri="{FF2B5EF4-FFF2-40B4-BE49-F238E27FC236}">
                  <a16:creationId xmlns:a16="http://schemas.microsoft.com/office/drawing/2014/main" id="{C3F59CDA-A57C-E22C-2C02-BE51DBD2A232}"/>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2" name="Freeform 16">
              <a:extLst>
                <a:ext uri="{FF2B5EF4-FFF2-40B4-BE49-F238E27FC236}">
                  <a16:creationId xmlns:a16="http://schemas.microsoft.com/office/drawing/2014/main" id="{8F6E94BD-2306-196D-DEAA-2D8430FD8211}"/>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3" name="Freeform 17">
              <a:extLst>
                <a:ext uri="{FF2B5EF4-FFF2-40B4-BE49-F238E27FC236}">
                  <a16:creationId xmlns:a16="http://schemas.microsoft.com/office/drawing/2014/main" id="{91D10C1C-37AA-FF16-7966-4A6BB952EF65}"/>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4" name="Freeform 18">
              <a:extLst>
                <a:ext uri="{FF2B5EF4-FFF2-40B4-BE49-F238E27FC236}">
                  <a16:creationId xmlns:a16="http://schemas.microsoft.com/office/drawing/2014/main" id="{2442E037-0E79-7C4A-F1B4-9DE49968AA78}"/>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5" name="Freeform 19">
              <a:extLst>
                <a:ext uri="{FF2B5EF4-FFF2-40B4-BE49-F238E27FC236}">
                  <a16:creationId xmlns:a16="http://schemas.microsoft.com/office/drawing/2014/main" id="{5CB4EDA4-8522-C598-E87E-D60955CEDCA0}"/>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6" name="Freeform 20">
              <a:extLst>
                <a:ext uri="{FF2B5EF4-FFF2-40B4-BE49-F238E27FC236}">
                  <a16:creationId xmlns:a16="http://schemas.microsoft.com/office/drawing/2014/main" id="{D46225F5-9831-4628-0E53-508B464C812A}"/>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7" name="Freeform 21">
              <a:extLst>
                <a:ext uri="{FF2B5EF4-FFF2-40B4-BE49-F238E27FC236}">
                  <a16:creationId xmlns:a16="http://schemas.microsoft.com/office/drawing/2014/main" id="{FD1E4957-8356-C8BF-98CD-44DBDAC2447C}"/>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8" name="Freeform 22">
              <a:extLst>
                <a:ext uri="{FF2B5EF4-FFF2-40B4-BE49-F238E27FC236}">
                  <a16:creationId xmlns:a16="http://schemas.microsoft.com/office/drawing/2014/main" id="{05038D2F-A347-81B1-5E8A-58578F40D972}"/>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29" name="Oval 23">
              <a:extLst>
                <a:ext uri="{FF2B5EF4-FFF2-40B4-BE49-F238E27FC236}">
                  <a16:creationId xmlns:a16="http://schemas.microsoft.com/office/drawing/2014/main" id="{1B340801-3B42-EEAA-DE13-ABE13415A4E8}"/>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0" name="Oval 24">
              <a:extLst>
                <a:ext uri="{FF2B5EF4-FFF2-40B4-BE49-F238E27FC236}">
                  <a16:creationId xmlns:a16="http://schemas.microsoft.com/office/drawing/2014/main" id="{CE4B21D8-A189-297C-5E86-8FB19854CFC4}"/>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1" name="Freeform 25">
              <a:extLst>
                <a:ext uri="{FF2B5EF4-FFF2-40B4-BE49-F238E27FC236}">
                  <a16:creationId xmlns:a16="http://schemas.microsoft.com/office/drawing/2014/main" id="{A8897249-95F5-A609-E0C1-79DA841DC01B}"/>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2" name="Freeform 26">
              <a:extLst>
                <a:ext uri="{FF2B5EF4-FFF2-40B4-BE49-F238E27FC236}">
                  <a16:creationId xmlns:a16="http://schemas.microsoft.com/office/drawing/2014/main" id="{0543D6FC-06BF-B549-BA9B-183BEF3AF91E}"/>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3" name="Freeform 27">
              <a:extLst>
                <a:ext uri="{FF2B5EF4-FFF2-40B4-BE49-F238E27FC236}">
                  <a16:creationId xmlns:a16="http://schemas.microsoft.com/office/drawing/2014/main" id="{FF594455-00E8-6A3C-FA90-1F03F5B09DA3}"/>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4" name="Freeform 28">
              <a:extLst>
                <a:ext uri="{FF2B5EF4-FFF2-40B4-BE49-F238E27FC236}">
                  <a16:creationId xmlns:a16="http://schemas.microsoft.com/office/drawing/2014/main" id="{D9D58E83-6E28-D39C-16A1-8EFFB7AC670F}"/>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5" name="Freeform 29">
              <a:extLst>
                <a:ext uri="{FF2B5EF4-FFF2-40B4-BE49-F238E27FC236}">
                  <a16:creationId xmlns:a16="http://schemas.microsoft.com/office/drawing/2014/main" id="{1E1FD6D1-B2A5-8D47-901D-5CEB80E2BC59}"/>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6" name="Freeform 30">
              <a:extLst>
                <a:ext uri="{FF2B5EF4-FFF2-40B4-BE49-F238E27FC236}">
                  <a16:creationId xmlns:a16="http://schemas.microsoft.com/office/drawing/2014/main" id="{4E5A910B-D7D0-C268-D249-3AD7389DE943}"/>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7" name="Freeform 31">
              <a:extLst>
                <a:ext uri="{FF2B5EF4-FFF2-40B4-BE49-F238E27FC236}">
                  <a16:creationId xmlns:a16="http://schemas.microsoft.com/office/drawing/2014/main" id="{92B0AA09-49F6-86C9-3BAF-0259FAF62D99}"/>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8" name="Freeform 32">
              <a:extLst>
                <a:ext uri="{FF2B5EF4-FFF2-40B4-BE49-F238E27FC236}">
                  <a16:creationId xmlns:a16="http://schemas.microsoft.com/office/drawing/2014/main" id="{F2921299-3BA6-84AF-29B6-109CBD37B229}"/>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39" name="Freeform 33">
              <a:extLst>
                <a:ext uri="{FF2B5EF4-FFF2-40B4-BE49-F238E27FC236}">
                  <a16:creationId xmlns:a16="http://schemas.microsoft.com/office/drawing/2014/main" id="{73DD08D1-B6A3-0F84-95CE-D869CC2BDCA6}"/>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0" name="Freeform 34">
              <a:extLst>
                <a:ext uri="{FF2B5EF4-FFF2-40B4-BE49-F238E27FC236}">
                  <a16:creationId xmlns:a16="http://schemas.microsoft.com/office/drawing/2014/main" id="{2A676D26-DF23-2CF2-0FD4-31333386BC0C}"/>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24179099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35961" y="980760"/>
            <a:ext cx="4937760" cy="5337661"/>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5667632" y="923553"/>
            <a:ext cx="5642919" cy="539486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9570FF23-0FE3-4422-BF16-6D55A64A4C48}" type="datetime1">
              <a:rPr lang="zh-CN" altLang="en-US" smtClean="0"/>
              <a:t>2023/11/2</a:t>
            </a:fld>
            <a:endParaRPr lang="zh-CN" altLang="en-US"/>
          </a:p>
        </p:txBody>
      </p:sp>
      <p:sp>
        <p:nvSpPr>
          <p:cNvPr id="6" name="Footer Placeholder 5"/>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p>
            <a:fld id="{5B3F3CCD-5AE8-4BDA-99FD-25BB3DCCC447}" type="slidenum">
              <a:rPr lang="zh-CN" altLang="en-US" smtClean="0"/>
              <a:t>‹#›</a:t>
            </a:fld>
            <a:endParaRPr lang="zh-CN" altLang="en-US"/>
          </a:p>
        </p:txBody>
      </p:sp>
      <p:sp>
        <p:nvSpPr>
          <p:cNvPr id="9" name="Title 1"/>
          <p:cNvSpPr>
            <a:spLocks noGrp="1"/>
          </p:cNvSpPr>
          <p:nvPr>
            <p:ph type="title"/>
          </p:nvPr>
        </p:nvSpPr>
        <p:spPr>
          <a:xfrm>
            <a:off x="635961" y="0"/>
            <a:ext cx="10674590" cy="891408"/>
          </a:xfrm>
        </p:spPr>
        <p:txBody>
          <a:bodyPr/>
          <a:lstStyle>
            <a:lvl1pPr marL="0">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8088844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35961" y="891407"/>
            <a:ext cx="5399079" cy="726947"/>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35961" y="1627690"/>
            <a:ext cx="5399079" cy="466601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035040" y="891408"/>
            <a:ext cx="527551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编辑母版文本样式</a:t>
            </a:r>
          </a:p>
        </p:txBody>
      </p:sp>
      <p:sp>
        <p:nvSpPr>
          <p:cNvPr id="6" name="Content Placeholder 5"/>
          <p:cNvSpPr>
            <a:spLocks noGrp="1"/>
          </p:cNvSpPr>
          <p:nvPr>
            <p:ph sz="quarter" idx="4"/>
          </p:nvPr>
        </p:nvSpPr>
        <p:spPr>
          <a:xfrm>
            <a:off x="6035039" y="1618354"/>
            <a:ext cx="5275511" cy="4675353"/>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7" name="Date Placeholder 6"/>
          <p:cNvSpPr>
            <a:spLocks noGrp="1"/>
          </p:cNvSpPr>
          <p:nvPr>
            <p:ph type="dt" sz="half" idx="10"/>
          </p:nvPr>
        </p:nvSpPr>
        <p:spPr/>
        <p:txBody>
          <a:bodyPr/>
          <a:lstStyle/>
          <a:p>
            <a:fld id="{91667A95-A3F0-4CD1-BEC5-F2781E14903F}" type="datetime1">
              <a:rPr lang="zh-CN" altLang="en-US" smtClean="0"/>
              <a:t>2023/11/2</a:t>
            </a:fld>
            <a:endParaRPr lang="zh-CN" altLang="en-US"/>
          </a:p>
        </p:txBody>
      </p:sp>
      <p:sp>
        <p:nvSpPr>
          <p:cNvPr id="8" name="Footer Placeholder 7"/>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9" name="Slide Number Placeholder 8"/>
          <p:cNvSpPr>
            <a:spLocks noGrp="1"/>
          </p:cNvSpPr>
          <p:nvPr>
            <p:ph type="sldNum" sz="quarter" idx="12"/>
          </p:nvPr>
        </p:nvSpPr>
        <p:spPr/>
        <p:txBody>
          <a:bodyPr/>
          <a:lstStyle/>
          <a:p>
            <a:fld id="{5B3F3CCD-5AE8-4BDA-99FD-25BB3DCCC447}" type="slidenum">
              <a:rPr lang="zh-CN" altLang="en-US" smtClean="0"/>
              <a:t>‹#›</a:t>
            </a:fld>
            <a:endParaRPr lang="zh-CN" altLang="en-US"/>
          </a:p>
        </p:txBody>
      </p:sp>
      <p:sp>
        <p:nvSpPr>
          <p:cNvPr id="11" name="Title 1"/>
          <p:cNvSpPr>
            <a:spLocks noGrp="1"/>
          </p:cNvSpPr>
          <p:nvPr>
            <p:ph type="title"/>
          </p:nvPr>
        </p:nvSpPr>
        <p:spPr>
          <a:xfrm>
            <a:off x="635961" y="0"/>
            <a:ext cx="10674590" cy="891408"/>
          </a:xfrm>
        </p:spPr>
        <p:txBody>
          <a:bodyPr/>
          <a:lstStyle>
            <a:lvl1pPr marL="0">
              <a:defRPr/>
            </a:lvl1pPr>
          </a:lstStyle>
          <a:p>
            <a:r>
              <a:rPr lang="zh-CN" altLang="en-US" dirty="0"/>
              <a:t>单击此处编辑母版标题样式</a:t>
            </a:r>
            <a:endParaRPr lang="en-US" dirty="0"/>
          </a:p>
        </p:txBody>
      </p:sp>
    </p:spTree>
    <p:extLst>
      <p:ext uri="{BB962C8B-B14F-4D97-AF65-F5344CB8AC3E}">
        <p14:creationId xmlns:p14="http://schemas.microsoft.com/office/powerpoint/2010/main" val="3565709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A56CE89-69A8-4728-AAE6-D47F7F5461AA}" type="datetime1">
              <a:rPr lang="zh-CN" altLang="en-US" smtClean="0"/>
              <a:t>2023/11/2</a:t>
            </a:fld>
            <a:endParaRPr lang="zh-CN" altLang="en-US"/>
          </a:p>
        </p:txBody>
      </p:sp>
      <p:sp>
        <p:nvSpPr>
          <p:cNvPr id="4" name="Footer Placeholder 3"/>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5" name="Slide Number Placeholder 4"/>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13315308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D13497F-15FD-4FB7-B6D5-D28866BEADD1}" type="datetime1">
              <a:rPr lang="zh-CN" altLang="en-US" smtClean="0"/>
              <a:t>2023/11/2</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9" name="Slide Number Placeholder 8"/>
          <p:cNvSpPr>
            <a:spLocks noGrp="1"/>
          </p:cNvSpPr>
          <p:nvPr>
            <p:ph type="sldNum" sz="quarter" idx="12"/>
          </p:nvPr>
        </p:nvSpPr>
        <p:spPr/>
        <p:txBody>
          <a:body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441579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78D8308-A317-4EFF-B8FC-DD6D203B691D}" type="datetime1">
              <a:rPr lang="zh-CN" altLang="en-US" smtClean="0"/>
              <a:t>2023/11/2</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B3F3CCD-5AE8-4BDA-99FD-25BB3DCCC447}" type="slidenum">
              <a:rPr lang="zh-CN" altLang="en-US" smtClean="0"/>
              <a:t>‹#›</a:t>
            </a:fld>
            <a:endParaRPr lang="zh-CN" altLang="en-US"/>
          </a:p>
        </p:txBody>
      </p:sp>
    </p:spTree>
    <p:extLst>
      <p:ext uri="{BB962C8B-B14F-4D97-AF65-F5344CB8AC3E}">
        <p14:creationId xmlns:p14="http://schemas.microsoft.com/office/powerpoint/2010/main" val="1901955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644198" y="0"/>
            <a:ext cx="10633401" cy="749643"/>
          </a:xfrm>
          <a:prstGeom prst="rect">
            <a:avLst/>
          </a:prstGeom>
        </p:spPr>
        <p:txBody>
          <a:bodyPr vert="horz" lIns="91440" tIns="45720" rIns="91440" bIns="45720" rtlCol="0" anchor="b">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644197" y="963150"/>
            <a:ext cx="10633401" cy="5404560"/>
          </a:xfrm>
          <a:prstGeom prst="rect">
            <a:avLst/>
          </a:prstGeom>
        </p:spPr>
        <p:txBody>
          <a:bodyPr vert="horz" lIns="0" tIns="45720" rIns="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1200">
                <a:solidFill>
                  <a:srgbClr val="FFFFFF"/>
                </a:solidFill>
              </a:defRPr>
            </a:lvl1pPr>
          </a:lstStyle>
          <a:p>
            <a:fld id="{E960E134-2332-44B1-8EB8-C706194255FA}" type="datetime1">
              <a:rPr lang="zh-CN" altLang="en-US" smtClean="0"/>
              <a:pPr/>
              <a:t>2023/11/2</a:t>
            </a:fld>
            <a:endParaRPr lang="zh-CN" alt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1200" cap="all" baseline="0">
                <a:solidFill>
                  <a:srgbClr val="FFFFFF"/>
                </a:solidFill>
              </a:defRPr>
            </a:lvl1pPr>
          </a:lstStyle>
          <a:p>
            <a:r>
              <a:rPr lang="zh-CN" altLang="en-US"/>
              <a:t>深圳大学 计算机与软件学院</a:t>
            </a:r>
            <a:r>
              <a:rPr lang="en-US" altLang="zh-CN"/>
              <a:t>《</a:t>
            </a:r>
            <a:r>
              <a:rPr lang="zh-CN" altLang="en-US"/>
              <a:t>软件工程</a:t>
            </a:r>
            <a:r>
              <a:rPr lang="en-US" altLang="zh-CN"/>
              <a:t>》</a:t>
            </a:r>
            <a:r>
              <a:rPr lang="zh-CN" altLang="en-US"/>
              <a:t>课程组</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200">
                <a:solidFill>
                  <a:srgbClr val="FFFFFF"/>
                </a:solidFill>
              </a:defRPr>
            </a:lvl1pPr>
          </a:lstStyle>
          <a:p>
            <a:fld id="{5B3F3CCD-5AE8-4BDA-99FD-25BB3DCCC447}" type="slidenum">
              <a:rPr lang="zh-CN" altLang="en-US" smtClean="0"/>
              <a:pPr/>
              <a:t>‹#›</a:t>
            </a:fld>
            <a:endParaRPr lang="zh-CN" altLang="en-US"/>
          </a:p>
        </p:txBody>
      </p:sp>
      <p:cxnSp>
        <p:nvCxnSpPr>
          <p:cNvPr id="10" name="Straight Connector 9"/>
          <p:cNvCxnSpPr/>
          <p:nvPr/>
        </p:nvCxnSpPr>
        <p:spPr>
          <a:xfrm>
            <a:off x="644198" y="856396"/>
            <a:ext cx="10633401"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41" name="组合 21">
            <a:extLst>
              <a:ext uri="{FF2B5EF4-FFF2-40B4-BE49-F238E27FC236}">
                <a16:creationId xmlns:a16="http://schemas.microsoft.com/office/drawing/2014/main" id="{AF0722C2-045A-3D01-2A09-C886354797A9}"/>
              </a:ext>
            </a:extLst>
          </p:cNvPr>
          <p:cNvGrpSpPr/>
          <p:nvPr userDrawn="1"/>
        </p:nvGrpSpPr>
        <p:grpSpPr bwMode="auto">
          <a:xfrm>
            <a:off x="6726560" y="-210839"/>
            <a:ext cx="7768666" cy="7764182"/>
            <a:chOff x="1502936" y="-740618"/>
            <a:chExt cx="6188355" cy="6185476"/>
          </a:xfrm>
        </p:grpSpPr>
        <p:sp>
          <p:nvSpPr>
            <p:cNvPr id="42" name="Freeform 5">
              <a:extLst>
                <a:ext uri="{FF2B5EF4-FFF2-40B4-BE49-F238E27FC236}">
                  <a16:creationId xmlns:a16="http://schemas.microsoft.com/office/drawing/2014/main" id="{8D1370E5-5681-DFA9-CC48-F59459FB30EF}"/>
                </a:ext>
              </a:extLst>
            </p:cNvPr>
            <p:cNvSpPr/>
            <p:nvPr/>
          </p:nvSpPr>
          <p:spPr bwMode="auto">
            <a:xfrm>
              <a:off x="4764056" y="-426883"/>
              <a:ext cx="538243" cy="584295"/>
            </a:xfrm>
            <a:custGeom>
              <a:avLst/>
              <a:gdLst>
                <a:gd name="T0" fmla="*/ 2147483647 w 79"/>
                <a:gd name="T1" fmla="*/ 2147483647 h 86"/>
                <a:gd name="T2" fmla="*/ 1299754571 w 79"/>
                <a:gd name="T3" fmla="*/ 2147483647 h 86"/>
                <a:gd name="T4" fmla="*/ 92836688 w 79"/>
                <a:gd name="T5" fmla="*/ 2147483647 h 86"/>
                <a:gd name="T6" fmla="*/ 464197148 w 79"/>
                <a:gd name="T7" fmla="*/ 507759181 h 86"/>
                <a:gd name="T8" fmla="*/ 46418344 w 79"/>
                <a:gd name="T9" fmla="*/ 92318604 h 86"/>
                <a:gd name="T10" fmla="*/ 185680190 w 79"/>
                <a:gd name="T11" fmla="*/ 0 h 86"/>
                <a:gd name="T12" fmla="*/ 881975753 w 79"/>
                <a:gd name="T13" fmla="*/ 138477919 h 86"/>
                <a:gd name="T14" fmla="*/ 1624689700 w 79"/>
                <a:gd name="T15" fmla="*/ 230803343 h 86"/>
                <a:gd name="T16" fmla="*/ 1717533175 w 79"/>
                <a:gd name="T17" fmla="*/ 323121921 h 86"/>
                <a:gd name="T18" fmla="*/ 1206911096 w 79"/>
                <a:gd name="T19" fmla="*/ 600084553 h 86"/>
                <a:gd name="T20" fmla="*/ 881975753 w 79"/>
                <a:gd name="T21" fmla="*/ 2147483647 h 86"/>
                <a:gd name="T22" fmla="*/ 1531853038 w 79"/>
                <a:gd name="T23" fmla="*/ 2147483647 h 86"/>
                <a:gd name="T24" fmla="*/ 2147483647 w 79"/>
                <a:gd name="T25" fmla="*/ 2147483647 h 86"/>
                <a:gd name="T26" fmla="*/ 2147483647 w 79"/>
                <a:gd name="T27" fmla="*/ 1384806260 h 86"/>
                <a:gd name="T28" fmla="*/ 2147483647 w 79"/>
                <a:gd name="T29" fmla="*/ 507759181 h 86"/>
                <a:gd name="T30" fmla="*/ 2147483647 w 79"/>
                <a:gd name="T31" fmla="*/ 415440498 h 86"/>
                <a:gd name="T32" fmla="*/ 2147483647 w 79"/>
                <a:gd name="T33" fmla="*/ 369281209 h 86"/>
                <a:gd name="T34" fmla="*/ 2147483647 w 79"/>
                <a:gd name="T35" fmla="*/ 461599893 h 86"/>
                <a:gd name="T36" fmla="*/ 2147483647 w 79"/>
                <a:gd name="T37" fmla="*/ 553925264 h 86"/>
                <a:gd name="T38" fmla="*/ 2147483647 w 79"/>
                <a:gd name="T39" fmla="*/ 600084553 h 86"/>
                <a:gd name="T40" fmla="*/ 2147483647 w 79"/>
                <a:gd name="T41" fmla="*/ 692403130 h 86"/>
                <a:gd name="T42" fmla="*/ 2147483647 w 79"/>
                <a:gd name="T43" fmla="*/ 1384806260 h 86"/>
                <a:gd name="T44" fmla="*/ 2147483647 w 79"/>
                <a:gd name="T45" fmla="*/ 2147483647 h 8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79"/>
                <a:gd name="T70" fmla="*/ 0 h 86"/>
                <a:gd name="T71" fmla="*/ 79 w 79"/>
                <a:gd name="T72" fmla="*/ 86 h 86"/>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79" h="86">
                  <a:moveTo>
                    <a:pt x="59" y="63"/>
                  </a:moveTo>
                  <a:cubicBezTo>
                    <a:pt x="56" y="80"/>
                    <a:pt x="43" y="86"/>
                    <a:pt x="28" y="84"/>
                  </a:cubicBezTo>
                  <a:cubicBezTo>
                    <a:pt x="10" y="81"/>
                    <a:pt x="0" y="71"/>
                    <a:pt x="2" y="60"/>
                  </a:cubicBezTo>
                  <a:cubicBezTo>
                    <a:pt x="10" y="11"/>
                    <a:pt x="10" y="11"/>
                    <a:pt x="10" y="11"/>
                  </a:cubicBezTo>
                  <a:cubicBezTo>
                    <a:pt x="11" y="2"/>
                    <a:pt x="1" y="5"/>
                    <a:pt x="1" y="2"/>
                  </a:cubicBezTo>
                  <a:cubicBezTo>
                    <a:pt x="2" y="1"/>
                    <a:pt x="2" y="0"/>
                    <a:pt x="4" y="0"/>
                  </a:cubicBezTo>
                  <a:cubicBezTo>
                    <a:pt x="10" y="1"/>
                    <a:pt x="15" y="2"/>
                    <a:pt x="19" y="3"/>
                  </a:cubicBezTo>
                  <a:cubicBezTo>
                    <a:pt x="24" y="4"/>
                    <a:pt x="29" y="4"/>
                    <a:pt x="35" y="5"/>
                  </a:cubicBezTo>
                  <a:cubicBezTo>
                    <a:pt x="37" y="6"/>
                    <a:pt x="37" y="6"/>
                    <a:pt x="37" y="7"/>
                  </a:cubicBezTo>
                  <a:cubicBezTo>
                    <a:pt x="37" y="10"/>
                    <a:pt x="28" y="4"/>
                    <a:pt x="26" y="13"/>
                  </a:cubicBezTo>
                  <a:cubicBezTo>
                    <a:pt x="19" y="62"/>
                    <a:pt x="19" y="62"/>
                    <a:pt x="19" y="62"/>
                  </a:cubicBezTo>
                  <a:cubicBezTo>
                    <a:pt x="17" y="71"/>
                    <a:pt x="24" y="80"/>
                    <a:pt x="33" y="81"/>
                  </a:cubicBezTo>
                  <a:cubicBezTo>
                    <a:pt x="45" y="83"/>
                    <a:pt x="54" y="77"/>
                    <a:pt x="56" y="63"/>
                  </a:cubicBezTo>
                  <a:cubicBezTo>
                    <a:pt x="61" y="30"/>
                    <a:pt x="61" y="30"/>
                    <a:pt x="61" y="30"/>
                  </a:cubicBezTo>
                  <a:cubicBezTo>
                    <a:pt x="63" y="20"/>
                    <a:pt x="60" y="14"/>
                    <a:pt x="55" y="11"/>
                  </a:cubicBezTo>
                  <a:cubicBezTo>
                    <a:pt x="54" y="11"/>
                    <a:pt x="52" y="10"/>
                    <a:pt x="52" y="9"/>
                  </a:cubicBezTo>
                  <a:cubicBezTo>
                    <a:pt x="52" y="9"/>
                    <a:pt x="52" y="8"/>
                    <a:pt x="54" y="8"/>
                  </a:cubicBezTo>
                  <a:cubicBezTo>
                    <a:pt x="57" y="9"/>
                    <a:pt x="61" y="10"/>
                    <a:pt x="66" y="10"/>
                  </a:cubicBezTo>
                  <a:cubicBezTo>
                    <a:pt x="70" y="11"/>
                    <a:pt x="75" y="11"/>
                    <a:pt x="77" y="12"/>
                  </a:cubicBezTo>
                  <a:cubicBezTo>
                    <a:pt x="79" y="12"/>
                    <a:pt x="79" y="13"/>
                    <a:pt x="79" y="13"/>
                  </a:cubicBezTo>
                  <a:cubicBezTo>
                    <a:pt x="79" y="14"/>
                    <a:pt x="77" y="14"/>
                    <a:pt x="75" y="15"/>
                  </a:cubicBezTo>
                  <a:cubicBezTo>
                    <a:pt x="70" y="15"/>
                    <a:pt x="65" y="20"/>
                    <a:pt x="64" y="30"/>
                  </a:cubicBezTo>
                  <a:lnTo>
                    <a:pt x="59" y="6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3" name="Freeform 6">
              <a:extLst>
                <a:ext uri="{FF2B5EF4-FFF2-40B4-BE49-F238E27FC236}">
                  <a16:creationId xmlns:a16="http://schemas.microsoft.com/office/drawing/2014/main" id="{007B97E7-CCD8-7A03-1815-9E911BE2E4E2}"/>
                </a:ext>
              </a:extLst>
            </p:cNvPr>
            <p:cNvSpPr/>
            <p:nvPr/>
          </p:nvSpPr>
          <p:spPr bwMode="auto">
            <a:xfrm>
              <a:off x="5247611" y="-297359"/>
              <a:ext cx="731090" cy="687914"/>
            </a:xfrm>
            <a:custGeom>
              <a:avLst/>
              <a:gdLst>
                <a:gd name="T0" fmla="*/ 980378172 w 107"/>
                <a:gd name="T1" fmla="*/ 2147483647 h 101"/>
                <a:gd name="T2" fmla="*/ 1027065430 w 107"/>
                <a:gd name="T3" fmla="*/ 2147483647 h 101"/>
                <a:gd name="T4" fmla="*/ 1260488052 w 107"/>
                <a:gd name="T5" fmla="*/ 2147483647 h 101"/>
                <a:gd name="T6" fmla="*/ 1167113537 w 107"/>
                <a:gd name="T7" fmla="*/ 2147483647 h 101"/>
                <a:gd name="T8" fmla="*/ 606900397 w 107"/>
                <a:gd name="T9" fmla="*/ 2147483647 h 101"/>
                <a:gd name="T10" fmla="*/ 46687271 w 107"/>
                <a:gd name="T11" fmla="*/ 2147483647 h 101"/>
                <a:gd name="T12" fmla="*/ 0 w 107"/>
                <a:gd name="T13" fmla="*/ 2147483647 h 101"/>
                <a:gd name="T14" fmla="*/ 326790411 w 107"/>
                <a:gd name="T15" fmla="*/ 2147483647 h 101"/>
                <a:gd name="T16" fmla="*/ 887010276 w 107"/>
                <a:gd name="T17" fmla="*/ 2147483647 h 101"/>
                <a:gd name="T18" fmla="*/ 1820701405 w 107"/>
                <a:gd name="T19" fmla="*/ 649458943 h 101"/>
                <a:gd name="T20" fmla="*/ 1493910673 w 107"/>
                <a:gd name="T21" fmla="*/ 139169781 h 101"/>
                <a:gd name="T22" fmla="*/ 1400536159 w 107"/>
                <a:gd name="T23" fmla="*/ 46389923 h 101"/>
                <a:gd name="T24" fmla="*/ 1493910673 w 107"/>
                <a:gd name="T25" fmla="*/ 0 h 101"/>
                <a:gd name="T26" fmla="*/ 2007443602 w 107"/>
                <a:gd name="T27" fmla="*/ 231949653 h 101"/>
                <a:gd name="T28" fmla="*/ 2147483647 w 107"/>
                <a:gd name="T29" fmla="*/ 510289215 h 101"/>
                <a:gd name="T30" fmla="*/ 2147483647 w 107"/>
                <a:gd name="T31" fmla="*/ 2147483647 h 101"/>
                <a:gd name="T32" fmla="*/ 2147483647 w 107"/>
                <a:gd name="T33" fmla="*/ 2147483647 h 101"/>
                <a:gd name="T34" fmla="*/ 2147483647 w 107"/>
                <a:gd name="T35" fmla="*/ 1994773762 h 101"/>
                <a:gd name="T36" fmla="*/ 2147483647 w 107"/>
                <a:gd name="T37" fmla="*/ 1252534788 h 101"/>
                <a:gd name="T38" fmla="*/ 2147483647 w 107"/>
                <a:gd name="T39" fmla="*/ 1066975150 h 101"/>
                <a:gd name="T40" fmla="*/ 2147483647 w 107"/>
                <a:gd name="T41" fmla="*/ 1020585241 h 101"/>
                <a:gd name="T42" fmla="*/ 2147483647 w 107"/>
                <a:gd name="T43" fmla="*/ 1298924697 h 101"/>
                <a:gd name="T44" fmla="*/ 2147483647 w 107"/>
                <a:gd name="T45" fmla="*/ 1530874243 h 101"/>
                <a:gd name="T46" fmla="*/ 2147483647 w 107"/>
                <a:gd name="T47" fmla="*/ 1577264153 h 101"/>
                <a:gd name="T48" fmla="*/ 2147483647 w 107"/>
                <a:gd name="T49" fmla="*/ 1577264153 h 101"/>
                <a:gd name="T50" fmla="*/ 2147483647 w 107"/>
                <a:gd name="T51" fmla="*/ 2041163671 h 101"/>
                <a:gd name="T52" fmla="*/ 2147483647 w 107"/>
                <a:gd name="T53" fmla="*/ 2147483647 h 101"/>
                <a:gd name="T54" fmla="*/ 2147483647 w 107"/>
                <a:gd name="T55" fmla="*/ 2147483647 h 101"/>
                <a:gd name="T56" fmla="*/ 2147483647 w 107"/>
                <a:gd name="T57" fmla="*/ 2147483647 h 101"/>
                <a:gd name="T58" fmla="*/ 1867388662 w 107"/>
                <a:gd name="T59" fmla="*/ 881415300 h 101"/>
                <a:gd name="T60" fmla="*/ 1867388662 w 107"/>
                <a:gd name="T61" fmla="*/ 881415300 h 101"/>
                <a:gd name="T62" fmla="*/ 980378172 w 107"/>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07"/>
                <a:gd name="T97" fmla="*/ 0 h 101"/>
                <a:gd name="T98" fmla="*/ 107 w 107"/>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07" h="101">
                  <a:moveTo>
                    <a:pt x="21" y="61"/>
                  </a:moveTo>
                  <a:cubicBezTo>
                    <a:pt x="18" y="69"/>
                    <a:pt x="20" y="74"/>
                    <a:pt x="22" y="76"/>
                  </a:cubicBezTo>
                  <a:cubicBezTo>
                    <a:pt x="24" y="79"/>
                    <a:pt x="28" y="79"/>
                    <a:pt x="27" y="81"/>
                  </a:cubicBezTo>
                  <a:cubicBezTo>
                    <a:pt x="26" y="82"/>
                    <a:pt x="26" y="82"/>
                    <a:pt x="25" y="81"/>
                  </a:cubicBezTo>
                  <a:cubicBezTo>
                    <a:pt x="21" y="80"/>
                    <a:pt x="17" y="78"/>
                    <a:pt x="13" y="76"/>
                  </a:cubicBezTo>
                  <a:cubicBezTo>
                    <a:pt x="9" y="74"/>
                    <a:pt x="5" y="73"/>
                    <a:pt x="1" y="71"/>
                  </a:cubicBezTo>
                  <a:cubicBezTo>
                    <a:pt x="0" y="70"/>
                    <a:pt x="0" y="70"/>
                    <a:pt x="0" y="69"/>
                  </a:cubicBezTo>
                  <a:cubicBezTo>
                    <a:pt x="1" y="67"/>
                    <a:pt x="3" y="70"/>
                    <a:pt x="7" y="70"/>
                  </a:cubicBezTo>
                  <a:cubicBezTo>
                    <a:pt x="10" y="70"/>
                    <a:pt x="15" y="68"/>
                    <a:pt x="19" y="59"/>
                  </a:cubicBezTo>
                  <a:cubicBezTo>
                    <a:pt x="39" y="14"/>
                    <a:pt x="39" y="14"/>
                    <a:pt x="39" y="14"/>
                  </a:cubicBezTo>
                  <a:cubicBezTo>
                    <a:pt x="38" y="8"/>
                    <a:pt x="35" y="5"/>
                    <a:pt x="32" y="3"/>
                  </a:cubicBezTo>
                  <a:cubicBezTo>
                    <a:pt x="31" y="2"/>
                    <a:pt x="30" y="2"/>
                    <a:pt x="30" y="1"/>
                  </a:cubicBezTo>
                  <a:cubicBezTo>
                    <a:pt x="31" y="0"/>
                    <a:pt x="31" y="0"/>
                    <a:pt x="32" y="0"/>
                  </a:cubicBezTo>
                  <a:cubicBezTo>
                    <a:pt x="36" y="2"/>
                    <a:pt x="39" y="4"/>
                    <a:pt x="43" y="5"/>
                  </a:cubicBezTo>
                  <a:cubicBezTo>
                    <a:pt x="55" y="11"/>
                    <a:pt x="55" y="11"/>
                    <a:pt x="55" y="11"/>
                  </a:cubicBezTo>
                  <a:cubicBezTo>
                    <a:pt x="71" y="74"/>
                    <a:pt x="71" y="74"/>
                    <a:pt x="71" y="74"/>
                  </a:cubicBezTo>
                  <a:cubicBezTo>
                    <a:pt x="72" y="74"/>
                    <a:pt x="72" y="74"/>
                    <a:pt x="72" y="74"/>
                  </a:cubicBezTo>
                  <a:cubicBezTo>
                    <a:pt x="85" y="43"/>
                    <a:pt x="85" y="43"/>
                    <a:pt x="85" y="43"/>
                  </a:cubicBezTo>
                  <a:cubicBezTo>
                    <a:pt x="89" y="35"/>
                    <a:pt x="87" y="30"/>
                    <a:pt x="84" y="27"/>
                  </a:cubicBezTo>
                  <a:cubicBezTo>
                    <a:pt x="82" y="25"/>
                    <a:pt x="79" y="24"/>
                    <a:pt x="80" y="23"/>
                  </a:cubicBezTo>
                  <a:cubicBezTo>
                    <a:pt x="80" y="22"/>
                    <a:pt x="80" y="22"/>
                    <a:pt x="82" y="22"/>
                  </a:cubicBezTo>
                  <a:cubicBezTo>
                    <a:pt x="85" y="24"/>
                    <a:pt x="89" y="26"/>
                    <a:pt x="93" y="28"/>
                  </a:cubicBezTo>
                  <a:cubicBezTo>
                    <a:pt x="98" y="29"/>
                    <a:pt x="102" y="31"/>
                    <a:pt x="105" y="33"/>
                  </a:cubicBezTo>
                  <a:cubicBezTo>
                    <a:pt x="107" y="33"/>
                    <a:pt x="106" y="34"/>
                    <a:pt x="106" y="34"/>
                  </a:cubicBezTo>
                  <a:cubicBezTo>
                    <a:pt x="105" y="36"/>
                    <a:pt x="103" y="34"/>
                    <a:pt x="100" y="34"/>
                  </a:cubicBezTo>
                  <a:cubicBezTo>
                    <a:pt x="96" y="34"/>
                    <a:pt x="91" y="36"/>
                    <a:pt x="88" y="44"/>
                  </a:cubicBezTo>
                  <a:cubicBezTo>
                    <a:pt x="64" y="97"/>
                    <a:pt x="64" y="97"/>
                    <a:pt x="64" y="97"/>
                  </a:cubicBezTo>
                  <a:cubicBezTo>
                    <a:pt x="63" y="99"/>
                    <a:pt x="62" y="101"/>
                    <a:pt x="62" y="100"/>
                  </a:cubicBezTo>
                  <a:cubicBezTo>
                    <a:pt x="61" y="100"/>
                    <a:pt x="60" y="98"/>
                    <a:pt x="60" y="97"/>
                  </a:cubicBezTo>
                  <a:cubicBezTo>
                    <a:pt x="40" y="19"/>
                    <a:pt x="40" y="19"/>
                    <a:pt x="40" y="19"/>
                  </a:cubicBezTo>
                  <a:cubicBezTo>
                    <a:pt x="40" y="19"/>
                    <a:pt x="40" y="19"/>
                    <a:pt x="40" y="19"/>
                  </a:cubicBezTo>
                  <a:lnTo>
                    <a:pt x="21"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4" name="Freeform 7">
              <a:extLst>
                <a:ext uri="{FF2B5EF4-FFF2-40B4-BE49-F238E27FC236}">
                  <a16:creationId xmlns:a16="http://schemas.microsoft.com/office/drawing/2014/main" id="{094BBA9C-775D-EE37-1D05-4CC75F775432}"/>
                </a:ext>
              </a:extLst>
            </p:cNvPr>
            <p:cNvSpPr/>
            <p:nvPr/>
          </p:nvSpPr>
          <p:spPr bwMode="auto">
            <a:xfrm>
              <a:off x="5808880" y="22132"/>
              <a:ext cx="497948" cy="572782"/>
            </a:xfrm>
            <a:custGeom>
              <a:avLst/>
              <a:gdLst>
                <a:gd name="T0" fmla="*/ 2147483647 w 73"/>
                <a:gd name="T1" fmla="*/ 604455474 h 84"/>
                <a:gd name="T2" fmla="*/ 2000741438 w 73"/>
                <a:gd name="T3" fmla="*/ 46497621 h 84"/>
                <a:gd name="T4" fmla="*/ 2140323707 w 73"/>
                <a:gd name="T5" fmla="*/ 46497621 h 84"/>
                <a:gd name="T6" fmla="*/ 2147483647 w 73"/>
                <a:gd name="T7" fmla="*/ 511460259 h 84"/>
                <a:gd name="T8" fmla="*/ 2147483647 w 73"/>
                <a:gd name="T9" fmla="*/ 929932122 h 84"/>
                <a:gd name="T10" fmla="*/ 2147483647 w 73"/>
                <a:gd name="T11" fmla="*/ 1022920518 h 84"/>
                <a:gd name="T12" fmla="*/ 2147483647 w 73"/>
                <a:gd name="T13" fmla="*/ 1069418126 h 84"/>
                <a:gd name="T14" fmla="*/ 1209747534 w 73"/>
                <a:gd name="T15" fmla="*/ 2147483647 h 84"/>
                <a:gd name="T16" fmla="*/ 1349336624 w 73"/>
                <a:gd name="T17" fmla="*/ 2147483647 h 84"/>
                <a:gd name="T18" fmla="*/ 1256281778 w 73"/>
                <a:gd name="T19" fmla="*/ 2147483647 h 84"/>
                <a:gd name="T20" fmla="*/ 651404601 w 73"/>
                <a:gd name="T21" fmla="*/ 2147483647 h 84"/>
                <a:gd name="T22" fmla="*/ 46527436 w 73"/>
                <a:gd name="T23" fmla="*/ 2147483647 h 84"/>
                <a:gd name="T24" fmla="*/ 0 w 73"/>
                <a:gd name="T25" fmla="*/ 2147483647 h 84"/>
                <a:gd name="T26" fmla="*/ 604877177 w 73"/>
                <a:gd name="T27" fmla="*/ 2147483647 h 84"/>
                <a:gd name="T28" fmla="*/ 2147483647 w 73"/>
                <a:gd name="T29" fmla="*/ 604455474 h 8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73"/>
                <a:gd name="T46" fmla="*/ 0 h 84"/>
                <a:gd name="T47" fmla="*/ 73 w 73"/>
                <a:gd name="T48" fmla="*/ 84 h 8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73" h="84">
                  <a:moveTo>
                    <a:pt x="47" y="13"/>
                  </a:moveTo>
                  <a:cubicBezTo>
                    <a:pt x="52" y="6"/>
                    <a:pt x="42" y="4"/>
                    <a:pt x="43" y="1"/>
                  </a:cubicBezTo>
                  <a:cubicBezTo>
                    <a:pt x="44" y="1"/>
                    <a:pt x="45" y="0"/>
                    <a:pt x="46" y="1"/>
                  </a:cubicBezTo>
                  <a:cubicBezTo>
                    <a:pt x="51" y="5"/>
                    <a:pt x="55" y="8"/>
                    <a:pt x="59" y="11"/>
                  </a:cubicBezTo>
                  <a:cubicBezTo>
                    <a:pt x="62" y="13"/>
                    <a:pt x="67" y="16"/>
                    <a:pt x="72" y="20"/>
                  </a:cubicBezTo>
                  <a:cubicBezTo>
                    <a:pt x="73" y="21"/>
                    <a:pt x="73" y="22"/>
                    <a:pt x="73" y="22"/>
                  </a:cubicBezTo>
                  <a:cubicBezTo>
                    <a:pt x="71" y="25"/>
                    <a:pt x="65" y="16"/>
                    <a:pt x="60" y="23"/>
                  </a:cubicBezTo>
                  <a:cubicBezTo>
                    <a:pt x="26" y="71"/>
                    <a:pt x="26" y="71"/>
                    <a:pt x="26" y="71"/>
                  </a:cubicBezTo>
                  <a:cubicBezTo>
                    <a:pt x="21" y="78"/>
                    <a:pt x="31" y="80"/>
                    <a:pt x="29" y="83"/>
                  </a:cubicBezTo>
                  <a:cubicBezTo>
                    <a:pt x="29" y="83"/>
                    <a:pt x="28" y="84"/>
                    <a:pt x="27" y="83"/>
                  </a:cubicBezTo>
                  <a:cubicBezTo>
                    <a:pt x="22" y="79"/>
                    <a:pt x="18" y="76"/>
                    <a:pt x="14" y="73"/>
                  </a:cubicBezTo>
                  <a:cubicBezTo>
                    <a:pt x="10" y="71"/>
                    <a:pt x="6" y="68"/>
                    <a:pt x="1" y="64"/>
                  </a:cubicBezTo>
                  <a:cubicBezTo>
                    <a:pt x="0" y="63"/>
                    <a:pt x="0" y="62"/>
                    <a:pt x="0" y="62"/>
                  </a:cubicBezTo>
                  <a:cubicBezTo>
                    <a:pt x="2" y="59"/>
                    <a:pt x="7" y="68"/>
                    <a:pt x="13" y="61"/>
                  </a:cubicBezTo>
                  <a:lnTo>
                    <a:pt x="47"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5" name="Freeform 8">
              <a:extLst>
                <a:ext uri="{FF2B5EF4-FFF2-40B4-BE49-F238E27FC236}">
                  <a16:creationId xmlns:a16="http://schemas.microsoft.com/office/drawing/2014/main" id="{0D14FD26-308D-DFB2-11BC-F536DEF4AE38}"/>
                </a:ext>
              </a:extLst>
            </p:cNvPr>
            <p:cNvSpPr/>
            <p:nvPr/>
          </p:nvSpPr>
          <p:spPr bwMode="auto">
            <a:xfrm>
              <a:off x="6217599" y="255275"/>
              <a:ext cx="587174" cy="558391"/>
            </a:xfrm>
            <a:custGeom>
              <a:avLst/>
              <a:gdLst>
                <a:gd name="T0" fmla="*/ 2147483647 w 86"/>
                <a:gd name="T1" fmla="*/ 2147483647 h 82"/>
                <a:gd name="T2" fmla="*/ 2147483647 w 86"/>
                <a:gd name="T3" fmla="*/ 2147483647 h 82"/>
                <a:gd name="T4" fmla="*/ 2147483647 w 86"/>
                <a:gd name="T5" fmla="*/ 1762111525 h 82"/>
                <a:gd name="T6" fmla="*/ 2147483647 w 86"/>
                <a:gd name="T7" fmla="*/ 1808478815 h 82"/>
                <a:gd name="T8" fmla="*/ 2147483647 w 86"/>
                <a:gd name="T9" fmla="*/ 2147483647 h 82"/>
                <a:gd name="T10" fmla="*/ 2147483647 w 86"/>
                <a:gd name="T11" fmla="*/ 2147483647 h 82"/>
                <a:gd name="T12" fmla="*/ 2147483647 w 86"/>
                <a:gd name="T13" fmla="*/ 2147483647 h 82"/>
                <a:gd name="T14" fmla="*/ 2147483647 w 86"/>
                <a:gd name="T15" fmla="*/ 2147483647 h 82"/>
                <a:gd name="T16" fmla="*/ 186461870 w 86"/>
                <a:gd name="T17" fmla="*/ 2147483647 h 82"/>
                <a:gd name="T18" fmla="*/ 0 w 86"/>
                <a:gd name="T19" fmla="*/ 2147483647 h 82"/>
                <a:gd name="T20" fmla="*/ 46618881 w 86"/>
                <a:gd name="T21" fmla="*/ 2147483647 h 82"/>
                <a:gd name="T22" fmla="*/ 1398484536 w 86"/>
                <a:gd name="T23" fmla="*/ 649197605 h 82"/>
                <a:gd name="T24" fmla="*/ 1398484536 w 86"/>
                <a:gd name="T25" fmla="*/ 0 h 82"/>
                <a:gd name="T26" fmla="*/ 1491715444 w 86"/>
                <a:gd name="T27" fmla="*/ 0 h 82"/>
                <a:gd name="T28" fmla="*/ 1957877241 w 86"/>
                <a:gd name="T29" fmla="*/ 556457066 h 82"/>
                <a:gd name="T30" fmla="*/ 2147483647 w 86"/>
                <a:gd name="T31" fmla="*/ 1066540458 h 82"/>
                <a:gd name="T32" fmla="*/ 2147483647 w 86"/>
                <a:gd name="T33" fmla="*/ 1205654671 h 82"/>
                <a:gd name="T34" fmla="*/ 2097727017 w 86"/>
                <a:gd name="T35" fmla="*/ 1112914132 h 82"/>
                <a:gd name="T36" fmla="*/ 1957877241 w 86"/>
                <a:gd name="T37" fmla="*/ 1252021536 h 82"/>
                <a:gd name="T38" fmla="*/ 1025554075 w 86"/>
                <a:gd name="T39" fmla="*/ 2147483647 h 82"/>
                <a:gd name="T40" fmla="*/ 2147483647 w 86"/>
                <a:gd name="T41" fmla="*/ 2147483647 h 82"/>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86"/>
                <a:gd name="T64" fmla="*/ 0 h 82"/>
                <a:gd name="T65" fmla="*/ 86 w 86"/>
                <a:gd name="T66" fmla="*/ 82 h 82"/>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86" h="82">
                  <a:moveTo>
                    <a:pt x="58" y="57"/>
                  </a:moveTo>
                  <a:cubicBezTo>
                    <a:pt x="60" y="56"/>
                    <a:pt x="63" y="55"/>
                    <a:pt x="65" y="53"/>
                  </a:cubicBezTo>
                  <a:cubicBezTo>
                    <a:pt x="73" y="46"/>
                    <a:pt x="64" y="40"/>
                    <a:pt x="66" y="38"/>
                  </a:cubicBezTo>
                  <a:cubicBezTo>
                    <a:pt x="66" y="38"/>
                    <a:pt x="67" y="38"/>
                    <a:pt x="68" y="39"/>
                  </a:cubicBezTo>
                  <a:cubicBezTo>
                    <a:pt x="71" y="42"/>
                    <a:pt x="73" y="45"/>
                    <a:pt x="76" y="47"/>
                  </a:cubicBezTo>
                  <a:cubicBezTo>
                    <a:pt x="78" y="50"/>
                    <a:pt x="81" y="53"/>
                    <a:pt x="84" y="55"/>
                  </a:cubicBezTo>
                  <a:cubicBezTo>
                    <a:pt x="85" y="57"/>
                    <a:pt x="86" y="58"/>
                    <a:pt x="85" y="59"/>
                  </a:cubicBezTo>
                  <a:cubicBezTo>
                    <a:pt x="83" y="61"/>
                    <a:pt x="80" y="52"/>
                    <a:pt x="64" y="58"/>
                  </a:cubicBezTo>
                  <a:cubicBezTo>
                    <a:pt x="4" y="81"/>
                    <a:pt x="4" y="81"/>
                    <a:pt x="4" y="81"/>
                  </a:cubicBezTo>
                  <a:cubicBezTo>
                    <a:pt x="2" y="82"/>
                    <a:pt x="1" y="82"/>
                    <a:pt x="0" y="82"/>
                  </a:cubicBezTo>
                  <a:cubicBezTo>
                    <a:pt x="0" y="81"/>
                    <a:pt x="0" y="80"/>
                    <a:pt x="1" y="79"/>
                  </a:cubicBezTo>
                  <a:cubicBezTo>
                    <a:pt x="30" y="14"/>
                    <a:pt x="30" y="14"/>
                    <a:pt x="30" y="14"/>
                  </a:cubicBezTo>
                  <a:cubicBezTo>
                    <a:pt x="34" y="4"/>
                    <a:pt x="28" y="1"/>
                    <a:pt x="30" y="0"/>
                  </a:cubicBezTo>
                  <a:cubicBezTo>
                    <a:pt x="30" y="0"/>
                    <a:pt x="31" y="0"/>
                    <a:pt x="32" y="0"/>
                  </a:cubicBezTo>
                  <a:cubicBezTo>
                    <a:pt x="36" y="4"/>
                    <a:pt x="39" y="8"/>
                    <a:pt x="42" y="12"/>
                  </a:cubicBezTo>
                  <a:cubicBezTo>
                    <a:pt x="46" y="16"/>
                    <a:pt x="50" y="19"/>
                    <a:pt x="53" y="23"/>
                  </a:cubicBezTo>
                  <a:cubicBezTo>
                    <a:pt x="55" y="25"/>
                    <a:pt x="55" y="25"/>
                    <a:pt x="54" y="26"/>
                  </a:cubicBezTo>
                  <a:cubicBezTo>
                    <a:pt x="52" y="28"/>
                    <a:pt x="49" y="20"/>
                    <a:pt x="45" y="24"/>
                  </a:cubicBezTo>
                  <a:cubicBezTo>
                    <a:pt x="44" y="25"/>
                    <a:pt x="43" y="26"/>
                    <a:pt x="42" y="27"/>
                  </a:cubicBezTo>
                  <a:cubicBezTo>
                    <a:pt x="22" y="71"/>
                    <a:pt x="22" y="71"/>
                    <a:pt x="22" y="71"/>
                  </a:cubicBezTo>
                  <a:lnTo>
                    <a:pt x="58" y="5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6" name="Freeform 9">
              <a:extLst>
                <a:ext uri="{FF2B5EF4-FFF2-40B4-BE49-F238E27FC236}">
                  <a16:creationId xmlns:a16="http://schemas.microsoft.com/office/drawing/2014/main" id="{F1D8AC8C-EE00-73B1-2962-53ED1987EA18}"/>
                </a:ext>
              </a:extLst>
            </p:cNvPr>
            <p:cNvSpPr/>
            <p:nvPr/>
          </p:nvSpPr>
          <p:spPr bwMode="auto">
            <a:xfrm>
              <a:off x="6407567" y="724438"/>
              <a:ext cx="656253" cy="641861"/>
            </a:xfrm>
            <a:custGeom>
              <a:avLst/>
              <a:gdLst>
                <a:gd name="T0" fmla="*/ 2147483647 w 96"/>
                <a:gd name="T1" fmla="*/ 606135306 h 94"/>
                <a:gd name="T2" fmla="*/ 2147483647 w 96"/>
                <a:gd name="T3" fmla="*/ 46623689 h 94"/>
                <a:gd name="T4" fmla="*/ 2147483647 w 96"/>
                <a:gd name="T5" fmla="*/ 93254206 h 94"/>
                <a:gd name="T6" fmla="*/ 2147483647 w 96"/>
                <a:gd name="T7" fmla="*/ 746013161 h 94"/>
                <a:gd name="T8" fmla="*/ 2147483647 w 96"/>
                <a:gd name="T9" fmla="*/ 2147483647 h 94"/>
                <a:gd name="T10" fmla="*/ 2147483647 w 96"/>
                <a:gd name="T11" fmla="*/ 2147483647 h 94"/>
                <a:gd name="T12" fmla="*/ 2147483647 w 96"/>
                <a:gd name="T13" fmla="*/ 2147483647 h 94"/>
                <a:gd name="T14" fmla="*/ 2147483647 w 96"/>
                <a:gd name="T15" fmla="*/ 2147483647 h 94"/>
                <a:gd name="T16" fmla="*/ 2147483647 w 96"/>
                <a:gd name="T17" fmla="*/ 2147483647 h 94"/>
                <a:gd name="T18" fmla="*/ 2147483647 w 96"/>
                <a:gd name="T19" fmla="*/ 1352148467 h 94"/>
                <a:gd name="T20" fmla="*/ 2147483647 w 96"/>
                <a:gd name="T21" fmla="*/ 1119016434 h 94"/>
                <a:gd name="T22" fmla="*/ 2147483647 w 96"/>
                <a:gd name="T23" fmla="*/ 1911660312 h 94"/>
                <a:gd name="T24" fmla="*/ 2147483647 w 96"/>
                <a:gd name="T25" fmla="*/ 2004907663 h 94"/>
                <a:gd name="T26" fmla="*/ 2147483647 w 96"/>
                <a:gd name="T27" fmla="*/ 2147483647 h 94"/>
                <a:gd name="T28" fmla="*/ 2147483647 w 96"/>
                <a:gd name="T29" fmla="*/ 2147483647 h 94"/>
                <a:gd name="T30" fmla="*/ 2147483647 w 96"/>
                <a:gd name="T31" fmla="*/ 2147483647 h 94"/>
                <a:gd name="T32" fmla="*/ 1962682054 w 96"/>
                <a:gd name="T33" fmla="*/ 2147483647 h 94"/>
                <a:gd name="T34" fmla="*/ 1869220719 w 96"/>
                <a:gd name="T35" fmla="*/ 2147483647 h 94"/>
                <a:gd name="T36" fmla="*/ 1962682054 w 96"/>
                <a:gd name="T37" fmla="*/ 2147483647 h 94"/>
                <a:gd name="T38" fmla="*/ 2147483647 w 96"/>
                <a:gd name="T39" fmla="*/ 2098161842 h 94"/>
                <a:gd name="T40" fmla="*/ 2147483647 w 96"/>
                <a:gd name="T41" fmla="*/ 1958283987 h 94"/>
                <a:gd name="T42" fmla="*/ 1028068277 w 96"/>
                <a:gd name="T43" fmla="*/ 2147483647 h 94"/>
                <a:gd name="T44" fmla="*/ 934606942 w 96"/>
                <a:gd name="T45" fmla="*/ 2147483647 h 94"/>
                <a:gd name="T46" fmla="*/ 2147483647 w 96"/>
                <a:gd name="T47" fmla="*/ 2147483647 h 94"/>
                <a:gd name="T48" fmla="*/ 2147483647 w 96"/>
                <a:gd name="T49" fmla="*/ 2147483647 h 94"/>
                <a:gd name="T50" fmla="*/ 2147483647 w 96"/>
                <a:gd name="T51" fmla="*/ 2147483647 h 94"/>
                <a:gd name="T52" fmla="*/ 2147483647 w 96"/>
                <a:gd name="T53" fmla="*/ 2147483647 h 94"/>
                <a:gd name="T54" fmla="*/ 1495374952 w 96"/>
                <a:gd name="T55" fmla="*/ 2147483647 h 94"/>
                <a:gd name="T56" fmla="*/ 420576114 w 96"/>
                <a:gd name="T57" fmla="*/ 2147483647 h 94"/>
                <a:gd name="T58" fmla="*/ 46730681 w 96"/>
                <a:gd name="T59" fmla="*/ 1958283987 h 94"/>
                <a:gd name="T60" fmla="*/ 46730681 w 96"/>
                <a:gd name="T61" fmla="*/ 1818406133 h 94"/>
                <a:gd name="T62" fmla="*/ 560768224 w 96"/>
                <a:gd name="T63" fmla="*/ 2004907663 h 94"/>
                <a:gd name="T64" fmla="*/ 2147483647 w 96"/>
                <a:gd name="T65" fmla="*/ 606135306 h 9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4"/>
                <a:gd name="T101" fmla="*/ 96 w 96"/>
                <a:gd name="T102" fmla="*/ 94 h 9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4">
                  <a:moveTo>
                    <a:pt x="63" y="13"/>
                  </a:moveTo>
                  <a:cubicBezTo>
                    <a:pt x="71" y="9"/>
                    <a:pt x="62" y="3"/>
                    <a:pt x="65" y="1"/>
                  </a:cubicBezTo>
                  <a:cubicBezTo>
                    <a:pt x="65" y="0"/>
                    <a:pt x="66" y="1"/>
                    <a:pt x="67" y="2"/>
                  </a:cubicBezTo>
                  <a:cubicBezTo>
                    <a:pt x="70" y="7"/>
                    <a:pt x="72" y="12"/>
                    <a:pt x="75" y="16"/>
                  </a:cubicBezTo>
                  <a:cubicBezTo>
                    <a:pt x="82" y="28"/>
                    <a:pt x="89" y="39"/>
                    <a:pt x="96" y="51"/>
                  </a:cubicBezTo>
                  <a:cubicBezTo>
                    <a:pt x="80" y="67"/>
                    <a:pt x="80" y="67"/>
                    <a:pt x="80" y="67"/>
                  </a:cubicBezTo>
                  <a:cubicBezTo>
                    <a:pt x="79" y="68"/>
                    <a:pt x="78" y="68"/>
                    <a:pt x="78" y="69"/>
                  </a:cubicBezTo>
                  <a:cubicBezTo>
                    <a:pt x="78" y="69"/>
                    <a:pt x="77" y="69"/>
                    <a:pt x="77" y="68"/>
                  </a:cubicBezTo>
                  <a:cubicBezTo>
                    <a:pt x="76" y="67"/>
                    <a:pt x="78" y="66"/>
                    <a:pt x="82" y="59"/>
                  </a:cubicBezTo>
                  <a:cubicBezTo>
                    <a:pt x="87" y="50"/>
                    <a:pt x="87" y="41"/>
                    <a:pt x="80" y="29"/>
                  </a:cubicBezTo>
                  <a:cubicBezTo>
                    <a:pt x="77" y="24"/>
                    <a:pt x="77" y="24"/>
                    <a:pt x="77" y="24"/>
                  </a:cubicBezTo>
                  <a:cubicBezTo>
                    <a:pt x="49" y="41"/>
                    <a:pt x="49" y="41"/>
                    <a:pt x="49" y="41"/>
                  </a:cubicBezTo>
                  <a:cubicBezTo>
                    <a:pt x="50" y="43"/>
                    <a:pt x="50" y="43"/>
                    <a:pt x="50" y="43"/>
                  </a:cubicBezTo>
                  <a:cubicBezTo>
                    <a:pt x="54" y="50"/>
                    <a:pt x="62" y="52"/>
                    <a:pt x="70" y="48"/>
                  </a:cubicBezTo>
                  <a:cubicBezTo>
                    <a:pt x="72" y="47"/>
                    <a:pt x="72" y="47"/>
                    <a:pt x="73" y="48"/>
                  </a:cubicBezTo>
                  <a:cubicBezTo>
                    <a:pt x="73" y="49"/>
                    <a:pt x="73" y="49"/>
                    <a:pt x="72" y="50"/>
                  </a:cubicBezTo>
                  <a:cubicBezTo>
                    <a:pt x="42" y="68"/>
                    <a:pt x="42" y="68"/>
                    <a:pt x="42" y="68"/>
                  </a:cubicBezTo>
                  <a:cubicBezTo>
                    <a:pt x="42" y="68"/>
                    <a:pt x="41" y="68"/>
                    <a:pt x="40" y="67"/>
                  </a:cubicBezTo>
                  <a:cubicBezTo>
                    <a:pt x="40" y="67"/>
                    <a:pt x="40" y="66"/>
                    <a:pt x="42" y="65"/>
                  </a:cubicBezTo>
                  <a:cubicBezTo>
                    <a:pt x="50" y="59"/>
                    <a:pt x="52" y="51"/>
                    <a:pt x="48" y="45"/>
                  </a:cubicBezTo>
                  <a:cubicBezTo>
                    <a:pt x="47" y="42"/>
                    <a:pt x="47" y="42"/>
                    <a:pt x="47" y="42"/>
                  </a:cubicBezTo>
                  <a:cubicBezTo>
                    <a:pt x="22" y="57"/>
                    <a:pt x="22" y="57"/>
                    <a:pt x="22" y="57"/>
                  </a:cubicBezTo>
                  <a:cubicBezTo>
                    <a:pt x="18" y="59"/>
                    <a:pt x="16" y="63"/>
                    <a:pt x="20" y="69"/>
                  </a:cubicBezTo>
                  <a:cubicBezTo>
                    <a:pt x="29" y="84"/>
                    <a:pt x="45" y="86"/>
                    <a:pt x="56" y="83"/>
                  </a:cubicBezTo>
                  <a:cubicBezTo>
                    <a:pt x="58" y="82"/>
                    <a:pt x="59" y="82"/>
                    <a:pt x="60" y="83"/>
                  </a:cubicBezTo>
                  <a:cubicBezTo>
                    <a:pt x="60" y="84"/>
                    <a:pt x="60" y="84"/>
                    <a:pt x="59" y="85"/>
                  </a:cubicBezTo>
                  <a:cubicBezTo>
                    <a:pt x="59" y="85"/>
                    <a:pt x="57" y="85"/>
                    <a:pt x="56" y="86"/>
                  </a:cubicBezTo>
                  <a:cubicBezTo>
                    <a:pt x="32" y="94"/>
                    <a:pt x="32" y="94"/>
                    <a:pt x="32" y="94"/>
                  </a:cubicBezTo>
                  <a:cubicBezTo>
                    <a:pt x="25" y="82"/>
                    <a:pt x="17" y="69"/>
                    <a:pt x="9" y="55"/>
                  </a:cubicBezTo>
                  <a:cubicBezTo>
                    <a:pt x="7" y="51"/>
                    <a:pt x="4" y="47"/>
                    <a:pt x="1" y="42"/>
                  </a:cubicBezTo>
                  <a:cubicBezTo>
                    <a:pt x="0" y="40"/>
                    <a:pt x="0" y="39"/>
                    <a:pt x="1" y="39"/>
                  </a:cubicBezTo>
                  <a:cubicBezTo>
                    <a:pt x="3" y="37"/>
                    <a:pt x="5" y="48"/>
                    <a:pt x="12" y="43"/>
                  </a:cubicBezTo>
                  <a:lnTo>
                    <a:pt x="63" y="13"/>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7" name="Freeform 10">
              <a:extLst>
                <a:ext uri="{FF2B5EF4-FFF2-40B4-BE49-F238E27FC236}">
                  <a16:creationId xmlns:a16="http://schemas.microsoft.com/office/drawing/2014/main" id="{E95FEAB0-EB48-4BA0-8384-E1BA3454A8EE}"/>
                </a:ext>
              </a:extLst>
            </p:cNvPr>
            <p:cNvSpPr>
              <a:spLocks noEditPoints="1"/>
            </p:cNvSpPr>
            <p:nvPr/>
          </p:nvSpPr>
          <p:spPr bwMode="auto">
            <a:xfrm>
              <a:off x="6681007" y="1331762"/>
              <a:ext cx="613080" cy="667766"/>
            </a:xfrm>
            <a:custGeom>
              <a:avLst/>
              <a:gdLst>
                <a:gd name="T0" fmla="*/ 1809730654 w 90"/>
                <a:gd name="T1" fmla="*/ 2147483647 h 98"/>
                <a:gd name="T2" fmla="*/ 1948940639 w 90"/>
                <a:gd name="T3" fmla="*/ 1671472715 h 98"/>
                <a:gd name="T4" fmla="*/ 742453465 w 90"/>
                <a:gd name="T5" fmla="*/ 2042907642 h 98"/>
                <a:gd name="T6" fmla="*/ 556840152 w 90"/>
                <a:gd name="T7" fmla="*/ 2147483647 h 98"/>
                <a:gd name="T8" fmla="*/ 464033496 w 90"/>
                <a:gd name="T9" fmla="*/ 2147483647 h 98"/>
                <a:gd name="T10" fmla="*/ 232016748 w 90"/>
                <a:gd name="T11" fmla="*/ 1764333044 h 98"/>
                <a:gd name="T12" fmla="*/ 46403342 w 90"/>
                <a:gd name="T13" fmla="*/ 1067887392 h 98"/>
                <a:gd name="T14" fmla="*/ 46403342 w 90"/>
                <a:gd name="T15" fmla="*/ 975027063 h 98"/>
                <a:gd name="T16" fmla="*/ 556840152 w 90"/>
                <a:gd name="T17" fmla="*/ 1300031400 h 98"/>
                <a:gd name="T18" fmla="*/ 2147483647 w 90"/>
                <a:gd name="T19" fmla="*/ 510725207 h 98"/>
                <a:gd name="T20" fmla="*/ 2147483647 w 90"/>
                <a:gd name="T21" fmla="*/ 0 h 98"/>
                <a:gd name="T22" fmla="*/ 2147483647 w 90"/>
                <a:gd name="T23" fmla="*/ 92860355 h 98"/>
                <a:gd name="T24" fmla="*/ 2147483647 w 90"/>
                <a:gd name="T25" fmla="*/ 789306193 h 98"/>
                <a:gd name="T26" fmla="*/ 2147483647 w 90"/>
                <a:gd name="T27" fmla="*/ 1578612386 h 98"/>
                <a:gd name="T28" fmla="*/ 2147483647 w 90"/>
                <a:gd name="T29" fmla="*/ 2147483647 h 98"/>
                <a:gd name="T30" fmla="*/ 2134553952 w 90"/>
                <a:gd name="T31" fmla="*/ 2135767970 h 98"/>
                <a:gd name="T32" fmla="*/ 2134553952 w 90"/>
                <a:gd name="T33" fmla="*/ 2135767970 h 98"/>
                <a:gd name="T34" fmla="*/ 1902537310 w 90"/>
                <a:gd name="T35" fmla="*/ 2147483647 h 98"/>
                <a:gd name="T36" fmla="*/ 1299293617 w 90"/>
                <a:gd name="T37" fmla="*/ 2147483647 h 98"/>
                <a:gd name="T38" fmla="*/ 1113680304 w 90"/>
                <a:gd name="T39" fmla="*/ 2147483647 h 98"/>
                <a:gd name="T40" fmla="*/ 1020873648 w 90"/>
                <a:gd name="T41" fmla="*/ 2147483647 h 98"/>
                <a:gd name="T42" fmla="*/ 881663450 w 90"/>
                <a:gd name="T43" fmla="*/ 2147483647 h 98"/>
                <a:gd name="T44" fmla="*/ 742453465 w 90"/>
                <a:gd name="T45" fmla="*/ 2147483647 h 98"/>
                <a:gd name="T46" fmla="*/ 1809730654 w 90"/>
                <a:gd name="T47" fmla="*/ 2147483647 h 98"/>
                <a:gd name="T48" fmla="*/ 2041747295 w 90"/>
                <a:gd name="T49" fmla="*/ 1625042551 h 98"/>
                <a:gd name="T50" fmla="*/ 2134553952 w 90"/>
                <a:gd name="T51" fmla="*/ 1857193798 h 98"/>
                <a:gd name="T52" fmla="*/ 2147483647 w 90"/>
                <a:gd name="T53" fmla="*/ 2147483647 h 98"/>
                <a:gd name="T54" fmla="*/ 2147483647 w 90"/>
                <a:gd name="T55" fmla="*/ 1485752057 h 98"/>
                <a:gd name="T56" fmla="*/ 2147483647 w 90"/>
                <a:gd name="T57" fmla="*/ 1160740907 h 98"/>
                <a:gd name="T58" fmla="*/ 2041747295 w 90"/>
                <a:gd name="T59" fmla="*/ 1625042551 h 98"/>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90"/>
                <a:gd name="T91" fmla="*/ 0 h 98"/>
                <a:gd name="T92" fmla="*/ 90 w 90"/>
                <a:gd name="T93" fmla="*/ 98 h 98"/>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90" h="98">
                  <a:moveTo>
                    <a:pt x="39" y="52"/>
                  </a:moveTo>
                  <a:cubicBezTo>
                    <a:pt x="44" y="48"/>
                    <a:pt x="44" y="42"/>
                    <a:pt x="42" y="36"/>
                  </a:cubicBezTo>
                  <a:cubicBezTo>
                    <a:pt x="16" y="44"/>
                    <a:pt x="16" y="44"/>
                    <a:pt x="16" y="44"/>
                  </a:cubicBezTo>
                  <a:cubicBezTo>
                    <a:pt x="8" y="46"/>
                    <a:pt x="15" y="54"/>
                    <a:pt x="12" y="55"/>
                  </a:cubicBezTo>
                  <a:cubicBezTo>
                    <a:pt x="11" y="56"/>
                    <a:pt x="10" y="55"/>
                    <a:pt x="10" y="54"/>
                  </a:cubicBezTo>
                  <a:cubicBezTo>
                    <a:pt x="8" y="48"/>
                    <a:pt x="7" y="43"/>
                    <a:pt x="5" y="38"/>
                  </a:cubicBezTo>
                  <a:cubicBezTo>
                    <a:pt x="4" y="34"/>
                    <a:pt x="2" y="29"/>
                    <a:pt x="1" y="23"/>
                  </a:cubicBezTo>
                  <a:cubicBezTo>
                    <a:pt x="0" y="22"/>
                    <a:pt x="1" y="21"/>
                    <a:pt x="1" y="21"/>
                  </a:cubicBezTo>
                  <a:cubicBezTo>
                    <a:pt x="4" y="20"/>
                    <a:pt x="3" y="30"/>
                    <a:pt x="12" y="28"/>
                  </a:cubicBezTo>
                  <a:cubicBezTo>
                    <a:pt x="68" y="11"/>
                    <a:pt x="68" y="11"/>
                    <a:pt x="68" y="11"/>
                  </a:cubicBezTo>
                  <a:cubicBezTo>
                    <a:pt x="77" y="9"/>
                    <a:pt x="70" y="1"/>
                    <a:pt x="73" y="0"/>
                  </a:cubicBezTo>
                  <a:cubicBezTo>
                    <a:pt x="74" y="0"/>
                    <a:pt x="74" y="0"/>
                    <a:pt x="75" y="2"/>
                  </a:cubicBezTo>
                  <a:cubicBezTo>
                    <a:pt x="76" y="7"/>
                    <a:pt x="78" y="12"/>
                    <a:pt x="79" y="17"/>
                  </a:cubicBezTo>
                  <a:cubicBezTo>
                    <a:pt x="81" y="22"/>
                    <a:pt x="82" y="27"/>
                    <a:pt x="84" y="34"/>
                  </a:cubicBezTo>
                  <a:cubicBezTo>
                    <a:pt x="90" y="52"/>
                    <a:pt x="84" y="65"/>
                    <a:pt x="73" y="68"/>
                  </a:cubicBezTo>
                  <a:cubicBezTo>
                    <a:pt x="64" y="71"/>
                    <a:pt x="55" y="67"/>
                    <a:pt x="46" y="46"/>
                  </a:cubicBezTo>
                  <a:cubicBezTo>
                    <a:pt x="46" y="46"/>
                    <a:pt x="46" y="46"/>
                    <a:pt x="46" y="46"/>
                  </a:cubicBezTo>
                  <a:cubicBezTo>
                    <a:pt x="49" y="57"/>
                    <a:pt x="48" y="64"/>
                    <a:pt x="41" y="71"/>
                  </a:cubicBezTo>
                  <a:cubicBezTo>
                    <a:pt x="28" y="84"/>
                    <a:pt x="28" y="84"/>
                    <a:pt x="28" y="84"/>
                  </a:cubicBezTo>
                  <a:cubicBezTo>
                    <a:pt x="21" y="91"/>
                    <a:pt x="27" y="97"/>
                    <a:pt x="24" y="98"/>
                  </a:cubicBezTo>
                  <a:cubicBezTo>
                    <a:pt x="23" y="98"/>
                    <a:pt x="23" y="98"/>
                    <a:pt x="22" y="97"/>
                  </a:cubicBezTo>
                  <a:cubicBezTo>
                    <a:pt x="21" y="93"/>
                    <a:pt x="20" y="89"/>
                    <a:pt x="19" y="85"/>
                  </a:cubicBezTo>
                  <a:cubicBezTo>
                    <a:pt x="16" y="73"/>
                    <a:pt x="16" y="73"/>
                    <a:pt x="16" y="73"/>
                  </a:cubicBezTo>
                  <a:lnTo>
                    <a:pt x="39" y="52"/>
                  </a:lnTo>
                  <a:close/>
                  <a:moveTo>
                    <a:pt x="44" y="35"/>
                  </a:moveTo>
                  <a:cubicBezTo>
                    <a:pt x="46" y="40"/>
                    <a:pt x="46" y="40"/>
                    <a:pt x="46" y="40"/>
                  </a:cubicBezTo>
                  <a:cubicBezTo>
                    <a:pt x="49" y="52"/>
                    <a:pt x="57" y="56"/>
                    <a:pt x="68" y="52"/>
                  </a:cubicBezTo>
                  <a:cubicBezTo>
                    <a:pt x="80" y="49"/>
                    <a:pt x="84" y="41"/>
                    <a:pt x="81" y="32"/>
                  </a:cubicBezTo>
                  <a:cubicBezTo>
                    <a:pt x="79" y="25"/>
                    <a:pt x="79" y="25"/>
                    <a:pt x="79" y="25"/>
                  </a:cubicBezTo>
                  <a:lnTo>
                    <a:pt x="44" y="35"/>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8" name="Freeform 11">
              <a:extLst>
                <a:ext uri="{FF2B5EF4-FFF2-40B4-BE49-F238E27FC236}">
                  <a16:creationId xmlns:a16="http://schemas.microsoft.com/office/drawing/2014/main" id="{0B525109-28D6-5105-BEF8-A0D0420A7D53}"/>
                </a:ext>
              </a:extLst>
            </p:cNvPr>
            <p:cNvSpPr/>
            <p:nvPr/>
          </p:nvSpPr>
          <p:spPr bwMode="auto">
            <a:xfrm>
              <a:off x="6824922" y="2028311"/>
              <a:ext cx="552634" cy="408719"/>
            </a:xfrm>
            <a:custGeom>
              <a:avLst/>
              <a:gdLst>
                <a:gd name="T0" fmla="*/ 1536097220 w 81"/>
                <a:gd name="T1" fmla="*/ 46403232 h 60"/>
                <a:gd name="T2" fmla="*/ 1629192135 w 81"/>
                <a:gd name="T3" fmla="*/ 139209709 h 60"/>
                <a:gd name="T4" fmla="*/ 1443002306 w 81"/>
                <a:gd name="T5" fmla="*/ 185612928 h 60"/>
                <a:gd name="T6" fmla="*/ 139645837 w 81"/>
                <a:gd name="T7" fmla="*/ 1438493392 h 60"/>
                <a:gd name="T8" fmla="*/ 884418959 w 81"/>
                <a:gd name="T9" fmla="*/ 2147483647 h 60"/>
                <a:gd name="T10" fmla="*/ 2147483647 w 81"/>
                <a:gd name="T11" fmla="*/ 46403232 h 60"/>
                <a:gd name="T12" fmla="*/ 2147483647 w 81"/>
                <a:gd name="T13" fmla="*/ 1160080892 h 60"/>
                <a:gd name="T14" fmla="*/ 2147483647 w 81"/>
                <a:gd name="T15" fmla="*/ 2088138879 h 60"/>
                <a:gd name="T16" fmla="*/ 2147483647 w 81"/>
                <a:gd name="T17" fmla="*/ 2147483647 h 60"/>
                <a:gd name="T18" fmla="*/ 2147483647 w 81"/>
                <a:gd name="T19" fmla="*/ 2147483647 h 60"/>
                <a:gd name="T20" fmla="*/ 2147483647 w 81"/>
                <a:gd name="T21" fmla="*/ 2147483647 h 60"/>
                <a:gd name="T22" fmla="*/ 2147483647 w 81"/>
                <a:gd name="T23" fmla="*/ 2147483647 h 60"/>
                <a:gd name="T24" fmla="*/ 2147483647 w 81"/>
                <a:gd name="T25" fmla="*/ 2147483647 h 60"/>
                <a:gd name="T26" fmla="*/ 2147483647 w 81"/>
                <a:gd name="T27" fmla="*/ 2147483647 h 60"/>
                <a:gd name="T28" fmla="*/ 2147483647 w 81"/>
                <a:gd name="T29" fmla="*/ 1160080892 h 60"/>
                <a:gd name="T30" fmla="*/ 2147483647 w 81"/>
                <a:gd name="T31" fmla="*/ 510435618 h 60"/>
                <a:gd name="T32" fmla="*/ 1349907391 w 81"/>
                <a:gd name="T33" fmla="*/ 2147483647 h 60"/>
                <a:gd name="T34" fmla="*/ 46550882 w 81"/>
                <a:gd name="T35" fmla="*/ 1438493392 h 60"/>
                <a:gd name="T36" fmla="*/ 232740805 w 81"/>
                <a:gd name="T37" fmla="*/ 417629074 h 60"/>
                <a:gd name="T38" fmla="*/ 46550882 w 81"/>
                <a:gd name="T39" fmla="*/ 185612928 h 60"/>
                <a:gd name="T40" fmla="*/ 93094941 w 81"/>
                <a:gd name="T41" fmla="*/ 139209709 h 60"/>
                <a:gd name="T42" fmla="*/ 1536097220 w 81"/>
                <a:gd name="T43" fmla="*/ 46403232 h 6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81"/>
                <a:gd name="T67" fmla="*/ 0 h 60"/>
                <a:gd name="T68" fmla="*/ 81 w 81"/>
                <a:gd name="T69" fmla="*/ 60 h 6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81" h="60">
                  <a:moveTo>
                    <a:pt x="33" y="1"/>
                  </a:moveTo>
                  <a:cubicBezTo>
                    <a:pt x="34" y="1"/>
                    <a:pt x="35" y="2"/>
                    <a:pt x="35" y="3"/>
                  </a:cubicBezTo>
                  <a:cubicBezTo>
                    <a:pt x="35" y="4"/>
                    <a:pt x="33" y="4"/>
                    <a:pt x="31" y="4"/>
                  </a:cubicBezTo>
                  <a:cubicBezTo>
                    <a:pt x="17" y="8"/>
                    <a:pt x="3" y="14"/>
                    <a:pt x="3" y="31"/>
                  </a:cubicBezTo>
                  <a:cubicBezTo>
                    <a:pt x="4" y="42"/>
                    <a:pt x="10" y="48"/>
                    <a:pt x="19" y="48"/>
                  </a:cubicBezTo>
                  <a:cubicBezTo>
                    <a:pt x="42" y="47"/>
                    <a:pt x="28" y="2"/>
                    <a:pt x="56" y="1"/>
                  </a:cubicBezTo>
                  <a:cubicBezTo>
                    <a:pt x="70" y="0"/>
                    <a:pt x="80" y="11"/>
                    <a:pt x="81" y="25"/>
                  </a:cubicBezTo>
                  <a:cubicBezTo>
                    <a:pt x="81" y="36"/>
                    <a:pt x="77" y="42"/>
                    <a:pt x="77" y="45"/>
                  </a:cubicBezTo>
                  <a:cubicBezTo>
                    <a:pt x="77" y="49"/>
                    <a:pt x="80" y="47"/>
                    <a:pt x="81" y="49"/>
                  </a:cubicBezTo>
                  <a:cubicBezTo>
                    <a:pt x="81" y="50"/>
                    <a:pt x="80" y="50"/>
                    <a:pt x="79" y="50"/>
                  </a:cubicBezTo>
                  <a:cubicBezTo>
                    <a:pt x="57" y="53"/>
                    <a:pt x="57" y="53"/>
                    <a:pt x="57" y="53"/>
                  </a:cubicBezTo>
                  <a:cubicBezTo>
                    <a:pt x="55" y="54"/>
                    <a:pt x="54" y="54"/>
                    <a:pt x="54" y="54"/>
                  </a:cubicBezTo>
                  <a:cubicBezTo>
                    <a:pt x="53" y="54"/>
                    <a:pt x="52" y="54"/>
                    <a:pt x="52" y="53"/>
                  </a:cubicBezTo>
                  <a:cubicBezTo>
                    <a:pt x="52" y="52"/>
                    <a:pt x="55" y="52"/>
                    <a:pt x="59" y="50"/>
                  </a:cubicBezTo>
                  <a:cubicBezTo>
                    <a:pt x="72" y="44"/>
                    <a:pt x="79" y="38"/>
                    <a:pt x="78" y="25"/>
                  </a:cubicBezTo>
                  <a:cubicBezTo>
                    <a:pt x="78" y="17"/>
                    <a:pt x="74" y="11"/>
                    <a:pt x="65" y="11"/>
                  </a:cubicBezTo>
                  <a:cubicBezTo>
                    <a:pt x="47" y="12"/>
                    <a:pt x="59" y="58"/>
                    <a:pt x="29" y="59"/>
                  </a:cubicBezTo>
                  <a:cubicBezTo>
                    <a:pt x="14" y="60"/>
                    <a:pt x="1" y="48"/>
                    <a:pt x="1" y="31"/>
                  </a:cubicBezTo>
                  <a:cubicBezTo>
                    <a:pt x="0" y="19"/>
                    <a:pt x="5" y="14"/>
                    <a:pt x="5" y="9"/>
                  </a:cubicBezTo>
                  <a:cubicBezTo>
                    <a:pt x="5" y="5"/>
                    <a:pt x="1" y="6"/>
                    <a:pt x="1" y="4"/>
                  </a:cubicBezTo>
                  <a:cubicBezTo>
                    <a:pt x="1" y="3"/>
                    <a:pt x="1" y="3"/>
                    <a:pt x="2" y="3"/>
                  </a:cubicBezTo>
                  <a:lnTo>
                    <a:pt x="33" y="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49" name="Freeform 12">
              <a:extLst>
                <a:ext uri="{FF2B5EF4-FFF2-40B4-BE49-F238E27FC236}">
                  <a16:creationId xmlns:a16="http://schemas.microsoft.com/office/drawing/2014/main" id="{011BD171-9613-CA6F-EEAA-196548430974}"/>
                </a:ext>
              </a:extLst>
            </p:cNvPr>
            <p:cNvSpPr/>
            <p:nvPr/>
          </p:nvSpPr>
          <p:spPr bwMode="auto">
            <a:xfrm>
              <a:off x="6804773" y="2526257"/>
              <a:ext cx="552634" cy="313735"/>
            </a:xfrm>
            <a:custGeom>
              <a:avLst/>
              <a:gdLst>
                <a:gd name="T0" fmla="*/ 2147483647 w 81"/>
                <a:gd name="T1" fmla="*/ 883818696 h 46"/>
                <a:gd name="T2" fmla="*/ 2147483647 w 81"/>
                <a:gd name="T3" fmla="*/ 465166759 h 46"/>
                <a:gd name="T4" fmla="*/ 2147483647 w 81"/>
                <a:gd name="T5" fmla="*/ 604717405 h 46"/>
                <a:gd name="T6" fmla="*/ 2147483647 w 81"/>
                <a:gd name="T7" fmla="*/ 1302470847 h 46"/>
                <a:gd name="T8" fmla="*/ 2147483647 w 81"/>
                <a:gd name="T9" fmla="*/ 2046739110 h 46"/>
                <a:gd name="T10" fmla="*/ 2147483647 w 81"/>
                <a:gd name="T11" fmla="*/ 2139775148 h 46"/>
                <a:gd name="T12" fmla="*/ 2147483647 w 81"/>
                <a:gd name="T13" fmla="*/ 1628086747 h 46"/>
                <a:gd name="T14" fmla="*/ 512032478 w 81"/>
                <a:gd name="T15" fmla="*/ 1255956238 h 46"/>
                <a:gd name="T16" fmla="*/ 93094941 w 81"/>
                <a:gd name="T17" fmla="*/ 1674608176 h 46"/>
                <a:gd name="T18" fmla="*/ 46550882 w 81"/>
                <a:gd name="T19" fmla="*/ 1581572138 h 46"/>
                <a:gd name="T20" fmla="*/ 139645837 w 81"/>
                <a:gd name="T21" fmla="*/ 837304088 h 46"/>
                <a:gd name="T22" fmla="*/ 232740805 w 81"/>
                <a:gd name="T23" fmla="*/ 93036064 h 46"/>
                <a:gd name="T24" fmla="*/ 325835719 w 81"/>
                <a:gd name="T25" fmla="*/ 0 h 46"/>
                <a:gd name="T26" fmla="*/ 605127393 w 81"/>
                <a:gd name="T27" fmla="*/ 511688188 h 46"/>
                <a:gd name="T28" fmla="*/ 2147483647 w 81"/>
                <a:gd name="T29" fmla="*/ 883818696 h 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81"/>
                <a:gd name="T46" fmla="*/ 0 h 46"/>
                <a:gd name="T47" fmla="*/ 81 w 81"/>
                <a:gd name="T48" fmla="*/ 46 h 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81" h="46">
                  <a:moveTo>
                    <a:pt x="71" y="19"/>
                  </a:moveTo>
                  <a:cubicBezTo>
                    <a:pt x="80" y="20"/>
                    <a:pt x="77" y="10"/>
                    <a:pt x="80" y="10"/>
                  </a:cubicBezTo>
                  <a:cubicBezTo>
                    <a:pt x="81" y="10"/>
                    <a:pt x="81" y="11"/>
                    <a:pt x="81" y="13"/>
                  </a:cubicBezTo>
                  <a:cubicBezTo>
                    <a:pt x="80" y="18"/>
                    <a:pt x="80" y="24"/>
                    <a:pt x="79" y="28"/>
                  </a:cubicBezTo>
                  <a:cubicBezTo>
                    <a:pt x="78" y="33"/>
                    <a:pt x="78" y="38"/>
                    <a:pt x="77" y="44"/>
                  </a:cubicBezTo>
                  <a:cubicBezTo>
                    <a:pt x="77" y="46"/>
                    <a:pt x="76" y="46"/>
                    <a:pt x="75" y="46"/>
                  </a:cubicBezTo>
                  <a:cubicBezTo>
                    <a:pt x="72" y="45"/>
                    <a:pt x="78" y="36"/>
                    <a:pt x="69" y="35"/>
                  </a:cubicBezTo>
                  <a:cubicBezTo>
                    <a:pt x="11" y="27"/>
                    <a:pt x="11" y="27"/>
                    <a:pt x="11" y="27"/>
                  </a:cubicBezTo>
                  <a:cubicBezTo>
                    <a:pt x="2" y="26"/>
                    <a:pt x="5" y="36"/>
                    <a:pt x="2" y="36"/>
                  </a:cubicBezTo>
                  <a:cubicBezTo>
                    <a:pt x="1" y="36"/>
                    <a:pt x="0" y="35"/>
                    <a:pt x="1" y="34"/>
                  </a:cubicBezTo>
                  <a:cubicBezTo>
                    <a:pt x="1" y="28"/>
                    <a:pt x="2" y="22"/>
                    <a:pt x="3" y="18"/>
                  </a:cubicBezTo>
                  <a:cubicBezTo>
                    <a:pt x="3" y="14"/>
                    <a:pt x="4" y="8"/>
                    <a:pt x="5" y="2"/>
                  </a:cubicBezTo>
                  <a:cubicBezTo>
                    <a:pt x="5" y="1"/>
                    <a:pt x="6" y="0"/>
                    <a:pt x="7" y="0"/>
                  </a:cubicBezTo>
                  <a:cubicBezTo>
                    <a:pt x="10" y="1"/>
                    <a:pt x="4" y="10"/>
                    <a:pt x="13" y="11"/>
                  </a:cubicBezTo>
                  <a:lnTo>
                    <a:pt x="71" y="1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0" name="Freeform 13">
              <a:extLst>
                <a:ext uri="{FF2B5EF4-FFF2-40B4-BE49-F238E27FC236}">
                  <a16:creationId xmlns:a16="http://schemas.microsoft.com/office/drawing/2014/main" id="{9A04D983-EB30-14FC-8D05-B22FA31E41E7}"/>
                </a:ext>
              </a:extLst>
            </p:cNvPr>
            <p:cNvSpPr/>
            <p:nvPr/>
          </p:nvSpPr>
          <p:spPr bwMode="auto">
            <a:xfrm>
              <a:off x="6686763" y="2934976"/>
              <a:ext cx="615957" cy="497945"/>
            </a:xfrm>
            <a:custGeom>
              <a:avLst/>
              <a:gdLst>
                <a:gd name="T0" fmla="*/ 2147483647 w 90"/>
                <a:gd name="T1" fmla="*/ 1581964209 h 73"/>
                <a:gd name="T2" fmla="*/ 2147483647 w 90"/>
                <a:gd name="T3" fmla="*/ 93054312 h 73"/>
                <a:gd name="T4" fmla="*/ 2147483647 w 90"/>
                <a:gd name="T5" fmla="*/ 93054312 h 73"/>
                <a:gd name="T6" fmla="*/ 2147483647 w 90"/>
                <a:gd name="T7" fmla="*/ 139581482 h 73"/>
                <a:gd name="T8" fmla="*/ 2147483647 w 90"/>
                <a:gd name="T9" fmla="*/ 651393855 h 73"/>
                <a:gd name="T10" fmla="*/ 2147483647 w 90"/>
                <a:gd name="T11" fmla="*/ 697920998 h 73"/>
                <a:gd name="T12" fmla="*/ 2147483647 w 90"/>
                <a:gd name="T13" fmla="*/ 790982104 h 73"/>
                <a:gd name="T14" fmla="*/ 2147483647 w 90"/>
                <a:gd name="T15" fmla="*/ 884036390 h 73"/>
                <a:gd name="T16" fmla="*/ 2147483647 w 90"/>
                <a:gd name="T17" fmla="*/ 2147483647 h 73"/>
                <a:gd name="T18" fmla="*/ 2147483647 w 90"/>
                <a:gd name="T19" fmla="*/ 2147483647 h 73"/>
                <a:gd name="T20" fmla="*/ 2147483647 w 90"/>
                <a:gd name="T21" fmla="*/ 2147483647 h 73"/>
                <a:gd name="T22" fmla="*/ 2147483647 w 90"/>
                <a:gd name="T23" fmla="*/ 2147483647 h 73"/>
                <a:gd name="T24" fmla="*/ 2147483647 w 90"/>
                <a:gd name="T25" fmla="*/ 2147483647 h 73"/>
                <a:gd name="T26" fmla="*/ 2014117967 w 90"/>
                <a:gd name="T27" fmla="*/ 2147483647 h 73"/>
                <a:gd name="T28" fmla="*/ 2014117967 w 90"/>
                <a:gd name="T29" fmla="*/ 2147483647 h 73"/>
                <a:gd name="T30" fmla="*/ 2147483647 w 90"/>
                <a:gd name="T31" fmla="*/ 2147483647 h 73"/>
                <a:gd name="T32" fmla="*/ 655761502 w 90"/>
                <a:gd name="T33" fmla="*/ 1395848816 h 73"/>
                <a:gd name="T34" fmla="*/ 140520329 w 90"/>
                <a:gd name="T35" fmla="*/ 1675018494 h 73"/>
                <a:gd name="T36" fmla="*/ 46840105 w 90"/>
                <a:gd name="T37" fmla="*/ 1721545637 h 73"/>
                <a:gd name="T38" fmla="*/ 0 w 90"/>
                <a:gd name="T39" fmla="*/ 1628491352 h 73"/>
                <a:gd name="T40" fmla="*/ 281040659 w 90"/>
                <a:gd name="T41" fmla="*/ 884036390 h 73"/>
                <a:gd name="T42" fmla="*/ 515241226 w 90"/>
                <a:gd name="T43" fmla="*/ 93054312 h 73"/>
                <a:gd name="T44" fmla="*/ 608921410 w 90"/>
                <a:gd name="T45" fmla="*/ 46527156 h 73"/>
                <a:gd name="T46" fmla="*/ 655761502 w 90"/>
                <a:gd name="T47" fmla="*/ 139581482 h 73"/>
                <a:gd name="T48" fmla="*/ 889955118 w 90"/>
                <a:gd name="T49" fmla="*/ 651393855 h 73"/>
                <a:gd name="T50" fmla="*/ 2147483647 w 90"/>
                <a:gd name="T51" fmla="*/ 1581964209 h 7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0"/>
                <a:gd name="T79" fmla="*/ 0 h 73"/>
                <a:gd name="T80" fmla="*/ 90 w 90"/>
                <a:gd name="T81" fmla="*/ 73 h 7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0" h="73">
                  <a:moveTo>
                    <a:pt x="79" y="34"/>
                  </a:moveTo>
                  <a:cubicBezTo>
                    <a:pt x="80" y="11"/>
                    <a:pt x="64" y="5"/>
                    <a:pt x="65" y="2"/>
                  </a:cubicBezTo>
                  <a:cubicBezTo>
                    <a:pt x="65" y="2"/>
                    <a:pt x="65" y="1"/>
                    <a:pt x="66" y="2"/>
                  </a:cubicBezTo>
                  <a:cubicBezTo>
                    <a:pt x="66" y="2"/>
                    <a:pt x="68" y="2"/>
                    <a:pt x="70" y="3"/>
                  </a:cubicBezTo>
                  <a:cubicBezTo>
                    <a:pt x="88" y="14"/>
                    <a:pt x="88" y="14"/>
                    <a:pt x="88" y="14"/>
                  </a:cubicBezTo>
                  <a:cubicBezTo>
                    <a:pt x="90" y="14"/>
                    <a:pt x="90" y="15"/>
                    <a:pt x="90" y="15"/>
                  </a:cubicBezTo>
                  <a:cubicBezTo>
                    <a:pt x="90" y="16"/>
                    <a:pt x="89" y="16"/>
                    <a:pt x="88" y="17"/>
                  </a:cubicBezTo>
                  <a:cubicBezTo>
                    <a:pt x="88" y="17"/>
                    <a:pt x="87" y="18"/>
                    <a:pt x="87" y="19"/>
                  </a:cubicBezTo>
                  <a:cubicBezTo>
                    <a:pt x="70" y="67"/>
                    <a:pt x="70" y="67"/>
                    <a:pt x="70" y="67"/>
                  </a:cubicBezTo>
                  <a:cubicBezTo>
                    <a:pt x="70" y="69"/>
                    <a:pt x="70" y="70"/>
                    <a:pt x="70" y="70"/>
                  </a:cubicBezTo>
                  <a:cubicBezTo>
                    <a:pt x="71" y="71"/>
                    <a:pt x="71" y="71"/>
                    <a:pt x="71" y="72"/>
                  </a:cubicBezTo>
                  <a:cubicBezTo>
                    <a:pt x="70" y="73"/>
                    <a:pt x="70" y="73"/>
                    <a:pt x="68" y="73"/>
                  </a:cubicBezTo>
                  <a:cubicBezTo>
                    <a:pt x="47" y="69"/>
                    <a:pt x="47" y="69"/>
                    <a:pt x="47" y="69"/>
                  </a:cubicBezTo>
                  <a:cubicBezTo>
                    <a:pt x="46" y="69"/>
                    <a:pt x="44" y="69"/>
                    <a:pt x="43" y="69"/>
                  </a:cubicBezTo>
                  <a:cubicBezTo>
                    <a:pt x="43" y="68"/>
                    <a:pt x="42" y="68"/>
                    <a:pt x="43" y="67"/>
                  </a:cubicBezTo>
                  <a:cubicBezTo>
                    <a:pt x="43" y="65"/>
                    <a:pt x="60" y="69"/>
                    <a:pt x="73" y="50"/>
                  </a:cubicBezTo>
                  <a:cubicBezTo>
                    <a:pt x="14" y="30"/>
                    <a:pt x="14" y="30"/>
                    <a:pt x="14" y="30"/>
                  </a:cubicBezTo>
                  <a:cubicBezTo>
                    <a:pt x="7" y="28"/>
                    <a:pt x="4" y="31"/>
                    <a:pt x="3" y="36"/>
                  </a:cubicBezTo>
                  <a:cubicBezTo>
                    <a:pt x="2" y="37"/>
                    <a:pt x="2" y="38"/>
                    <a:pt x="1" y="37"/>
                  </a:cubicBezTo>
                  <a:cubicBezTo>
                    <a:pt x="0" y="37"/>
                    <a:pt x="0" y="36"/>
                    <a:pt x="0" y="35"/>
                  </a:cubicBezTo>
                  <a:cubicBezTo>
                    <a:pt x="2" y="29"/>
                    <a:pt x="4" y="24"/>
                    <a:pt x="6" y="19"/>
                  </a:cubicBezTo>
                  <a:cubicBezTo>
                    <a:pt x="7" y="14"/>
                    <a:pt x="9" y="8"/>
                    <a:pt x="11" y="2"/>
                  </a:cubicBezTo>
                  <a:cubicBezTo>
                    <a:pt x="12" y="1"/>
                    <a:pt x="12" y="0"/>
                    <a:pt x="13" y="1"/>
                  </a:cubicBezTo>
                  <a:cubicBezTo>
                    <a:pt x="14" y="1"/>
                    <a:pt x="14" y="2"/>
                    <a:pt x="14" y="3"/>
                  </a:cubicBezTo>
                  <a:cubicBezTo>
                    <a:pt x="12" y="8"/>
                    <a:pt x="12" y="12"/>
                    <a:pt x="19" y="14"/>
                  </a:cubicBezTo>
                  <a:lnTo>
                    <a:pt x="79" y="34"/>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1" name="Freeform 14">
              <a:extLst>
                <a:ext uri="{FF2B5EF4-FFF2-40B4-BE49-F238E27FC236}">
                  <a16:creationId xmlns:a16="http://schemas.microsoft.com/office/drawing/2014/main" id="{29254853-7B4B-602B-2A62-455661D76609}"/>
                </a:ext>
              </a:extLst>
            </p:cNvPr>
            <p:cNvSpPr/>
            <p:nvPr/>
          </p:nvSpPr>
          <p:spPr bwMode="auto">
            <a:xfrm>
              <a:off x="6442107" y="3427167"/>
              <a:ext cx="641863" cy="598687"/>
            </a:xfrm>
            <a:custGeom>
              <a:avLst/>
              <a:gdLst>
                <a:gd name="T0" fmla="*/ 1771794380 w 94"/>
                <a:gd name="T1" fmla="*/ 1943943669 h 88"/>
                <a:gd name="T2" fmla="*/ 2147483647 w 94"/>
                <a:gd name="T3" fmla="*/ 2147483647 h 88"/>
                <a:gd name="T4" fmla="*/ 2147483647 w 94"/>
                <a:gd name="T5" fmla="*/ 2147483647 h 88"/>
                <a:gd name="T6" fmla="*/ 2147483647 w 94"/>
                <a:gd name="T7" fmla="*/ 2147483647 h 88"/>
                <a:gd name="T8" fmla="*/ 2147483647 w 94"/>
                <a:gd name="T9" fmla="*/ 2147483647 h 88"/>
                <a:gd name="T10" fmla="*/ 2147483647 w 94"/>
                <a:gd name="T11" fmla="*/ 2147483647 h 88"/>
                <a:gd name="T12" fmla="*/ 2147483647 w 94"/>
                <a:gd name="T13" fmla="*/ 2147483647 h 88"/>
                <a:gd name="T14" fmla="*/ 2147483647 w 94"/>
                <a:gd name="T15" fmla="*/ 2147483647 h 88"/>
                <a:gd name="T16" fmla="*/ 2147483647 w 94"/>
                <a:gd name="T17" fmla="*/ 2147483647 h 88"/>
                <a:gd name="T18" fmla="*/ 1678539910 w 94"/>
                <a:gd name="T19" fmla="*/ 1943943669 h 88"/>
                <a:gd name="T20" fmla="*/ 606137195 w 94"/>
                <a:gd name="T21" fmla="*/ 1249677465 h 88"/>
                <a:gd name="T22" fmla="*/ 46623834 w 94"/>
                <a:gd name="T23" fmla="*/ 1434814552 h 88"/>
                <a:gd name="T24" fmla="*/ 46623834 w 94"/>
                <a:gd name="T25" fmla="*/ 1342249410 h 88"/>
                <a:gd name="T26" fmla="*/ 419634978 w 94"/>
                <a:gd name="T27" fmla="*/ 740548562 h 88"/>
                <a:gd name="T28" fmla="*/ 792646134 w 94"/>
                <a:gd name="T29" fmla="*/ 92571972 h 88"/>
                <a:gd name="T30" fmla="*/ 932524638 w 94"/>
                <a:gd name="T31" fmla="*/ 46282584 h 88"/>
                <a:gd name="T32" fmla="*/ 979148459 w 94"/>
                <a:gd name="T33" fmla="*/ 601694045 h 88"/>
                <a:gd name="T34" fmla="*/ 2004920738 w 94"/>
                <a:gd name="T35" fmla="*/ 1249677465 h 88"/>
                <a:gd name="T36" fmla="*/ 2147483647 w 94"/>
                <a:gd name="T37" fmla="*/ 1342249410 h 88"/>
                <a:gd name="T38" fmla="*/ 2147483647 w 94"/>
                <a:gd name="T39" fmla="*/ 1110822949 h 88"/>
                <a:gd name="T40" fmla="*/ 2147483647 w 94"/>
                <a:gd name="T41" fmla="*/ 1203394894 h 88"/>
                <a:gd name="T42" fmla="*/ 2147483647 w 94"/>
                <a:gd name="T43" fmla="*/ 1805089152 h 88"/>
                <a:gd name="T44" fmla="*/ 2147483647 w 94"/>
                <a:gd name="T45" fmla="*/ 2147483647 h 88"/>
                <a:gd name="T46" fmla="*/ 2147483647 w 94"/>
                <a:gd name="T47" fmla="*/ 2147483647 h 88"/>
                <a:gd name="T48" fmla="*/ 2147483647 w 94"/>
                <a:gd name="T49" fmla="*/ 2082798185 h 88"/>
                <a:gd name="T50" fmla="*/ 2147483647 w 94"/>
                <a:gd name="T51" fmla="*/ 2036515614 h 88"/>
                <a:gd name="T52" fmla="*/ 1771794380 w 94"/>
                <a:gd name="T53" fmla="*/ 1943943669 h 88"/>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94"/>
                <a:gd name="T82" fmla="*/ 0 h 88"/>
                <a:gd name="T83" fmla="*/ 94 w 94"/>
                <a:gd name="T84" fmla="*/ 88 h 88"/>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94" h="88">
                  <a:moveTo>
                    <a:pt x="38" y="42"/>
                  </a:moveTo>
                  <a:cubicBezTo>
                    <a:pt x="47" y="57"/>
                    <a:pt x="47" y="57"/>
                    <a:pt x="47" y="57"/>
                  </a:cubicBezTo>
                  <a:cubicBezTo>
                    <a:pt x="50" y="63"/>
                    <a:pt x="53" y="66"/>
                    <a:pt x="56" y="68"/>
                  </a:cubicBezTo>
                  <a:cubicBezTo>
                    <a:pt x="62" y="72"/>
                    <a:pt x="65" y="65"/>
                    <a:pt x="67" y="66"/>
                  </a:cubicBezTo>
                  <a:cubicBezTo>
                    <a:pt x="67" y="67"/>
                    <a:pt x="67" y="68"/>
                    <a:pt x="67" y="69"/>
                  </a:cubicBezTo>
                  <a:cubicBezTo>
                    <a:pt x="65" y="72"/>
                    <a:pt x="63" y="74"/>
                    <a:pt x="61" y="78"/>
                  </a:cubicBezTo>
                  <a:cubicBezTo>
                    <a:pt x="59" y="81"/>
                    <a:pt x="57" y="84"/>
                    <a:pt x="55" y="87"/>
                  </a:cubicBezTo>
                  <a:cubicBezTo>
                    <a:pt x="55" y="88"/>
                    <a:pt x="54" y="88"/>
                    <a:pt x="54" y="88"/>
                  </a:cubicBezTo>
                  <a:cubicBezTo>
                    <a:pt x="52" y="86"/>
                    <a:pt x="57" y="84"/>
                    <a:pt x="48" y="65"/>
                  </a:cubicBezTo>
                  <a:cubicBezTo>
                    <a:pt x="36" y="42"/>
                    <a:pt x="36" y="42"/>
                    <a:pt x="36" y="42"/>
                  </a:cubicBezTo>
                  <a:cubicBezTo>
                    <a:pt x="13" y="27"/>
                    <a:pt x="13" y="27"/>
                    <a:pt x="13" y="27"/>
                  </a:cubicBezTo>
                  <a:cubicBezTo>
                    <a:pt x="5" y="23"/>
                    <a:pt x="3" y="33"/>
                    <a:pt x="1" y="31"/>
                  </a:cubicBezTo>
                  <a:cubicBezTo>
                    <a:pt x="0" y="31"/>
                    <a:pt x="0" y="30"/>
                    <a:pt x="1" y="29"/>
                  </a:cubicBezTo>
                  <a:cubicBezTo>
                    <a:pt x="4" y="24"/>
                    <a:pt x="7" y="19"/>
                    <a:pt x="9" y="16"/>
                  </a:cubicBezTo>
                  <a:cubicBezTo>
                    <a:pt x="12" y="12"/>
                    <a:pt x="14" y="7"/>
                    <a:pt x="17" y="2"/>
                  </a:cubicBezTo>
                  <a:cubicBezTo>
                    <a:pt x="18" y="1"/>
                    <a:pt x="19" y="0"/>
                    <a:pt x="20" y="1"/>
                  </a:cubicBezTo>
                  <a:cubicBezTo>
                    <a:pt x="23" y="3"/>
                    <a:pt x="14" y="9"/>
                    <a:pt x="21" y="13"/>
                  </a:cubicBezTo>
                  <a:cubicBezTo>
                    <a:pt x="43" y="27"/>
                    <a:pt x="43" y="27"/>
                    <a:pt x="43" y="27"/>
                  </a:cubicBezTo>
                  <a:cubicBezTo>
                    <a:pt x="80" y="29"/>
                    <a:pt x="80" y="29"/>
                    <a:pt x="80" y="29"/>
                  </a:cubicBezTo>
                  <a:cubicBezTo>
                    <a:pt x="91" y="29"/>
                    <a:pt x="91" y="22"/>
                    <a:pt x="93" y="24"/>
                  </a:cubicBezTo>
                  <a:cubicBezTo>
                    <a:pt x="94" y="24"/>
                    <a:pt x="94" y="25"/>
                    <a:pt x="93" y="26"/>
                  </a:cubicBezTo>
                  <a:cubicBezTo>
                    <a:pt x="91" y="31"/>
                    <a:pt x="88" y="35"/>
                    <a:pt x="85" y="39"/>
                  </a:cubicBezTo>
                  <a:cubicBezTo>
                    <a:pt x="82" y="44"/>
                    <a:pt x="79" y="48"/>
                    <a:pt x="77" y="53"/>
                  </a:cubicBezTo>
                  <a:cubicBezTo>
                    <a:pt x="76" y="54"/>
                    <a:pt x="75" y="55"/>
                    <a:pt x="74" y="54"/>
                  </a:cubicBezTo>
                  <a:cubicBezTo>
                    <a:pt x="72" y="53"/>
                    <a:pt x="78" y="49"/>
                    <a:pt x="73" y="45"/>
                  </a:cubicBezTo>
                  <a:cubicBezTo>
                    <a:pt x="71" y="44"/>
                    <a:pt x="69" y="44"/>
                    <a:pt x="67" y="44"/>
                  </a:cubicBezTo>
                  <a:lnTo>
                    <a:pt x="38" y="4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2" name="Freeform 15">
              <a:extLst>
                <a:ext uri="{FF2B5EF4-FFF2-40B4-BE49-F238E27FC236}">
                  <a16:creationId xmlns:a16="http://schemas.microsoft.com/office/drawing/2014/main" id="{8A183483-F36E-0021-1692-548BA86E62BE}"/>
                </a:ext>
              </a:extLst>
            </p:cNvPr>
            <p:cNvSpPr/>
            <p:nvPr/>
          </p:nvSpPr>
          <p:spPr bwMode="auto">
            <a:xfrm>
              <a:off x="2205242" y="3458828"/>
              <a:ext cx="627471" cy="546878"/>
            </a:xfrm>
            <a:custGeom>
              <a:avLst/>
              <a:gdLst>
                <a:gd name="T0" fmla="*/ 2147483647 w 92"/>
                <a:gd name="T1" fmla="*/ 2147483647 h 80"/>
                <a:gd name="T2" fmla="*/ 2147483647 w 92"/>
                <a:gd name="T3" fmla="*/ 2147483647 h 80"/>
                <a:gd name="T4" fmla="*/ 2147483647 w 92"/>
                <a:gd name="T5" fmla="*/ 2147483647 h 80"/>
                <a:gd name="T6" fmla="*/ 2147483647 w 92"/>
                <a:gd name="T7" fmla="*/ 934614573 h 80"/>
                <a:gd name="T8" fmla="*/ 2147483647 w 92"/>
                <a:gd name="T9" fmla="*/ 607499408 h 80"/>
                <a:gd name="T10" fmla="*/ 2139785378 w 92"/>
                <a:gd name="T11" fmla="*/ 2147483647 h 80"/>
                <a:gd name="T12" fmla="*/ 604718368 w 92"/>
                <a:gd name="T13" fmla="*/ 2147483647 h 80"/>
                <a:gd name="T14" fmla="*/ 279101843 w 92"/>
                <a:gd name="T15" fmla="*/ 2147483647 h 80"/>
                <a:gd name="T16" fmla="*/ 0 w 92"/>
                <a:gd name="T17" fmla="*/ 2056145139 h 80"/>
                <a:gd name="T18" fmla="*/ 46514696 w 92"/>
                <a:gd name="T19" fmla="*/ 1962683724 h 80"/>
                <a:gd name="T20" fmla="*/ 837305422 w 92"/>
                <a:gd name="T21" fmla="*/ 1308453395 h 80"/>
                <a:gd name="T22" fmla="*/ 976856504 w 92"/>
                <a:gd name="T23" fmla="*/ 1214991980 h 80"/>
                <a:gd name="T24" fmla="*/ 1023371186 w 92"/>
                <a:gd name="T25" fmla="*/ 1214991980 h 80"/>
                <a:gd name="T26" fmla="*/ 837305422 w 92"/>
                <a:gd name="T27" fmla="*/ 1542106931 h 80"/>
                <a:gd name="T28" fmla="*/ 697754554 w 92"/>
                <a:gd name="T29" fmla="*/ 2147483647 h 80"/>
                <a:gd name="T30" fmla="*/ 1535059976 w 92"/>
                <a:gd name="T31" fmla="*/ 2147483647 h 80"/>
                <a:gd name="T32" fmla="*/ 1860676821 w 92"/>
                <a:gd name="T33" fmla="*/ 420576472 h 80"/>
                <a:gd name="T34" fmla="*/ 2147483647 w 92"/>
                <a:gd name="T35" fmla="*/ 887883652 h 80"/>
                <a:gd name="T36" fmla="*/ 2147483647 w 92"/>
                <a:gd name="T37" fmla="*/ 1822491602 h 80"/>
                <a:gd name="T38" fmla="*/ 2147483647 w 92"/>
                <a:gd name="T39" fmla="*/ 1962683724 h 80"/>
                <a:gd name="T40" fmla="*/ 2147483647 w 92"/>
                <a:gd name="T41" fmla="*/ 2009414431 h 80"/>
                <a:gd name="T42" fmla="*/ 2147483647 w 92"/>
                <a:gd name="T43" fmla="*/ 2147483647 h 80"/>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2"/>
                <a:gd name="T67" fmla="*/ 0 h 80"/>
                <a:gd name="T68" fmla="*/ 92 w 92"/>
                <a:gd name="T69" fmla="*/ 80 h 80"/>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2" h="80">
                  <a:moveTo>
                    <a:pt x="66" y="60"/>
                  </a:moveTo>
                  <a:cubicBezTo>
                    <a:pt x="64" y="61"/>
                    <a:pt x="64" y="61"/>
                    <a:pt x="64" y="60"/>
                  </a:cubicBezTo>
                  <a:cubicBezTo>
                    <a:pt x="63" y="59"/>
                    <a:pt x="64" y="59"/>
                    <a:pt x="66" y="57"/>
                  </a:cubicBezTo>
                  <a:cubicBezTo>
                    <a:pt x="76" y="47"/>
                    <a:pt x="85" y="34"/>
                    <a:pt x="76" y="20"/>
                  </a:cubicBezTo>
                  <a:cubicBezTo>
                    <a:pt x="70" y="11"/>
                    <a:pt x="61" y="8"/>
                    <a:pt x="54" y="13"/>
                  </a:cubicBezTo>
                  <a:cubicBezTo>
                    <a:pt x="35" y="26"/>
                    <a:pt x="69" y="57"/>
                    <a:pt x="46" y="73"/>
                  </a:cubicBezTo>
                  <a:cubicBezTo>
                    <a:pt x="35" y="80"/>
                    <a:pt x="20" y="76"/>
                    <a:pt x="13" y="65"/>
                  </a:cubicBezTo>
                  <a:cubicBezTo>
                    <a:pt x="7" y="56"/>
                    <a:pt x="7" y="49"/>
                    <a:pt x="6" y="46"/>
                  </a:cubicBezTo>
                  <a:cubicBezTo>
                    <a:pt x="3" y="43"/>
                    <a:pt x="2" y="46"/>
                    <a:pt x="0" y="44"/>
                  </a:cubicBezTo>
                  <a:cubicBezTo>
                    <a:pt x="0" y="44"/>
                    <a:pt x="0" y="43"/>
                    <a:pt x="1" y="42"/>
                  </a:cubicBezTo>
                  <a:cubicBezTo>
                    <a:pt x="18" y="28"/>
                    <a:pt x="18" y="28"/>
                    <a:pt x="18" y="28"/>
                  </a:cubicBezTo>
                  <a:cubicBezTo>
                    <a:pt x="20" y="27"/>
                    <a:pt x="21" y="26"/>
                    <a:pt x="21" y="26"/>
                  </a:cubicBezTo>
                  <a:cubicBezTo>
                    <a:pt x="22" y="26"/>
                    <a:pt x="22" y="26"/>
                    <a:pt x="22" y="26"/>
                  </a:cubicBezTo>
                  <a:cubicBezTo>
                    <a:pt x="23" y="27"/>
                    <a:pt x="21" y="29"/>
                    <a:pt x="18" y="33"/>
                  </a:cubicBezTo>
                  <a:cubicBezTo>
                    <a:pt x="11" y="44"/>
                    <a:pt x="8" y="53"/>
                    <a:pt x="15" y="63"/>
                  </a:cubicBezTo>
                  <a:cubicBezTo>
                    <a:pt x="19" y="70"/>
                    <a:pt x="26" y="73"/>
                    <a:pt x="33" y="69"/>
                  </a:cubicBezTo>
                  <a:cubicBezTo>
                    <a:pt x="48" y="58"/>
                    <a:pt x="14" y="26"/>
                    <a:pt x="40" y="9"/>
                  </a:cubicBezTo>
                  <a:cubicBezTo>
                    <a:pt x="52" y="0"/>
                    <a:pt x="69" y="5"/>
                    <a:pt x="78" y="19"/>
                  </a:cubicBezTo>
                  <a:cubicBezTo>
                    <a:pt x="85" y="28"/>
                    <a:pt x="83" y="35"/>
                    <a:pt x="86" y="39"/>
                  </a:cubicBezTo>
                  <a:cubicBezTo>
                    <a:pt x="88" y="43"/>
                    <a:pt x="91" y="40"/>
                    <a:pt x="92" y="42"/>
                  </a:cubicBezTo>
                  <a:cubicBezTo>
                    <a:pt x="92" y="42"/>
                    <a:pt x="92" y="43"/>
                    <a:pt x="92" y="43"/>
                  </a:cubicBezTo>
                  <a:lnTo>
                    <a:pt x="66" y="6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3" name="Freeform 16">
              <a:extLst>
                <a:ext uri="{FF2B5EF4-FFF2-40B4-BE49-F238E27FC236}">
                  <a16:creationId xmlns:a16="http://schemas.microsoft.com/office/drawing/2014/main" id="{1FD6A2B4-BFAE-A98D-5E69-D481BAF37F62}"/>
                </a:ext>
              </a:extLst>
            </p:cNvPr>
            <p:cNvSpPr/>
            <p:nvPr/>
          </p:nvSpPr>
          <p:spPr bwMode="auto">
            <a:xfrm>
              <a:off x="1882872" y="2799697"/>
              <a:ext cx="676402" cy="693670"/>
            </a:xfrm>
            <a:custGeom>
              <a:avLst/>
              <a:gdLst>
                <a:gd name="T0" fmla="*/ 1493789373 w 99"/>
                <a:gd name="T1" fmla="*/ 2147483647 h 102"/>
                <a:gd name="T2" fmla="*/ 1260382929 w 99"/>
                <a:gd name="T3" fmla="*/ 2147483647 h 102"/>
                <a:gd name="T4" fmla="*/ 1167025817 w 99"/>
                <a:gd name="T5" fmla="*/ 2147483647 h 102"/>
                <a:gd name="T6" fmla="*/ 933619372 w 99"/>
                <a:gd name="T7" fmla="*/ 2147483647 h 102"/>
                <a:gd name="T8" fmla="*/ 700212715 w 99"/>
                <a:gd name="T9" fmla="*/ 2147483647 h 102"/>
                <a:gd name="T10" fmla="*/ 746898103 w 99"/>
                <a:gd name="T11" fmla="*/ 2147483647 h 102"/>
                <a:gd name="T12" fmla="*/ 1213704373 w 99"/>
                <a:gd name="T13" fmla="*/ 2147483647 h 102"/>
                <a:gd name="T14" fmla="*/ 2147483647 w 99"/>
                <a:gd name="T15" fmla="*/ 2147483647 h 102"/>
                <a:gd name="T16" fmla="*/ 1960595857 w 99"/>
                <a:gd name="T17" fmla="*/ 1757474050 h 102"/>
                <a:gd name="T18" fmla="*/ 793576659 w 99"/>
                <a:gd name="T19" fmla="*/ 2147483647 h 102"/>
                <a:gd name="T20" fmla="*/ 606848770 w 99"/>
                <a:gd name="T21" fmla="*/ 2147483647 h 102"/>
                <a:gd name="T22" fmla="*/ 466806270 w 99"/>
                <a:gd name="T23" fmla="*/ 2147483647 h 102"/>
                <a:gd name="T24" fmla="*/ 280085107 w 99"/>
                <a:gd name="T25" fmla="*/ 1942473489 h 102"/>
                <a:gd name="T26" fmla="*/ 0 w 99"/>
                <a:gd name="T27" fmla="*/ 1248735264 h 102"/>
                <a:gd name="T28" fmla="*/ 46678569 w 99"/>
                <a:gd name="T29" fmla="*/ 1109980904 h 102"/>
                <a:gd name="T30" fmla="*/ 560170214 w 99"/>
                <a:gd name="T31" fmla="*/ 1433727477 h 102"/>
                <a:gd name="T32" fmla="*/ 2147483647 w 99"/>
                <a:gd name="T33" fmla="*/ 554990452 h 102"/>
                <a:gd name="T34" fmla="*/ 2147483647 w 99"/>
                <a:gd name="T35" fmla="*/ 46251467 h 102"/>
                <a:gd name="T36" fmla="*/ 2147483647 w 99"/>
                <a:gd name="T37" fmla="*/ 92496133 h 102"/>
                <a:gd name="T38" fmla="*/ 2147483647 w 99"/>
                <a:gd name="T39" fmla="*/ 786240919 h 102"/>
                <a:gd name="T40" fmla="*/ 2147483647 w 99"/>
                <a:gd name="T41" fmla="*/ 1479978931 h 102"/>
                <a:gd name="T42" fmla="*/ 2147483647 w 99"/>
                <a:gd name="T43" fmla="*/ 1618726491 h 102"/>
                <a:gd name="T44" fmla="*/ 2147483647 w 99"/>
                <a:gd name="T45" fmla="*/ 1294979917 h 102"/>
                <a:gd name="T46" fmla="*/ 2053959801 w 99"/>
                <a:gd name="T47" fmla="*/ 1757474050 h 102"/>
                <a:gd name="T48" fmla="*/ 2147483647 w 99"/>
                <a:gd name="T49" fmla="*/ 2147483647 h 102"/>
                <a:gd name="T50" fmla="*/ 2147483647 w 99"/>
                <a:gd name="T51" fmla="*/ 2147483647 h 102"/>
                <a:gd name="T52" fmla="*/ 2147483647 w 99"/>
                <a:gd name="T53" fmla="*/ 2034969595 h 102"/>
                <a:gd name="T54" fmla="*/ 2147483647 w 99"/>
                <a:gd name="T55" fmla="*/ 2127472502 h 102"/>
                <a:gd name="T56" fmla="*/ 2147483647 w 99"/>
                <a:gd name="T57" fmla="*/ 2147483647 h 102"/>
                <a:gd name="T58" fmla="*/ 2147483647 w 99"/>
                <a:gd name="T59" fmla="*/ 2147483647 h 102"/>
                <a:gd name="T60" fmla="*/ 2147483647 w 99"/>
                <a:gd name="T61" fmla="*/ 2147483647 h 102"/>
                <a:gd name="T62" fmla="*/ 2147483647 w 99"/>
                <a:gd name="T63" fmla="*/ 2147483647 h 102"/>
                <a:gd name="T64" fmla="*/ 1493789373 w 99"/>
                <a:gd name="T65" fmla="*/ 2147483647 h 10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9"/>
                <a:gd name="T100" fmla="*/ 0 h 102"/>
                <a:gd name="T101" fmla="*/ 99 w 99"/>
                <a:gd name="T102" fmla="*/ 102 h 10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9" h="102">
                  <a:moveTo>
                    <a:pt x="32" y="90"/>
                  </a:moveTo>
                  <a:cubicBezTo>
                    <a:pt x="23" y="93"/>
                    <a:pt x="30" y="101"/>
                    <a:pt x="27" y="102"/>
                  </a:cubicBezTo>
                  <a:cubicBezTo>
                    <a:pt x="26" y="102"/>
                    <a:pt x="26" y="102"/>
                    <a:pt x="25" y="101"/>
                  </a:cubicBezTo>
                  <a:cubicBezTo>
                    <a:pt x="23" y="95"/>
                    <a:pt x="22" y="90"/>
                    <a:pt x="20" y="86"/>
                  </a:cubicBezTo>
                  <a:cubicBezTo>
                    <a:pt x="19" y="81"/>
                    <a:pt x="17" y="76"/>
                    <a:pt x="15" y="71"/>
                  </a:cubicBezTo>
                  <a:cubicBezTo>
                    <a:pt x="15" y="69"/>
                    <a:pt x="15" y="68"/>
                    <a:pt x="16" y="68"/>
                  </a:cubicBezTo>
                  <a:cubicBezTo>
                    <a:pt x="19" y="67"/>
                    <a:pt x="18" y="78"/>
                    <a:pt x="26" y="75"/>
                  </a:cubicBezTo>
                  <a:cubicBezTo>
                    <a:pt x="51" y="67"/>
                    <a:pt x="51" y="67"/>
                    <a:pt x="51" y="67"/>
                  </a:cubicBezTo>
                  <a:cubicBezTo>
                    <a:pt x="42" y="38"/>
                    <a:pt x="42" y="38"/>
                    <a:pt x="42" y="38"/>
                  </a:cubicBezTo>
                  <a:cubicBezTo>
                    <a:pt x="17" y="47"/>
                    <a:pt x="17" y="47"/>
                    <a:pt x="17" y="47"/>
                  </a:cubicBezTo>
                  <a:cubicBezTo>
                    <a:pt x="8" y="50"/>
                    <a:pt x="16" y="57"/>
                    <a:pt x="13" y="58"/>
                  </a:cubicBezTo>
                  <a:cubicBezTo>
                    <a:pt x="12" y="59"/>
                    <a:pt x="11" y="58"/>
                    <a:pt x="10" y="57"/>
                  </a:cubicBezTo>
                  <a:cubicBezTo>
                    <a:pt x="9" y="51"/>
                    <a:pt x="7" y="46"/>
                    <a:pt x="6" y="42"/>
                  </a:cubicBezTo>
                  <a:cubicBezTo>
                    <a:pt x="4" y="37"/>
                    <a:pt x="2" y="32"/>
                    <a:pt x="0" y="27"/>
                  </a:cubicBezTo>
                  <a:cubicBezTo>
                    <a:pt x="0" y="25"/>
                    <a:pt x="0" y="25"/>
                    <a:pt x="1" y="24"/>
                  </a:cubicBezTo>
                  <a:cubicBezTo>
                    <a:pt x="4" y="23"/>
                    <a:pt x="3" y="34"/>
                    <a:pt x="12" y="31"/>
                  </a:cubicBezTo>
                  <a:cubicBezTo>
                    <a:pt x="67" y="12"/>
                    <a:pt x="67" y="12"/>
                    <a:pt x="67" y="12"/>
                  </a:cubicBezTo>
                  <a:cubicBezTo>
                    <a:pt x="76" y="9"/>
                    <a:pt x="68" y="2"/>
                    <a:pt x="71" y="1"/>
                  </a:cubicBezTo>
                  <a:cubicBezTo>
                    <a:pt x="72" y="0"/>
                    <a:pt x="73" y="1"/>
                    <a:pt x="74" y="2"/>
                  </a:cubicBezTo>
                  <a:cubicBezTo>
                    <a:pt x="75" y="8"/>
                    <a:pt x="77" y="13"/>
                    <a:pt x="78" y="17"/>
                  </a:cubicBezTo>
                  <a:cubicBezTo>
                    <a:pt x="80" y="22"/>
                    <a:pt x="82" y="27"/>
                    <a:pt x="84" y="32"/>
                  </a:cubicBezTo>
                  <a:cubicBezTo>
                    <a:pt x="84" y="34"/>
                    <a:pt x="84" y="34"/>
                    <a:pt x="83" y="35"/>
                  </a:cubicBezTo>
                  <a:cubicBezTo>
                    <a:pt x="80" y="36"/>
                    <a:pt x="81" y="25"/>
                    <a:pt x="72" y="28"/>
                  </a:cubicBezTo>
                  <a:cubicBezTo>
                    <a:pt x="44" y="38"/>
                    <a:pt x="44" y="38"/>
                    <a:pt x="44" y="38"/>
                  </a:cubicBezTo>
                  <a:cubicBezTo>
                    <a:pt x="54" y="66"/>
                    <a:pt x="54" y="66"/>
                    <a:pt x="54" y="66"/>
                  </a:cubicBezTo>
                  <a:cubicBezTo>
                    <a:pt x="82" y="56"/>
                    <a:pt x="82" y="56"/>
                    <a:pt x="82" y="56"/>
                  </a:cubicBezTo>
                  <a:cubicBezTo>
                    <a:pt x="90" y="53"/>
                    <a:pt x="83" y="45"/>
                    <a:pt x="86" y="44"/>
                  </a:cubicBezTo>
                  <a:cubicBezTo>
                    <a:pt x="87" y="44"/>
                    <a:pt x="88" y="44"/>
                    <a:pt x="88" y="46"/>
                  </a:cubicBezTo>
                  <a:cubicBezTo>
                    <a:pt x="90" y="52"/>
                    <a:pt x="92" y="57"/>
                    <a:pt x="93" y="61"/>
                  </a:cubicBezTo>
                  <a:cubicBezTo>
                    <a:pt x="95" y="65"/>
                    <a:pt x="97" y="70"/>
                    <a:pt x="98" y="76"/>
                  </a:cubicBezTo>
                  <a:cubicBezTo>
                    <a:pt x="99" y="78"/>
                    <a:pt x="99" y="78"/>
                    <a:pt x="98" y="79"/>
                  </a:cubicBezTo>
                  <a:cubicBezTo>
                    <a:pt x="95" y="80"/>
                    <a:pt x="96" y="69"/>
                    <a:pt x="87" y="72"/>
                  </a:cubicBezTo>
                  <a:lnTo>
                    <a:pt x="32" y="90"/>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4" name="Freeform 17">
              <a:extLst>
                <a:ext uri="{FF2B5EF4-FFF2-40B4-BE49-F238E27FC236}">
                  <a16:creationId xmlns:a16="http://schemas.microsoft.com/office/drawing/2014/main" id="{1102BC70-25A4-351D-94EB-4802A0F427BA}"/>
                </a:ext>
              </a:extLst>
            </p:cNvPr>
            <p:cNvSpPr/>
            <p:nvPr/>
          </p:nvSpPr>
          <p:spPr bwMode="auto">
            <a:xfrm>
              <a:off x="1822429" y="2238426"/>
              <a:ext cx="546878" cy="483555"/>
            </a:xfrm>
            <a:custGeom>
              <a:avLst/>
              <a:gdLst>
                <a:gd name="T0" fmla="*/ 560768701 w 80"/>
                <a:gd name="T1" fmla="*/ 2147483647 h 71"/>
                <a:gd name="T2" fmla="*/ 186922883 w 80"/>
                <a:gd name="T3" fmla="*/ 2147483647 h 71"/>
                <a:gd name="T4" fmla="*/ 140192175 w 80"/>
                <a:gd name="T5" fmla="*/ 2147483647 h 71"/>
                <a:gd name="T6" fmla="*/ 93461441 w 80"/>
                <a:gd name="T7" fmla="*/ 2147483647 h 71"/>
                <a:gd name="T8" fmla="*/ 0 w 80"/>
                <a:gd name="T9" fmla="*/ 556619453 h 71"/>
                <a:gd name="T10" fmla="*/ 981338444 w 80"/>
                <a:gd name="T11" fmla="*/ 278309727 h 71"/>
                <a:gd name="T12" fmla="*/ 1121530566 w 80"/>
                <a:gd name="T13" fmla="*/ 231922520 h 71"/>
                <a:gd name="T14" fmla="*/ 1168261273 w 80"/>
                <a:gd name="T15" fmla="*/ 278309727 h 71"/>
                <a:gd name="T16" fmla="*/ 747691530 w 80"/>
                <a:gd name="T17" fmla="*/ 556619453 h 71"/>
                <a:gd name="T18" fmla="*/ 186922883 w 80"/>
                <a:gd name="T19" fmla="*/ 1809006571 h 71"/>
                <a:gd name="T20" fmla="*/ 186922883 w 80"/>
                <a:gd name="T21" fmla="*/ 2087309381 h 71"/>
                <a:gd name="T22" fmla="*/ 1729029760 w 80"/>
                <a:gd name="T23" fmla="*/ 1994541778 h 71"/>
                <a:gd name="T24" fmla="*/ 1729029760 w 80"/>
                <a:gd name="T25" fmla="*/ 1855386968 h 71"/>
                <a:gd name="T26" fmla="*/ 1028069151 w 80"/>
                <a:gd name="T27" fmla="*/ 1252386905 h 71"/>
                <a:gd name="T28" fmla="*/ 887883652 w 80"/>
                <a:gd name="T29" fmla="*/ 1159619302 h 71"/>
                <a:gd name="T30" fmla="*/ 981338444 w 80"/>
                <a:gd name="T31" fmla="*/ 1113232095 h 71"/>
                <a:gd name="T32" fmla="*/ 2147483647 w 80"/>
                <a:gd name="T33" fmla="*/ 1020464492 h 71"/>
                <a:gd name="T34" fmla="*/ 2147483647 w 80"/>
                <a:gd name="T35" fmla="*/ 1113232095 h 71"/>
                <a:gd name="T36" fmla="*/ 2147483647 w 80"/>
                <a:gd name="T37" fmla="*/ 1159619302 h 71"/>
                <a:gd name="T38" fmla="*/ 1822491602 w 80"/>
                <a:gd name="T39" fmla="*/ 1855386968 h 71"/>
                <a:gd name="T40" fmla="*/ 1869222309 w 80"/>
                <a:gd name="T41" fmla="*/ 1994541778 h 71"/>
                <a:gd name="T42" fmla="*/ 2147483647 w 80"/>
                <a:gd name="T43" fmla="*/ 1948161381 h 71"/>
                <a:gd name="T44" fmla="*/ 2147483647 w 80"/>
                <a:gd name="T45" fmla="*/ 1484309319 h 71"/>
                <a:gd name="T46" fmla="*/ 2147483647 w 80"/>
                <a:gd name="T47" fmla="*/ 92767630 h 71"/>
                <a:gd name="T48" fmla="*/ 2147483647 w 80"/>
                <a:gd name="T49" fmla="*/ 46387220 h 71"/>
                <a:gd name="T50" fmla="*/ 2147483647 w 80"/>
                <a:gd name="T51" fmla="*/ 0 h 71"/>
                <a:gd name="T52" fmla="*/ 2147483647 w 80"/>
                <a:gd name="T53" fmla="*/ 0 h 71"/>
                <a:gd name="T54" fmla="*/ 2147483647 w 80"/>
                <a:gd name="T55" fmla="*/ 185542070 h 71"/>
                <a:gd name="T56" fmla="*/ 2147483647 w 80"/>
                <a:gd name="T57" fmla="*/ 2147483647 h 71"/>
                <a:gd name="T58" fmla="*/ 2147483647 w 80"/>
                <a:gd name="T59" fmla="*/ 2147483647 h 71"/>
                <a:gd name="T60" fmla="*/ 2147483647 w 80"/>
                <a:gd name="T61" fmla="*/ 2147483647 h 71"/>
                <a:gd name="T62" fmla="*/ 2147483647 w 80"/>
                <a:gd name="T63" fmla="*/ 2147483647 h 71"/>
                <a:gd name="T64" fmla="*/ 560768701 w 80"/>
                <a:gd name="T65" fmla="*/ 2147483647 h 7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0"/>
                <a:gd name="T100" fmla="*/ 0 h 71"/>
                <a:gd name="T101" fmla="*/ 80 w 80"/>
                <a:gd name="T102" fmla="*/ 71 h 7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0" h="71">
                  <a:moveTo>
                    <a:pt x="12" y="61"/>
                  </a:moveTo>
                  <a:cubicBezTo>
                    <a:pt x="3" y="61"/>
                    <a:pt x="8" y="71"/>
                    <a:pt x="4" y="71"/>
                  </a:cubicBezTo>
                  <a:cubicBezTo>
                    <a:pt x="3" y="71"/>
                    <a:pt x="3" y="71"/>
                    <a:pt x="3" y="69"/>
                  </a:cubicBezTo>
                  <a:cubicBezTo>
                    <a:pt x="2" y="63"/>
                    <a:pt x="2" y="58"/>
                    <a:pt x="2" y="53"/>
                  </a:cubicBezTo>
                  <a:cubicBezTo>
                    <a:pt x="2" y="39"/>
                    <a:pt x="1" y="26"/>
                    <a:pt x="0" y="12"/>
                  </a:cubicBezTo>
                  <a:cubicBezTo>
                    <a:pt x="21" y="6"/>
                    <a:pt x="21" y="6"/>
                    <a:pt x="21" y="6"/>
                  </a:cubicBezTo>
                  <a:cubicBezTo>
                    <a:pt x="23" y="5"/>
                    <a:pt x="24" y="5"/>
                    <a:pt x="24" y="5"/>
                  </a:cubicBezTo>
                  <a:cubicBezTo>
                    <a:pt x="25" y="5"/>
                    <a:pt x="25" y="5"/>
                    <a:pt x="25" y="6"/>
                  </a:cubicBezTo>
                  <a:cubicBezTo>
                    <a:pt x="25" y="7"/>
                    <a:pt x="23" y="7"/>
                    <a:pt x="16" y="12"/>
                  </a:cubicBezTo>
                  <a:cubicBezTo>
                    <a:pt x="8" y="17"/>
                    <a:pt x="3" y="25"/>
                    <a:pt x="4" y="39"/>
                  </a:cubicBezTo>
                  <a:cubicBezTo>
                    <a:pt x="4" y="45"/>
                    <a:pt x="4" y="45"/>
                    <a:pt x="4" y="45"/>
                  </a:cubicBezTo>
                  <a:cubicBezTo>
                    <a:pt x="37" y="43"/>
                    <a:pt x="37" y="43"/>
                    <a:pt x="37" y="43"/>
                  </a:cubicBezTo>
                  <a:cubicBezTo>
                    <a:pt x="37" y="40"/>
                    <a:pt x="37" y="40"/>
                    <a:pt x="37" y="40"/>
                  </a:cubicBezTo>
                  <a:cubicBezTo>
                    <a:pt x="36" y="32"/>
                    <a:pt x="30" y="27"/>
                    <a:pt x="22" y="27"/>
                  </a:cubicBezTo>
                  <a:cubicBezTo>
                    <a:pt x="20" y="27"/>
                    <a:pt x="19" y="27"/>
                    <a:pt x="19" y="25"/>
                  </a:cubicBezTo>
                  <a:cubicBezTo>
                    <a:pt x="19" y="25"/>
                    <a:pt x="20" y="24"/>
                    <a:pt x="21" y="24"/>
                  </a:cubicBezTo>
                  <a:cubicBezTo>
                    <a:pt x="55" y="22"/>
                    <a:pt x="55" y="22"/>
                    <a:pt x="55" y="22"/>
                  </a:cubicBezTo>
                  <a:cubicBezTo>
                    <a:pt x="56" y="22"/>
                    <a:pt x="57" y="23"/>
                    <a:pt x="57" y="24"/>
                  </a:cubicBezTo>
                  <a:cubicBezTo>
                    <a:pt x="57" y="25"/>
                    <a:pt x="56" y="25"/>
                    <a:pt x="54" y="25"/>
                  </a:cubicBezTo>
                  <a:cubicBezTo>
                    <a:pt x="44" y="26"/>
                    <a:pt x="39" y="32"/>
                    <a:pt x="39" y="40"/>
                  </a:cubicBezTo>
                  <a:cubicBezTo>
                    <a:pt x="40" y="43"/>
                    <a:pt x="40" y="43"/>
                    <a:pt x="40" y="43"/>
                  </a:cubicBezTo>
                  <a:cubicBezTo>
                    <a:pt x="68" y="42"/>
                    <a:pt x="68" y="42"/>
                    <a:pt x="68" y="42"/>
                  </a:cubicBezTo>
                  <a:cubicBezTo>
                    <a:pt x="73" y="41"/>
                    <a:pt x="76" y="39"/>
                    <a:pt x="76" y="32"/>
                  </a:cubicBezTo>
                  <a:cubicBezTo>
                    <a:pt x="75" y="14"/>
                    <a:pt x="62" y="5"/>
                    <a:pt x="50" y="2"/>
                  </a:cubicBezTo>
                  <a:cubicBezTo>
                    <a:pt x="48" y="2"/>
                    <a:pt x="47" y="2"/>
                    <a:pt x="47" y="1"/>
                  </a:cubicBezTo>
                  <a:cubicBezTo>
                    <a:pt x="47" y="0"/>
                    <a:pt x="48" y="0"/>
                    <a:pt x="48" y="0"/>
                  </a:cubicBezTo>
                  <a:cubicBezTo>
                    <a:pt x="49" y="0"/>
                    <a:pt x="50" y="0"/>
                    <a:pt x="52" y="0"/>
                  </a:cubicBezTo>
                  <a:cubicBezTo>
                    <a:pt x="77" y="4"/>
                    <a:pt x="77" y="4"/>
                    <a:pt x="77" y="4"/>
                  </a:cubicBezTo>
                  <a:cubicBezTo>
                    <a:pt x="77" y="19"/>
                    <a:pt x="78" y="34"/>
                    <a:pt x="79" y="49"/>
                  </a:cubicBezTo>
                  <a:cubicBezTo>
                    <a:pt x="79" y="54"/>
                    <a:pt x="80" y="59"/>
                    <a:pt x="80" y="65"/>
                  </a:cubicBezTo>
                  <a:cubicBezTo>
                    <a:pt x="80" y="67"/>
                    <a:pt x="79" y="67"/>
                    <a:pt x="78" y="67"/>
                  </a:cubicBezTo>
                  <a:cubicBezTo>
                    <a:pt x="75" y="68"/>
                    <a:pt x="79" y="58"/>
                    <a:pt x="70" y="58"/>
                  </a:cubicBezTo>
                  <a:lnTo>
                    <a:pt x="12" y="61"/>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5" name="Freeform 18">
              <a:extLst>
                <a:ext uri="{FF2B5EF4-FFF2-40B4-BE49-F238E27FC236}">
                  <a16:creationId xmlns:a16="http://schemas.microsoft.com/office/drawing/2014/main" id="{79A4336A-C438-9E32-8606-A16FB40EBA53}"/>
                </a:ext>
              </a:extLst>
            </p:cNvPr>
            <p:cNvSpPr/>
            <p:nvPr/>
          </p:nvSpPr>
          <p:spPr bwMode="auto">
            <a:xfrm>
              <a:off x="1831063" y="1481433"/>
              <a:ext cx="633227" cy="662010"/>
            </a:xfrm>
            <a:custGeom>
              <a:avLst/>
              <a:gdLst>
                <a:gd name="T0" fmla="*/ 2147483647 w 93"/>
                <a:gd name="T1" fmla="*/ 2147483647 h 97"/>
                <a:gd name="T2" fmla="*/ 2147483647 w 93"/>
                <a:gd name="T3" fmla="*/ 2147483647 h 97"/>
                <a:gd name="T4" fmla="*/ 2147483647 w 93"/>
                <a:gd name="T5" fmla="*/ 2147483647 h 97"/>
                <a:gd name="T6" fmla="*/ 2147483647 w 93"/>
                <a:gd name="T7" fmla="*/ 2147483647 h 97"/>
                <a:gd name="T8" fmla="*/ 2147483647 w 93"/>
                <a:gd name="T9" fmla="*/ 2147483647 h 97"/>
                <a:gd name="T10" fmla="*/ 2147483647 w 93"/>
                <a:gd name="T11" fmla="*/ 2147483647 h 97"/>
                <a:gd name="T12" fmla="*/ 2147483647 w 93"/>
                <a:gd name="T13" fmla="*/ 2147483647 h 97"/>
                <a:gd name="T14" fmla="*/ 2147483647 w 93"/>
                <a:gd name="T15" fmla="*/ 2147483647 h 97"/>
                <a:gd name="T16" fmla="*/ 2147483647 w 93"/>
                <a:gd name="T17" fmla="*/ 2147483647 h 97"/>
                <a:gd name="T18" fmla="*/ 602695941 w 93"/>
                <a:gd name="T19" fmla="*/ 2147483647 h 97"/>
                <a:gd name="T20" fmla="*/ 139085254 w 93"/>
                <a:gd name="T21" fmla="*/ 2147483647 h 97"/>
                <a:gd name="T22" fmla="*/ 46361747 w 93"/>
                <a:gd name="T23" fmla="*/ 2147483647 h 97"/>
                <a:gd name="T24" fmla="*/ 46361747 w 93"/>
                <a:gd name="T25" fmla="*/ 2147483647 h 97"/>
                <a:gd name="T26" fmla="*/ 139085254 w 93"/>
                <a:gd name="T27" fmla="*/ 2147483647 h 97"/>
                <a:gd name="T28" fmla="*/ 278163699 w 93"/>
                <a:gd name="T29" fmla="*/ 2147483647 h 97"/>
                <a:gd name="T30" fmla="*/ 2147483647 w 93"/>
                <a:gd name="T31" fmla="*/ 1211041555 h 97"/>
                <a:gd name="T32" fmla="*/ 2147483647 w 93"/>
                <a:gd name="T33" fmla="*/ 1211041555 h 97"/>
                <a:gd name="T34" fmla="*/ 1483555475 w 93"/>
                <a:gd name="T35" fmla="*/ 884991282 h 97"/>
                <a:gd name="T36" fmla="*/ 741774333 w 93"/>
                <a:gd name="T37" fmla="*/ 1071302891 h 97"/>
                <a:gd name="T38" fmla="*/ 602695941 w 93"/>
                <a:gd name="T39" fmla="*/ 1304200665 h 97"/>
                <a:gd name="T40" fmla="*/ 556334208 w 93"/>
                <a:gd name="T41" fmla="*/ 1211041555 h 97"/>
                <a:gd name="T42" fmla="*/ 695412600 w 93"/>
                <a:gd name="T43" fmla="*/ 652100333 h 97"/>
                <a:gd name="T44" fmla="*/ 834497800 w 93"/>
                <a:gd name="T45" fmla="*/ 46579568 h 97"/>
                <a:gd name="T46" fmla="*/ 880859534 w 93"/>
                <a:gd name="T47" fmla="*/ 0 h 97"/>
                <a:gd name="T48" fmla="*/ 927221480 w 93"/>
                <a:gd name="T49" fmla="*/ 279470611 h 97"/>
                <a:gd name="T50" fmla="*/ 1483555475 w 93"/>
                <a:gd name="T51" fmla="*/ 745259443 h 97"/>
                <a:gd name="T52" fmla="*/ 2147483647 w 93"/>
                <a:gd name="T53" fmla="*/ 1350780220 h 97"/>
                <a:gd name="T54" fmla="*/ 2147483647 w 93"/>
                <a:gd name="T55" fmla="*/ 1443932505 h 97"/>
                <a:gd name="T56" fmla="*/ 2147483647 w 93"/>
                <a:gd name="T57" fmla="*/ 1537091615 h 97"/>
                <a:gd name="T58" fmla="*/ 788136067 w 93"/>
                <a:gd name="T59" fmla="*/ 2147483647 h 97"/>
                <a:gd name="T60" fmla="*/ 788136067 w 93"/>
                <a:gd name="T61" fmla="*/ 2147483647 h 97"/>
                <a:gd name="T62" fmla="*/ 2147483647 w 93"/>
                <a:gd name="T63" fmla="*/ 2147483647 h 9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97"/>
                <a:gd name="T98" fmla="*/ 93 w 93"/>
                <a:gd name="T99" fmla="*/ 97 h 9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97">
                  <a:moveTo>
                    <a:pt x="62" y="78"/>
                  </a:moveTo>
                  <a:cubicBezTo>
                    <a:pt x="71" y="80"/>
                    <a:pt x="75" y="77"/>
                    <a:pt x="77" y="74"/>
                  </a:cubicBezTo>
                  <a:cubicBezTo>
                    <a:pt x="79" y="71"/>
                    <a:pt x="79" y="68"/>
                    <a:pt x="81" y="69"/>
                  </a:cubicBezTo>
                  <a:cubicBezTo>
                    <a:pt x="81" y="69"/>
                    <a:pt x="82" y="69"/>
                    <a:pt x="81" y="70"/>
                  </a:cubicBezTo>
                  <a:cubicBezTo>
                    <a:pt x="81" y="74"/>
                    <a:pt x="79" y="78"/>
                    <a:pt x="79" y="83"/>
                  </a:cubicBezTo>
                  <a:cubicBezTo>
                    <a:pt x="78" y="87"/>
                    <a:pt x="77" y="92"/>
                    <a:pt x="76" y="96"/>
                  </a:cubicBezTo>
                  <a:cubicBezTo>
                    <a:pt x="76" y="97"/>
                    <a:pt x="75" y="97"/>
                    <a:pt x="74" y="97"/>
                  </a:cubicBezTo>
                  <a:cubicBezTo>
                    <a:pt x="73" y="96"/>
                    <a:pt x="74" y="94"/>
                    <a:pt x="74" y="90"/>
                  </a:cubicBezTo>
                  <a:cubicBezTo>
                    <a:pt x="73" y="87"/>
                    <a:pt x="70" y="82"/>
                    <a:pt x="61" y="80"/>
                  </a:cubicBezTo>
                  <a:cubicBezTo>
                    <a:pt x="13" y="70"/>
                    <a:pt x="13" y="70"/>
                    <a:pt x="13" y="70"/>
                  </a:cubicBezTo>
                  <a:cubicBezTo>
                    <a:pt x="7" y="72"/>
                    <a:pt x="5" y="75"/>
                    <a:pt x="3" y="79"/>
                  </a:cubicBezTo>
                  <a:cubicBezTo>
                    <a:pt x="3" y="80"/>
                    <a:pt x="3" y="81"/>
                    <a:pt x="1" y="81"/>
                  </a:cubicBezTo>
                  <a:cubicBezTo>
                    <a:pt x="1" y="81"/>
                    <a:pt x="0" y="80"/>
                    <a:pt x="1" y="79"/>
                  </a:cubicBezTo>
                  <a:cubicBezTo>
                    <a:pt x="1" y="75"/>
                    <a:pt x="2" y="71"/>
                    <a:pt x="3" y="67"/>
                  </a:cubicBezTo>
                  <a:cubicBezTo>
                    <a:pt x="6" y="55"/>
                    <a:pt x="6" y="55"/>
                    <a:pt x="6" y="55"/>
                  </a:cubicBezTo>
                  <a:cubicBezTo>
                    <a:pt x="64" y="26"/>
                    <a:pt x="64" y="26"/>
                    <a:pt x="64" y="26"/>
                  </a:cubicBezTo>
                  <a:cubicBezTo>
                    <a:pt x="65" y="26"/>
                    <a:pt x="65" y="26"/>
                    <a:pt x="65" y="26"/>
                  </a:cubicBezTo>
                  <a:cubicBezTo>
                    <a:pt x="32" y="19"/>
                    <a:pt x="32" y="19"/>
                    <a:pt x="32" y="19"/>
                  </a:cubicBezTo>
                  <a:cubicBezTo>
                    <a:pt x="23" y="17"/>
                    <a:pt x="19" y="20"/>
                    <a:pt x="16" y="23"/>
                  </a:cubicBezTo>
                  <a:cubicBezTo>
                    <a:pt x="14" y="25"/>
                    <a:pt x="15" y="29"/>
                    <a:pt x="13" y="28"/>
                  </a:cubicBezTo>
                  <a:cubicBezTo>
                    <a:pt x="12" y="28"/>
                    <a:pt x="12" y="28"/>
                    <a:pt x="12" y="26"/>
                  </a:cubicBezTo>
                  <a:cubicBezTo>
                    <a:pt x="13" y="23"/>
                    <a:pt x="14" y="18"/>
                    <a:pt x="15" y="14"/>
                  </a:cubicBezTo>
                  <a:cubicBezTo>
                    <a:pt x="16" y="9"/>
                    <a:pt x="17" y="5"/>
                    <a:pt x="18" y="1"/>
                  </a:cubicBezTo>
                  <a:cubicBezTo>
                    <a:pt x="18" y="0"/>
                    <a:pt x="19" y="0"/>
                    <a:pt x="19" y="0"/>
                  </a:cubicBezTo>
                  <a:cubicBezTo>
                    <a:pt x="21" y="0"/>
                    <a:pt x="19" y="3"/>
                    <a:pt x="20" y="6"/>
                  </a:cubicBezTo>
                  <a:cubicBezTo>
                    <a:pt x="21" y="10"/>
                    <a:pt x="24" y="14"/>
                    <a:pt x="32" y="16"/>
                  </a:cubicBezTo>
                  <a:cubicBezTo>
                    <a:pt x="89" y="29"/>
                    <a:pt x="89" y="29"/>
                    <a:pt x="89" y="29"/>
                  </a:cubicBezTo>
                  <a:cubicBezTo>
                    <a:pt x="91" y="29"/>
                    <a:pt x="93" y="30"/>
                    <a:pt x="93" y="31"/>
                  </a:cubicBezTo>
                  <a:cubicBezTo>
                    <a:pt x="93" y="31"/>
                    <a:pt x="91" y="32"/>
                    <a:pt x="90" y="33"/>
                  </a:cubicBezTo>
                  <a:cubicBezTo>
                    <a:pt x="17" y="68"/>
                    <a:pt x="17" y="68"/>
                    <a:pt x="17" y="68"/>
                  </a:cubicBezTo>
                  <a:cubicBezTo>
                    <a:pt x="17" y="68"/>
                    <a:pt x="17" y="68"/>
                    <a:pt x="17" y="68"/>
                  </a:cubicBezTo>
                  <a:lnTo>
                    <a:pt x="62" y="78"/>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6" name="Freeform 19">
              <a:extLst>
                <a:ext uri="{FF2B5EF4-FFF2-40B4-BE49-F238E27FC236}">
                  <a16:creationId xmlns:a16="http://schemas.microsoft.com/office/drawing/2014/main" id="{24F14B6C-A994-518B-85F6-A51CC642416C}"/>
                </a:ext>
              </a:extLst>
            </p:cNvPr>
            <p:cNvSpPr/>
            <p:nvPr/>
          </p:nvSpPr>
          <p:spPr bwMode="auto">
            <a:xfrm>
              <a:off x="2026788" y="992122"/>
              <a:ext cx="607323" cy="604444"/>
            </a:xfrm>
            <a:custGeom>
              <a:avLst/>
              <a:gdLst>
                <a:gd name="T0" fmla="*/ 2147483647 w 89"/>
                <a:gd name="T1" fmla="*/ 2147483647 h 89"/>
                <a:gd name="T2" fmla="*/ 2147483647 w 89"/>
                <a:gd name="T3" fmla="*/ 1522112142 h 89"/>
                <a:gd name="T4" fmla="*/ 2147483647 w 89"/>
                <a:gd name="T5" fmla="*/ 968618207 h 89"/>
                <a:gd name="T6" fmla="*/ 2147483647 w 89"/>
                <a:gd name="T7" fmla="*/ 968618207 h 89"/>
                <a:gd name="T8" fmla="*/ 2147483647 w 89"/>
                <a:gd name="T9" fmla="*/ 1060867196 h 89"/>
                <a:gd name="T10" fmla="*/ 2147483647 w 89"/>
                <a:gd name="T11" fmla="*/ 1752731219 h 89"/>
                <a:gd name="T12" fmla="*/ 2147483647 w 89"/>
                <a:gd name="T13" fmla="*/ 2147483647 h 89"/>
                <a:gd name="T14" fmla="*/ 2147483647 w 89"/>
                <a:gd name="T15" fmla="*/ 2147483647 h 89"/>
                <a:gd name="T16" fmla="*/ 2147483647 w 89"/>
                <a:gd name="T17" fmla="*/ 2147483647 h 89"/>
                <a:gd name="T18" fmla="*/ 2147483647 w 89"/>
                <a:gd name="T19" fmla="*/ 2147483647 h 89"/>
                <a:gd name="T20" fmla="*/ 745041978 w 89"/>
                <a:gd name="T21" fmla="*/ 830241115 h 89"/>
                <a:gd name="T22" fmla="*/ 605344088 w 89"/>
                <a:gd name="T23" fmla="*/ 1106988295 h 89"/>
                <a:gd name="T24" fmla="*/ 651910051 w 89"/>
                <a:gd name="T25" fmla="*/ 2147483647 h 89"/>
                <a:gd name="T26" fmla="*/ 977865184 w 89"/>
                <a:gd name="T27" fmla="*/ 2147483647 h 89"/>
                <a:gd name="T28" fmla="*/ 884733044 w 89"/>
                <a:gd name="T29" fmla="*/ 2147483647 h 89"/>
                <a:gd name="T30" fmla="*/ 791607941 w 89"/>
                <a:gd name="T31" fmla="*/ 2147483647 h 89"/>
                <a:gd name="T32" fmla="*/ 0 w 89"/>
                <a:gd name="T33" fmla="*/ 2147483647 h 89"/>
                <a:gd name="T34" fmla="*/ 512212161 w 89"/>
                <a:gd name="T35" fmla="*/ 1106988295 h 89"/>
                <a:gd name="T36" fmla="*/ 977865184 w 89"/>
                <a:gd name="T37" fmla="*/ 46127904 h 89"/>
                <a:gd name="T38" fmla="*/ 1070997110 w 89"/>
                <a:gd name="T39" fmla="*/ 0 h 89"/>
                <a:gd name="T40" fmla="*/ 1164122213 w 89"/>
                <a:gd name="T41" fmla="*/ 138376933 h 89"/>
                <a:gd name="T42" fmla="*/ 2147483647 w 89"/>
                <a:gd name="T43" fmla="*/ 2147483647 h 89"/>
                <a:gd name="T44" fmla="*/ 2147483647 w 89"/>
                <a:gd name="T45" fmla="*/ 2147483647 h 8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9"/>
                <a:gd name="T70" fmla="*/ 0 h 89"/>
                <a:gd name="T71" fmla="*/ 89 w 89"/>
                <a:gd name="T72" fmla="*/ 89 h 8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9" h="89">
                  <a:moveTo>
                    <a:pt x="75" y="62"/>
                  </a:moveTo>
                  <a:cubicBezTo>
                    <a:pt x="80" y="50"/>
                    <a:pt x="78" y="40"/>
                    <a:pt x="74" y="33"/>
                  </a:cubicBezTo>
                  <a:cubicBezTo>
                    <a:pt x="70" y="25"/>
                    <a:pt x="64" y="23"/>
                    <a:pt x="64" y="21"/>
                  </a:cubicBezTo>
                  <a:cubicBezTo>
                    <a:pt x="65" y="21"/>
                    <a:pt x="65" y="20"/>
                    <a:pt x="66" y="21"/>
                  </a:cubicBezTo>
                  <a:cubicBezTo>
                    <a:pt x="67" y="21"/>
                    <a:pt x="68" y="22"/>
                    <a:pt x="70" y="23"/>
                  </a:cubicBezTo>
                  <a:cubicBezTo>
                    <a:pt x="89" y="38"/>
                    <a:pt x="89" y="38"/>
                    <a:pt x="89" y="38"/>
                  </a:cubicBezTo>
                  <a:cubicBezTo>
                    <a:pt x="85" y="46"/>
                    <a:pt x="81" y="54"/>
                    <a:pt x="77" y="62"/>
                  </a:cubicBezTo>
                  <a:cubicBezTo>
                    <a:pt x="73" y="71"/>
                    <a:pt x="70" y="79"/>
                    <a:pt x="66" y="88"/>
                  </a:cubicBezTo>
                  <a:cubicBezTo>
                    <a:pt x="65" y="89"/>
                    <a:pt x="65" y="89"/>
                    <a:pt x="64" y="89"/>
                  </a:cubicBezTo>
                  <a:cubicBezTo>
                    <a:pt x="64" y="88"/>
                    <a:pt x="63" y="88"/>
                    <a:pt x="62" y="86"/>
                  </a:cubicBezTo>
                  <a:cubicBezTo>
                    <a:pt x="16" y="18"/>
                    <a:pt x="16" y="18"/>
                    <a:pt x="16" y="18"/>
                  </a:cubicBezTo>
                  <a:cubicBezTo>
                    <a:pt x="13" y="24"/>
                    <a:pt x="13" y="24"/>
                    <a:pt x="13" y="24"/>
                  </a:cubicBezTo>
                  <a:cubicBezTo>
                    <a:pt x="8" y="36"/>
                    <a:pt x="9" y="45"/>
                    <a:pt x="14" y="53"/>
                  </a:cubicBezTo>
                  <a:cubicBezTo>
                    <a:pt x="20" y="61"/>
                    <a:pt x="21" y="61"/>
                    <a:pt x="21" y="62"/>
                  </a:cubicBezTo>
                  <a:cubicBezTo>
                    <a:pt x="20" y="63"/>
                    <a:pt x="20" y="63"/>
                    <a:pt x="19" y="63"/>
                  </a:cubicBezTo>
                  <a:cubicBezTo>
                    <a:pt x="19" y="63"/>
                    <a:pt x="18" y="62"/>
                    <a:pt x="17" y="61"/>
                  </a:cubicBezTo>
                  <a:cubicBezTo>
                    <a:pt x="0" y="47"/>
                    <a:pt x="0" y="47"/>
                    <a:pt x="0" y="47"/>
                  </a:cubicBezTo>
                  <a:cubicBezTo>
                    <a:pt x="3" y="39"/>
                    <a:pt x="7" y="32"/>
                    <a:pt x="11" y="24"/>
                  </a:cubicBezTo>
                  <a:cubicBezTo>
                    <a:pt x="14" y="17"/>
                    <a:pt x="17" y="9"/>
                    <a:pt x="21" y="1"/>
                  </a:cubicBezTo>
                  <a:cubicBezTo>
                    <a:pt x="22" y="0"/>
                    <a:pt x="22" y="0"/>
                    <a:pt x="23" y="0"/>
                  </a:cubicBezTo>
                  <a:cubicBezTo>
                    <a:pt x="23" y="0"/>
                    <a:pt x="24" y="2"/>
                    <a:pt x="25" y="3"/>
                  </a:cubicBezTo>
                  <a:cubicBezTo>
                    <a:pt x="71" y="70"/>
                    <a:pt x="71" y="70"/>
                    <a:pt x="71" y="70"/>
                  </a:cubicBezTo>
                  <a:lnTo>
                    <a:pt x="75"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7" name="Freeform 20">
              <a:extLst>
                <a:ext uri="{FF2B5EF4-FFF2-40B4-BE49-F238E27FC236}">
                  <a16:creationId xmlns:a16="http://schemas.microsoft.com/office/drawing/2014/main" id="{209921BB-1159-388E-B7A6-52ED41E1408F}"/>
                </a:ext>
              </a:extLst>
            </p:cNvPr>
            <p:cNvSpPr/>
            <p:nvPr/>
          </p:nvSpPr>
          <p:spPr bwMode="auto">
            <a:xfrm>
              <a:off x="2259931" y="404947"/>
              <a:ext cx="756995" cy="762750"/>
            </a:xfrm>
            <a:custGeom>
              <a:avLst/>
              <a:gdLst>
                <a:gd name="T0" fmla="*/ 604620819 w 111"/>
                <a:gd name="T1" fmla="*/ 2147483647 h 112"/>
                <a:gd name="T2" fmla="*/ 46510864 w 111"/>
                <a:gd name="T3" fmla="*/ 2147483647 h 112"/>
                <a:gd name="T4" fmla="*/ 93021729 w 111"/>
                <a:gd name="T5" fmla="*/ 2147483647 h 112"/>
                <a:gd name="T6" fmla="*/ 558109968 w 111"/>
                <a:gd name="T7" fmla="*/ 2147483647 h 112"/>
                <a:gd name="T8" fmla="*/ 976694202 w 111"/>
                <a:gd name="T9" fmla="*/ 1716051253 h 112"/>
                <a:gd name="T10" fmla="*/ 1116226756 w 111"/>
                <a:gd name="T11" fmla="*/ 1669673341 h 112"/>
                <a:gd name="T12" fmla="*/ 1116226756 w 111"/>
                <a:gd name="T13" fmla="*/ 2147483647 h 112"/>
                <a:gd name="T14" fmla="*/ 2046410107 w 111"/>
                <a:gd name="T15" fmla="*/ 2147483647 h 112"/>
                <a:gd name="T16" fmla="*/ 2147483647 w 111"/>
                <a:gd name="T17" fmla="*/ 1947948046 h 112"/>
                <a:gd name="T18" fmla="*/ 1953395224 w 111"/>
                <a:gd name="T19" fmla="*/ 1205873796 h 112"/>
                <a:gd name="T20" fmla="*/ 1395278223 w 111"/>
                <a:gd name="T21" fmla="*/ 1345014340 h 112"/>
                <a:gd name="T22" fmla="*/ 1395278223 w 111"/>
                <a:gd name="T23" fmla="*/ 1205873796 h 112"/>
                <a:gd name="T24" fmla="*/ 1860373522 w 111"/>
                <a:gd name="T25" fmla="*/ 649318214 h 112"/>
                <a:gd name="T26" fmla="*/ 2147483647 w 111"/>
                <a:gd name="T27" fmla="*/ 46377925 h 112"/>
                <a:gd name="T28" fmla="*/ 2147483647 w 111"/>
                <a:gd name="T29" fmla="*/ 0 h 112"/>
                <a:gd name="T30" fmla="*/ 2147483647 w 111"/>
                <a:gd name="T31" fmla="*/ 602933493 h 112"/>
                <a:gd name="T32" fmla="*/ 2147483647 w 111"/>
                <a:gd name="T33" fmla="*/ 2147483647 h 112"/>
                <a:gd name="T34" fmla="*/ 2147483647 w 111"/>
                <a:gd name="T35" fmla="*/ 2147483647 h 112"/>
                <a:gd name="T36" fmla="*/ 2147483647 w 111"/>
                <a:gd name="T37" fmla="*/ 2147483647 h 112"/>
                <a:gd name="T38" fmla="*/ 2147483647 w 111"/>
                <a:gd name="T39" fmla="*/ 2147483647 h 112"/>
                <a:gd name="T40" fmla="*/ 2147483647 w 111"/>
                <a:gd name="T41" fmla="*/ 2147483647 h 112"/>
                <a:gd name="T42" fmla="*/ 2147483647 w 111"/>
                <a:gd name="T43" fmla="*/ 2147483647 h 112"/>
                <a:gd name="T44" fmla="*/ 2147483647 w 111"/>
                <a:gd name="T45" fmla="*/ 2147483647 h 112"/>
                <a:gd name="T46" fmla="*/ 2147483647 w 111"/>
                <a:gd name="T47" fmla="*/ 2040710679 h 112"/>
                <a:gd name="T48" fmla="*/ 2139431809 w 111"/>
                <a:gd name="T49" fmla="*/ 2147483647 h 112"/>
                <a:gd name="T50" fmla="*/ 2147483647 w 111"/>
                <a:gd name="T51" fmla="*/ 2147483647 h 112"/>
                <a:gd name="T52" fmla="*/ 2147483647 w 111"/>
                <a:gd name="T53" fmla="*/ 2147483647 h 112"/>
                <a:gd name="T54" fmla="*/ 2147483647 w 111"/>
                <a:gd name="T55" fmla="*/ 2147483647 h 112"/>
                <a:gd name="T56" fmla="*/ 2147483647 w 111"/>
                <a:gd name="T57" fmla="*/ 2147483647 h 112"/>
                <a:gd name="T58" fmla="*/ 2147483647 w 111"/>
                <a:gd name="T59" fmla="*/ 2147483647 h 112"/>
                <a:gd name="T60" fmla="*/ 2147483647 w 111"/>
                <a:gd name="T61" fmla="*/ 2147483647 h 112"/>
                <a:gd name="T62" fmla="*/ 2147483647 w 111"/>
                <a:gd name="T63" fmla="*/ 2147483647 h 112"/>
                <a:gd name="T64" fmla="*/ 604620819 w 111"/>
                <a:gd name="T65" fmla="*/ 2147483647 h 11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11"/>
                <a:gd name="T100" fmla="*/ 0 h 112"/>
                <a:gd name="T101" fmla="*/ 111 w 111"/>
                <a:gd name="T102" fmla="*/ 112 h 11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11" h="112">
                  <a:moveTo>
                    <a:pt x="13" y="62"/>
                  </a:moveTo>
                  <a:cubicBezTo>
                    <a:pt x="6" y="56"/>
                    <a:pt x="4" y="67"/>
                    <a:pt x="1" y="65"/>
                  </a:cubicBezTo>
                  <a:cubicBezTo>
                    <a:pt x="1" y="64"/>
                    <a:pt x="0" y="63"/>
                    <a:pt x="2" y="62"/>
                  </a:cubicBezTo>
                  <a:cubicBezTo>
                    <a:pt x="5" y="57"/>
                    <a:pt x="9" y="53"/>
                    <a:pt x="12" y="50"/>
                  </a:cubicBezTo>
                  <a:cubicBezTo>
                    <a:pt x="14" y="46"/>
                    <a:pt x="18" y="42"/>
                    <a:pt x="21" y="37"/>
                  </a:cubicBezTo>
                  <a:cubicBezTo>
                    <a:pt x="22" y="36"/>
                    <a:pt x="23" y="36"/>
                    <a:pt x="24" y="36"/>
                  </a:cubicBezTo>
                  <a:cubicBezTo>
                    <a:pt x="26" y="38"/>
                    <a:pt x="17" y="43"/>
                    <a:pt x="24" y="49"/>
                  </a:cubicBezTo>
                  <a:cubicBezTo>
                    <a:pt x="44" y="65"/>
                    <a:pt x="44" y="65"/>
                    <a:pt x="44" y="65"/>
                  </a:cubicBezTo>
                  <a:cubicBezTo>
                    <a:pt x="63" y="42"/>
                    <a:pt x="63" y="42"/>
                    <a:pt x="63" y="42"/>
                  </a:cubicBezTo>
                  <a:cubicBezTo>
                    <a:pt x="42" y="26"/>
                    <a:pt x="42" y="26"/>
                    <a:pt x="42" y="26"/>
                  </a:cubicBezTo>
                  <a:cubicBezTo>
                    <a:pt x="35" y="20"/>
                    <a:pt x="33" y="31"/>
                    <a:pt x="30" y="29"/>
                  </a:cubicBezTo>
                  <a:cubicBezTo>
                    <a:pt x="29" y="28"/>
                    <a:pt x="29" y="27"/>
                    <a:pt x="30" y="26"/>
                  </a:cubicBezTo>
                  <a:cubicBezTo>
                    <a:pt x="34" y="21"/>
                    <a:pt x="38" y="17"/>
                    <a:pt x="40" y="14"/>
                  </a:cubicBezTo>
                  <a:cubicBezTo>
                    <a:pt x="43" y="10"/>
                    <a:pt x="46" y="6"/>
                    <a:pt x="50" y="1"/>
                  </a:cubicBezTo>
                  <a:cubicBezTo>
                    <a:pt x="51" y="0"/>
                    <a:pt x="52" y="0"/>
                    <a:pt x="53" y="0"/>
                  </a:cubicBezTo>
                  <a:cubicBezTo>
                    <a:pt x="55" y="2"/>
                    <a:pt x="46" y="7"/>
                    <a:pt x="53" y="13"/>
                  </a:cubicBezTo>
                  <a:cubicBezTo>
                    <a:pt x="98" y="50"/>
                    <a:pt x="98" y="50"/>
                    <a:pt x="98" y="50"/>
                  </a:cubicBezTo>
                  <a:cubicBezTo>
                    <a:pt x="105" y="55"/>
                    <a:pt x="108" y="45"/>
                    <a:pt x="111" y="47"/>
                  </a:cubicBezTo>
                  <a:cubicBezTo>
                    <a:pt x="111" y="47"/>
                    <a:pt x="111" y="48"/>
                    <a:pt x="110" y="50"/>
                  </a:cubicBezTo>
                  <a:cubicBezTo>
                    <a:pt x="107" y="54"/>
                    <a:pt x="103" y="58"/>
                    <a:pt x="100" y="62"/>
                  </a:cubicBezTo>
                  <a:cubicBezTo>
                    <a:pt x="97" y="65"/>
                    <a:pt x="94" y="70"/>
                    <a:pt x="91" y="74"/>
                  </a:cubicBezTo>
                  <a:cubicBezTo>
                    <a:pt x="89" y="76"/>
                    <a:pt x="89" y="76"/>
                    <a:pt x="88" y="75"/>
                  </a:cubicBezTo>
                  <a:cubicBezTo>
                    <a:pt x="86" y="73"/>
                    <a:pt x="95" y="68"/>
                    <a:pt x="88" y="62"/>
                  </a:cubicBezTo>
                  <a:cubicBezTo>
                    <a:pt x="65" y="44"/>
                    <a:pt x="65" y="44"/>
                    <a:pt x="65" y="44"/>
                  </a:cubicBezTo>
                  <a:cubicBezTo>
                    <a:pt x="46" y="67"/>
                    <a:pt x="46" y="67"/>
                    <a:pt x="46" y="67"/>
                  </a:cubicBezTo>
                  <a:cubicBezTo>
                    <a:pt x="69" y="86"/>
                    <a:pt x="69" y="86"/>
                    <a:pt x="69" y="86"/>
                  </a:cubicBezTo>
                  <a:cubicBezTo>
                    <a:pt x="77" y="91"/>
                    <a:pt x="79" y="81"/>
                    <a:pt x="82" y="83"/>
                  </a:cubicBezTo>
                  <a:cubicBezTo>
                    <a:pt x="82" y="83"/>
                    <a:pt x="83" y="84"/>
                    <a:pt x="81" y="86"/>
                  </a:cubicBezTo>
                  <a:cubicBezTo>
                    <a:pt x="78" y="90"/>
                    <a:pt x="74" y="94"/>
                    <a:pt x="71" y="98"/>
                  </a:cubicBezTo>
                  <a:cubicBezTo>
                    <a:pt x="69" y="101"/>
                    <a:pt x="65" y="106"/>
                    <a:pt x="62" y="110"/>
                  </a:cubicBezTo>
                  <a:cubicBezTo>
                    <a:pt x="61" y="112"/>
                    <a:pt x="60" y="112"/>
                    <a:pt x="59" y="111"/>
                  </a:cubicBezTo>
                  <a:cubicBezTo>
                    <a:pt x="57" y="109"/>
                    <a:pt x="66" y="104"/>
                    <a:pt x="59" y="98"/>
                  </a:cubicBezTo>
                  <a:lnTo>
                    <a:pt x="13" y="62"/>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8" name="Freeform 21">
              <a:extLst>
                <a:ext uri="{FF2B5EF4-FFF2-40B4-BE49-F238E27FC236}">
                  <a16:creationId xmlns:a16="http://schemas.microsoft.com/office/drawing/2014/main" id="{03918F88-1165-1E9E-EC56-03B0ADC32BD5}"/>
                </a:ext>
              </a:extLst>
            </p:cNvPr>
            <p:cNvSpPr/>
            <p:nvPr/>
          </p:nvSpPr>
          <p:spPr bwMode="auto">
            <a:xfrm>
              <a:off x="2798173" y="1985"/>
              <a:ext cx="656253" cy="662010"/>
            </a:xfrm>
            <a:custGeom>
              <a:avLst/>
              <a:gdLst>
                <a:gd name="T0" fmla="*/ 607498891 w 96"/>
                <a:gd name="T1" fmla="*/ 1676823455 h 97"/>
                <a:gd name="T2" fmla="*/ 0 w 96"/>
                <a:gd name="T3" fmla="*/ 1676823455 h 97"/>
                <a:gd name="T4" fmla="*/ 46730681 w 96"/>
                <a:gd name="T5" fmla="*/ 1537091615 h 97"/>
                <a:gd name="T6" fmla="*/ 654229559 w 96"/>
                <a:gd name="T7" fmla="*/ 1117882446 h 97"/>
                <a:gd name="T8" fmla="*/ 2147483647 w 96"/>
                <a:gd name="T9" fmla="*/ 0 h 97"/>
                <a:gd name="T10" fmla="*/ 2147483647 w 96"/>
                <a:gd name="T11" fmla="*/ 652100333 h 97"/>
                <a:gd name="T12" fmla="*/ 2147483647 w 96"/>
                <a:gd name="T13" fmla="*/ 745259443 h 97"/>
                <a:gd name="T14" fmla="*/ 2147483647 w 96"/>
                <a:gd name="T15" fmla="*/ 838411728 h 97"/>
                <a:gd name="T16" fmla="*/ 2147483647 w 96"/>
                <a:gd name="T17" fmla="*/ 605520778 h 97"/>
                <a:gd name="T18" fmla="*/ 1261721614 w 96"/>
                <a:gd name="T19" fmla="*/ 838411728 h 97"/>
                <a:gd name="T20" fmla="*/ 1028068277 w 96"/>
                <a:gd name="T21" fmla="*/ 978150606 h 97"/>
                <a:gd name="T22" fmla="*/ 1915951387 w 96"/>
                <a:gd name="T23" fmla="*/ 2147483647 h 97"/>
                <a:gd name="T24" fmla="*/ 2009412722 w 96"/>
                <a:gd name="T25" fmla="*/ 2142612606 h 97"/>
                <a:gd name="T26" fmla="*/ 2147483647 w 96"/>
                <a:gd name="T27" fmla="*/ 1211041555 h 97"/>
                <a:gd name="T28" fmla="*/ 2147483647 w 96"/>
                <a:gd name="T29" fmla="*/ 1071302891 h 97"/>
                <a:gd name="T30" fmla="*/ 2147483647 w 96"/>
                <a:gd name="T31" fmla="*/ 1117882446 h 97"/>
                <a:gd name="T32" fmla="*/ 2147483647 w 96"/>
                <a:gd name="T33" fmla="*/ 2147483647 h 97"/>
                <a:gd name="T34" fmla="*/ 2147483647 w 96"/>
                <a:gd name="T35" fmla="*/ 2147483647 h 97"/>
                <a:gd name="T36" fmla="*/ 2147483647 w 96"/>
                <a:gd name="T37" fmla="*/ 2147483647 h 97"/>
                <a:gd name="T38" fmla="*/ 2102874057 w 96"/>
                <a:gd name="T39" fmla="*/ 2147483647 h 97"/>
                <a:gd name="T40" fmla="*/ 2009412722 w 96"/>
                <a:gd name="T41" fmla="*/ 2147483647 h 97"/>
                <a:gd name="T42" fmla="*/ 2147483647 w 96"/>
                <a:gd name="T43" fmla="*/ 2147483647 h 97"/>
                <a:gd name="T44" fmla="*/ 2147483647 w 96"/>
                <a:gd name="T45" fmla="*/ 2147483647 h 97"/>
                <a:gd name="T46" fmla="*/ 2147483647 w 96"/>
                <a:gd name="T47" fmla="*/ 1723403010 h 97"/>
                <a:gd name="T48" fmla="*/ 2147483647 w 96"/>
                <a:gd name="T49" fmla="*/ 1537091615 h 97"/>
                <a:gd name="T50" fmla="*/ 2147483647 w 96"/>
                <a:gd name="T51" fmla="*/ 1583671170 h 97"/>
                <a:gd name="T52" fmla="*/ 2147483647 w 96"/>
                <a:gd name="T53" fmla="*/ 1723403010 h 97"/>
                <a:gd name="T54" fmla="*/ 2147483647 w 96"/>
                <a:gd name="T55" fmla="*/ 2147483647 h 97"/>
                <a:gd name="T56" fmla="*/ 2147483647 w 96"/>
                <a:gd name="T57" fmla="*/ 2147483647 h 97"/>
                <a:gd name="T58" fmla="*/ 2147483647 w 96"/>
                <a:gd name="T59" fmla="*/ 2147483647 h 97"/>
                <a:gd name="T60" fmla="*/ 2009412722 w 96"/>
                <a:gd name="T61" fmla="*/ 2147483647 h 97"/>
                <a:gd name="T62" fmla="*/ 2147483647 w 96"/>
                <a:gd name="T63" fmla="*/ 2147483647 h 97"/>
                <a:gd name="T64" fmla="*/ 607498891 w 96"/>
                <a:gd name="T65" fmla="*/ 1676823455 h 9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6"/>
                <a:gd name="T100" fmla="*/ 0 h 97"/>
                <a:gd name="T101" fmla="*/ 96 w 96"/>
                <a:gd name="T102" fmla="*/ 97 h 9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6" h="97">
                  <a:moveTo>
                    <a:pt x="13" y="36"/>
                  </a:moveTo>
                  <a:cubicBezTo>
                    <a:pt x="7" y="29"/>
                    <a:pt x="2" y="38"/>
                    <a:pt x="0" y="36"/>
                  </a:cubicBezTo>
                  <a:cubicBezTo>
                    <a:pt x="0" y="35"/>
                    <a:pt x="0" y="34"/>
                    <a:pt x="1" y="33"/>
                  </a:cubicBezTo>
                  <a:cubicBezTo>
                    <a:pt x="6" y="30"/>
                    <a:pt x="10" y="27"/>
                    <a:pt x="14" y="24"/>
                  </a:cubicBezTo>
                  <a:cubicBezTo>
                    <a:pt x="25" y="16"/>
                    <a:pt x="36" y="8"/>
                    <a:pt x="47" y="0"/>
                  </a:cubicBezTo>
                  <a:cubicBezTo>
                    <a:pt x="64" y="14"/>
                    <a:pt x="64" y="14"/>
                    <a:pt x="64" y="14"/>
                  </a:cubicBezTo>
                  <a:cubicBezTo>
                    <a:pt x="66" y="16"/>
                    <a:pt x="66" y="16"/>
                    <a:pt x="66" y="16"/>
                  </a:cubicBezTo>
                  <a:cubicBezTo>
                    <a:pt x="67" y="17"/>
                    <a:pt x="67" y="17"/>
                    <a:pt x="66" y="18"/>
                  </a:cubicBezTo>
                  <a:cubicBezTo>
                    <a:pt x="65" y="18"/>
                    <a:pt x="64" y="17"/>
                    <a:pt x="56" y="13"/>
                  </a:cubicBezTo>
                  <a:cubicBezTo>
                    <a:pt x="47" y="9"/>
                    <a:pt x="38" y="10"/>
                    <a:pt x="27" y="18"/>
                  </a:cubicBezTo>
                  <a:cubicBezTo>
                    <a:pt x="22" y="21"/>
                    <a:pt x="22" y="21"/>
                    <a:pt x="22" y="21"/>
                  </a:cubicBezTo>
                  <a:cubicBezTo>
                    <a:pt x="41" y="48"/>
                    <a:pt x="41" y="48"/>
                    <a:pt x="41" y="48"/>
                  </a:cubicBezTo>
                  <a:cubicBezTo>
                    <a:pt x="43" y="46"/>
                    <a:pt x="43" y="46"/>
                    <a:pt x="43" y="46"/>
                  </a:cubicBezTo>
                  <a:cubicBezTo>
                    <a:pt x="50" y="42"/>
                    <a:pt x="51" y="33"/>
                    <a:pt x="47" y="26"/>
                  </a:cubicBezTo>
                  <a:cubicBezTo>
                    <a:pt x="46" y="25"/>
                    <a:pt x="46" y="24"/>
                    <a:pt x="46" y="23"/>
                  </a:cubicBezTo>
                  <a:cubicBezTo>
                    <a:pt x="47" y="23"/>
                    <a:pt x="48" y="23"/>
                    <a:pt x="48" y="24"/>
                  </a:cubicBezTo>
                  <a:cubicBezTo>
                    <a:pt x="68" y="52"/>
                    <a:pt x="68" y="52"/>
                    <a:pt x="68" y="52"/>
                  </a:cubicBezTo>
                  <a:cubicBezTo>
                    <a:pt x="69" y="53"/>
                    <a:pt x="69" y="54"/>
                    <a:pt x="68" y="54"/>
                  </a:cubicBezTo>
                  <a:cubicBezTo>
                    <a:pt x="68" y="55"/>
                    <a:pt x="67" y="54"/>
                    <a:pt x="66" y="53"/>
                  </a:cubicBezTo>
                  <a:cubicBezTo>
                    <a:pt x="59" y="45"/>
                    <a:pt x="52" y="44"/>
                    <a:pt x="45" y="48"/>
                  </a:cubicBezTo>
                  <a:cubicBezTo>
                    <a:pt x="43" y="50"/>
                    <a:pt x="43" y="50"/>
                    <a:pt x="43" y="50"/>
                  </a:cubicBezTo>
                  <a:cubicBezTo>
                    <a:pt x="59" y="73"/>
                    <a:pt x="59" y="73"/>
                    <a:pt x="59" y="73"/>
                  </a:cubicBezTo>
                  <a:cubicBezTo>
                    <a:pt x="62" y="77"/>
                    <a:pt x="66" y="78"/>
                    <a:pt x="72" y="74"/>
                  </a:cubicBezTo>
                  <a:cubicBezTo>
                    <a:pt x="86" y="64"/>
                    <a:pt x="86" y="48"/>
                    <a:pt x="83" y="37"/>
                  </a:cubicBezTo>
                  <a:cubicBezTo>
                    <a:pt x="82" y="35"/>
                    <a:pt x="81" y="34"/>
                    <a:pt x="82" y="33"/>
                  </a:cubicBezTo>
                  <a:cubicBezTo>
                    <a:pt x="83" y="33"/>
                    <a:pt x="83" y="33"/>
                    <a:pt x="84" y="34"/>
                  </a:cubicBezTo>
                  <a:cubicBezTo>
                    <a:pt x="84" y="34"/>
                    <a:pt x="85" y="36"/>
                    <a:pt x="85" y="37"/>
                  </a:cubicBezTo>
                  <a:cubicBezTo>
                    <a:pt x="96" y="60"/>
                    <a:pt x="96" y="60"/>
                    <a:pt x="96" y="60"/>
                  </a:cubicBezTo>
                  <a:cubicBezTo>
                    <a:pt x="84" y="69"/>
                    <a:pt x="71" y="77"/>
                    <a:pt x="59" y="86"/>
                  </a:cubicBezTo>
                  <a:cubicBezTo>
                    <a:pt x="55" y="89"/>
                    <a:pt x="51" y="92"/>
                    <a:pt x="46" y="96"/>
                  </a:cubicBezTo>
                  <a:cubicBezTo>
                    <a:pt x="45" y="97"/>
                    <a:pt x="44" y="97"/>
                    <a:pt x="43" y="96"/>
                  </a:cubicBezTo>
                  <a:cubicBezTo>
                    <a:pt x="41" y="93"/>
                    <a:pt x="52" y="91"/>
                    <a:pt x="47" y="84"/>
                  </a:cubicBezTo>
                  <a:lnTo>
                    <a:pt x="13" y="36"/>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59" name="Freeform 22">
              <a:extLst>
                <a:ext uri="{FF2B5EF4-FFF2-40B4-BE49-F238E27FC236}">
                  <a16:creationId xmlns:a16="http://schemas.microsoft.com/office/drawing/2014/main" id="{EBBCCC9A-92C6-D4C0-799B-89EEC039C7CA}"/>
                </a:ext>
              </a:extLst>
            </p:cNvPr>
            <p:cNvSpPr/>
            <p:nvPr/>
          </p:nvSpPr>
          <p:spPr bwMode="auto">
            <a:xfrm>
              <a:off x="3359443" y="-340535"/>
              <a:ext cx="633227" cy="690793"/>
            </a:xfrm>
            <a:custGeom>
              <a:avLst/>
              <a:gdLst>
                <a:gd name="T0" fmla="*/ 1622633867 w 93"/>
                <a:gd name="T1" fmla="*/ 2147483647 h 101"/>
                <a:gd name="T2" fmla="*/ 2147483647 w 93"/>
                <a:gd name="T3" fmla="*/ 2147483647 h 101"/>
                <a:gd name="T4" fmla="*/ 2147483647 w 93"/>
                <a:gd name="T5" fmla="*/ 2147483647 h 101"/>
                <a:gd name="T6" fmla="*/ 2147483647 w 93"/>
                <a:gd name="T7" fmla="*/ 2147483647 h 101"/>
                <a:gd name="T8" fmla="*/ 1854442961 w 93"/>
                <a:gd name="T9" fmla="*/ 2147483647 h 101"/>
                <a:gd name="T10" fmla="*/ 1298108541 w 93"/>
                <a:gd name="T11" fmla="*/ 2147483647 h 101"/>
                <a:gd name="T12" fmla="*/ 1205385073 w 93"/>
                <a:gd name="T13" fmla="*/ 2147483647 h 101"/>
                <a:gd name="T14" fmla="*/ 1437193742 w 93"/>
                <a:gd name="T15" fmla="*/ 2147483647 h 101"/>
                <a:gd name="T16" fmla="*/ 1529910400 w 93"/>
                <a:gd name="T17" fmla="*/ 2147483647 h 101"/>
                <a:gd name="T18" fmla="*/ 695412600 w 93"/>
                <a:gd name="T19" fmla="*/ 1590492693 h 101"/>
                <a:gd name="T20" fmla="*/ 139085254 w 93"/>
                <a:gd name="T21" fmla="*/ 1450159164 h 101"/>
                <a:gd name="T22" fmla="*/ 0 w 93"/>
                <a:gd name="T23" fmla="*/ 1403376761 h 101"/>
                <a:gd name="T24" fmla="*/ 46361747 w 93"/>
                <a:gd name="T25" fmla="*/ 1356594358 h 101"/>
                <a:gd name="T26" fmla="*/ 556334208 w 93"/>
                <a:gd name="T27" fmla="*/ 1169478425 h 101"/>
                <a:gd name="T28" fmla="*/ 1112661606 w 93"/>
                <a:gd name="T29" fmla="*/ 935586930 h 101"/>
                <a:gd name="T30" fmla="*/ 2147483647 w 93"/>
                <a:gd name="T31" fmla="*/ 2147483647 h 101"/>
                <a:gd name="T32" fmla="*/ 2147483647 w 93"/>
                <a:gd name="T33" fmla="*/ 2147483647 h 101"/>
                <a:gd name="T34" fmla="*/ 2147483647 w 93"/>
                <a:gd name="T35" fmla="*/ 1029144896 h 101"/>
                <a:gd name="T36" fmla="*/ 2147483647 w 93"/>
                <a:gd name="T37" fmla="*/ 514572448 h 101"/>
                <a:gd name="T38" fmla="*/ 2147483647 w 93"/>
                <a:gd name="T39" fmla="*/ 514572448 h 101"/>
                <a:gd name="T40" fmla="*/ 2147483647 w 93"/>
                <a:gd name="T41" fmla="*/ 467790045 h 101"/>
                <a:gd name="T42" fmla="*/ 2147483647 w 93"/>
                <a:gd name="T43" fmla="*/ 233898442 h 101"/>
                <a:gd name="T44" fmla="*/ 2147483647 w 93"/>
                <a:gd name="T45" fmla="*/ 0 h 101"/>
                <a:gd name="T46" fmla="*/ 2147483647 w 93"/>
                <a:gd name="T47" fmla="*/ 46782416 h 101"/>
                <a:gd name="T48" fmla="*/ 2147483647 w 93"/>
                <a:gd name="T49" fmla="*/ 233898442 h 101"/>
                <a:gd name="T50" fmla="*/ 2147483647 w 93"/>
                <a:gd name="T51" fmla="*/ 982362493 h 101"/>
                <a:gd name="T52" fmla="*/ 2147483647 w 93"/>
                <a:gd name="T53" fmla="*/ 2147483647 h 101"/>
                <a:gd name="T54" fmla="*/ 2147483647 w 93"/>
                <a:gd name="T55" fmla="*/ 2147483647 h 101"/>
                <a:gd name="T56" fmla="*/ 2147483647 w 93"/>
                <a:gd name="T57" fmla="*/ 2147483647 h 101"/>
                <a:gd name="T58" fmla="*/ 880859534 w 93"/>
                <a:gd name="T59" fmla="*/ 1684050660 h 101"/>
                <a:gd name="T60" fmla="*/ 880859534 w 93"/>
                <a:gd name="T61" fmla="*/ 1684050660 h 101"/>
                <a:gd name="T62" fmla="*/ 1622633867 w 93"/>
                <a:gd name="T63" fmla="*/ 2147483647 h 10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3"/>
                <a:gd name="T97" fmla="*/ 0 h 101"/>
                <a:gd name="T98" fmla="*/ 93 w 93"/>
                <a:gd name="T99" fmla="*/ 101 h 101"/>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3" h="101">
                  <a:moveTo>
                    <a:pt x="35" y="79"/>
                  </a:moveTo>
                  <a:cubicBezTo>
                    <a:pt x="39" y="88"/>
                    <a:pt x="43" y="90"/>
                    <a:pt x="47" y="90"/>
                  </a:cubicBezTo>
                  <a:cubicBezTo>
                    <a:pt x="50" y="90"/>
                    <a:pt x="53" y="88"/>
                    <a:pt x="53" y="90"/>
                  </a:cubicBezTo>
                  <a:cubicBezTo>
                    <a:pt x="54" y="91"/>
                    <a:pt x="54" y="91"/>
                    <a:pt x="52" y="92"/>
                  </a:cubicBezTo>
                  <a:cubicBezTo>
                    <a:pt x="49" y="93"/>
                    <a:pt x="45" y="94"/>
                    <a:pt x="40" y="96"/>
                  </a:cubicBezTo>
                  <a:cubicBezTo>
                    <a:pt x="36" y="98"/>
                    <a:pt x="32" y="99"/>
                    <a:pt x="28" y="101"/>
                  </a:cubicBezTo>
                  <a:cubicBezTo>
                    <a:pt x="27" y="101"/>
                    <a:pt x="27" y="101"/>
                    <a:pt x="26" y="100"/>
                  </a:cubicBezTo>
                  <a:cubicBezTo>
                    <a:pt x="26" y="98"/>
                    <a:pt x="29" y="98"/>
                    <a:pt x="31" y="96"/>
                  </a:cubicBezTo>
                  <a:cubicBezTo>
                    <a:pt x="34" y="93"/>
                    <a:pt x="36" y="89"/>
                    <a:pt x="33" y="80"/>
                  </a:cubicBezTo>
                  <a:cubicBezTo>
                    <a:pt x="15" y="34"/>
                    <a:pt x="15" y="34"/>
                    <a:pt x="15" y="34"/>
                  </a:cubicBezTo>
                  <a:cubicBezTo>
                    <a:pt x="10" y="30"/>
                    <a:pt x="6" y="30"/>
                    <a:pt x="3" y="31"/>
                  </a:cubicBezTo>
                  <a:cubicBezTo>
                    <a:pt x="1" y="31"/>
                    <a:pt x="0" y="31"/>
                    <a:pt x="0" y="30"/>
                  </a:cubicBezTo>
                  <a:cubicBezTo>
                    <a:pt x="0" y="29"/>
                    <a:pt x="0" y="29"/>
                    <a:pt x="1" y="29"/>
                  </a:cubicBezTo>
                  <a:cubicBezTo>
                    <a:pt x="4" y="27"/>
                    <a:pt x="8" y="26"/>
                    <a:pt x="12" y="25"/>
                  </a:cubicBezTo>
                  <a:cubicBezTo>
                    <a:pt x="24" y="20"/>
                    <a:pt x="24" y="20"/>
                    <a:pt x="24" y="20"/>
                  </a:cubicBezTo>
                  <a:cubicBezTo>
                    <a:pt x="80" y="53"/>
                    <a:pt x="80" y="53"/>
                    <a:pt x="80" y="53"/>
                  </a:cubicBezTo>
                  <a:cubicBezTo>
                    <a:pt x="80" y="53"/>
                    <a:pt x="80" y="53"/>
                    <a:pt x="80" y="53"/>
                  </a:cubicBezTo>
                  <a:cubicBezTo>
                    <a:pt x="68" y="22"/>
                    <a:pt x="68" y="22"/>
                    <a:pt x="68" y="22"/>
                  </a:cubicBezTo>
                  <a:cubicBezTo>
                    <a:pt x="65" y="14"/>
                    <a:pt x="61" y="11"/>
                    <a:pt x="57" y="11"/>
                  </a:cubicBezTo>
                  <a:cubicBezTo>
                    <a:pt x="53" y="11"/>
                    <a:pt x="51" y="13"/>
                    <a:pt x="50" y="11"/>
                  </a:cubicBezTo>
                  <a:cubicBezTo>
                    <a:pt x="50" y="11"/>
                    <a:pt x="50" y="10"/>
                    <a:pt x="51" y="10"/>
                  </a:cubicBezTo>
                  <a:cubicBezTo>
                    <a:pt x="55" y="8"/>
                    <a:pt x="59" y="7"/>
                    <a:pt x="64" y="5"/>
                  </a:cubicBezTo>
                  <a:cubicBezTo>
                    <a:pt x="68" y="4"/>
                    <a:pt x="72" y="2"/>
                    <a:pt x="76" y="0"/>
                  </a:cubicBezTo>
                  <a:cubicBezTo>
                    <a:pt x="77" y="0"/>
                    <a:pt x="77" y="0"/>
                    <a:pt x="77" y="1"/>
                  </a:cubicBezTo>
                  <a:cubicBezTo>
                    <a:pt x="78" y="3"/>
                    <a:pt x="75" y="3"/>
                    <a:pt x="72" y="5"/>
                  </a:cubicBezTo>
                  <a:cubicBezTo>
                    <a:pt x="70" y="8"/>
                    <a:pt x="68" y="13"/>
                    <a:pt x="71" y="21"/>
                  </a:cubicBezTo>
                  <a:cubicBezTo>
                    <a:pt x="92" y="76"/>
                    <a:pt x="92" y="76"/>
                    <a:pt x="92" y="76"/>
                  </a:cubicBezTo>
                  <a:cubicBezTo>
                    <a:pt x="92" y="78"/>
                    <a:pt x="93" y="79"/>
                    <a:pt x="92" y="79"/>
                  </a:cubicBezTo>
                  <a:cubicBezTo>
                    <a:pt x="91" y="80"/>
                    <a:pt x="90" y="79"/>
                    <a:pt x="88" y="78"/>
                  </a:cubicBezTo>
                  <a:cubicBezTo>
                    <a:pt x="19" y="36"/>
                    <a:pt x="19" y="36"/>
                    <a:pt x="19" y="36"/>
                  </a:cubicBezTo>
                  <a:cubicBezTo>
                    <a:pt x="19" y="36"/>
                    <a:pt x="19" y="36"/>
                    <a:pt x="19" y="36"/>
                  </a:cubicBezTo>
                  <a:lnTo>
                    <a:pt x="35" y="79"/>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0" name="Oval 23">
              <a:extLst>
                <a:ext uri="{FF2B5EF4-FFF2-40B4-BE49-F238E27FC236}">
                  <a16:creationId xmlns:a16="http://schemas.microsoft.com/office/drawing/2014/main" id="{9312F2BE-8C48-4124-D211-B463E2B077E0}"/>
                </a:ext>
              </a:extLst>
            </p:cNvPr>
            <p:cNvSpPr>
              <a:spLocks noChangeArrowheads="1"/>
            </p:cNvSpPr>
            <p:nvPr/>
          </p:nvSpPr>
          <p:spPr bwMode="auto">
            <a:xfrm>
              <a:off x="314644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1" name="Oval 24">
              <a:extLst>
                <a:ext uri="{FF2B5EF4-FFF2-40B4-BE49-F238E27FC236}">
                  <a16:creationId xmlns:a16="http://schemas.microsoft.com/office/drawing/2014/main" id="{4785692C-F462-5BD4-0135-E8BBDD699E3D}"/>
                </a:ext>
              </a:extLst>
            </p:cNvPr>
            <p:cNvSpPr>
              <a:spLocks noChangeArrowheads="1"/>
            </p:cNvSpPr>
            <p:nvPr/>
          </p:nvSpPr>
          <p:spPr bwMode="auto">
            <a:xfrm>
              <a:off x="5895229" y="4414425"/>
              <a:ext cx="143915" cy="143915"/>
            </a:xfrm>
            <a:prstGeom prst="ellipse">
              <a:avLst/>
            </a:pr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2" name="Freeform 25">
              <a:extLst>
                <a:ext uri="{FF2B5EF4-FFF2-40B4-BE49-F238E27FC236}">
                  <a16:creationId xmlns:a16="http://schemas.microsoft.com/office/drawing/2014/main" id="{12B6F8BB-F02D-2055-06E8-62AE9830EDBC}"/>
                </a:ext>
              </a:extLst>
            </p:cNvPr>
            <p:cNvSpPr/>
            <p:nvPr/>
          </p:nvSpPr>
          <p:spPr bwMode="auto">
            <a:xfrm>
              <a:off x="3549412" y="4454721"/>
              <a:ext cx="374180" cy="567025"/>
            </a:xfrm>
            <a:custGeom>
              <a:avLst/>
              <a:gdLst>
                <a:gd name="T0" fmla="*/ 1573671806 w 55"/>
                <a:gd name="T1" fmla="*/ 2147483647 h 83"/>
                <a:gd name="T2" fmla="*/ 1897664399 w 55"/>
                <a:gd name="T3" fmla="*/ 2147483647 h 83"/>
                <a:gd name="T4" fmla="*/ 2147483647 w 55"/>
                <a:gd name="T5" fmla="*/ 2147483647 h 83"/>
                <a:gd name="T6" fmla="*/ 2082801808 w 55"/>
                <a:gd name="T7" fmla="*/ 2147483647 h 83"/>
                <a:gd name="T8" fmla="*/ 1064542230 w 55"/>
                <a:gd name="T9" fmla="*/ 2147483647 h 83"/>
                <a:gd name="T10" fmla="*/ 46282665 w 55"/>
                <a:gd name="T11" fmla="*/ 2147483647 h 83"/>
                <a:gd name="T12" fmla="*/ 0 w 55"/>
                <a:gd name="T13" fmla="*/ 2147483647 h 83"/>
                <a:gd name="T14" fmla="*/ 370274925 w 55"/>
                <a:gd name="T15" fmla="*/ 2147483647 h 83"/>
                <a:gd name="T16" fmla="*/ 879404608 w 55"/>
                <a:gd name="T17" fmla="*/ 2147483647 h 83"/>
                <a:gd name="T18" fmla="*/ 1666243913 w 55"/>
                <a:gd name="T19" fmla="*/ 560056749 h 83"/>
                <a:gd name="T20" fmla="*/ 1573671806 w 55"/>
                <a:gd name="T21" fmla="*/ 373368853 h 83"/>
                <a:gd name="T22" fmla="*/ 925687472 w 55"/>
                <a:gd name="T23" fmla="*/ 186687842 h 83"/>
                <a:gd name="T24" fmla="*/ 833121956 w 55"/>
                <a:gd name="T25" fmla="*/ 93340505 h 83"/>
                <a:gd name="T26" fmla="*/ 1388534397 w 55"/>
                <a:gd name="T27" fmla="*/ 186687842 h 83"/>
                <a:gd name="T28" fmla="*/ 2147483647 w 55"/>
                <a:gd name="T29" fmla="*/ 140014187 h 83"/>
                <a:gd name="T30" fmla="*/ 2147483647 w 55"/>
                <a:gd name="T31" fmla="*/ 280028374 h 83"/>
                <a:gd name="T32" fmla="*/ 1573671806 w 55"/>
                <a:gd name="T33" fmla="*/ 2147483647 h 8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55"/>
                <a:gd name="T52" fmla="*/ 0 h 83"/>
                <a:gd name="T53" fmla="*/ 55 w 55"/>
                <a:gd name="T54" fmla="*/ 83 h 8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55" h="83">
                  <a:moveTo>
                    <a:pt x="34" y="67"/>
                  </a:moveTo>
                  <a:cubicBezTo>
                    <a:pt x="33" y="72"/>
                    <a:pt x="35" y="75"/>
                    <a:pt x="41" y="77"/>
                  </a:cubicBezTo>
                  <a:cubicBezTo>
                    <a:pt x="46" y="80"/>
                    <a:pt x="48" y="80"/>
                    <a:pt x="47" y="82"/>
                  </a:cubicBezTo>
                  <a:cubicBezTo>
                    <a:pt x="47" y="82"/>
                    <a:pt x="46" y="83"/>
                    <a:pt x="45" y="82"/>
                  </a:cubicBezTo>
                  <a:cubicBezTo>
                    <a:pt x="38" y="80"/>
                    <a:pt x="30" y="77"/>
                    <a:pt x="23" y="75"/>
                  </a:cubicBezTo>
                  <a:cubicBezTo>
                    <a:pt x="16" y="73"/>
                    <a:pt x="9" y="70"/>
                    <a:pt x="1" y="68"/>
                  </a:cubicBezTo>
                  <a:cubicBezTo>
                    <a:pt x="0" y="68"/>
                    <a:pt x="0" y="67"/>
                    <a:pt x="0" y="66"/>
                  </a:cubicBezTo>
                  <a:cubicBezTo>
                    <a:pt x="1" y="65"/>
                    <a:pt x="2" y="65"/>
                    <a:pt x="8" y="67"/>
                  </a:cubicBezTo>
                  <a:cubicBezTo>
                    <a:pt x="14" y="68"/>
                    <a:pt x="17" y="67"/>
                    <a:pt x="19" y="62"/>
                  </a:cubicBezTo>
                  <a:cubicBezTo>
                    <a:pt x="36" y="12"/>
                    <a:pt x="36" y="12"/>
                    <a:pt x="36" y="12"/>
                  </a:cubicBezTo>
                  <a:cubicBezTo>
                    <a:pt x="37" y="10"/>
                    <a:pt x="36" y="9"/>
                    <a:pt x="34" y="8"/>
                  </a:cubicBezTo>
                  <a:cubicBezTo>
                    <a:pt x="20" y="4"/>
                    <a:pt x="20" y="4"/>
                    <a:pt x="20" y="4"/>
                  </a:cubicBezTo>
                  <a:cubicBezTo>
                    <a:pt x="19" y="3"/>
                    <a:pt x="18" y="3"/>
                    <a:pt x="18" y="2"/>
                  </a:cubicBezTo>
                  <a:cubicBezTo>
                    <a:pt x="19" y="0"/>
                    <a:pt x="21" y="2"/>
                    <a:pt x="30" y="4"/>
                  </a:cubicBezTo>
                  <a:cubicBezTo>
                    <a:pt x="45" y="7"/>
                    <a:pt x="52" y="3"/>
                    <a:pt x="54" y="3"/>
                  </a:cubicBezTo>
                  <a:cubicBezTo>
                    <a:pt x="55" y="4"/>
                    <a:pt x="55" y="4"/>
                    <a:pt x="55" y="6"/>
                  </a:cubicBezTo>
                  <a:lnTo>
                    <a:pt x="34" y="67"/>
                  </a:ln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3" name="Freeform 26">
              <a:extLst>
                <a:ext uri="{FF2B5EF4-FFF2-40B4-BE49-F238E27FC236}">
                  <a16:creationId xmlns:a16="http://schemas.microsoft.com/office/drawing/2014/main" id="{7FCFE15A-3BCA-96A9-0AB4-B3D9E7EB3DF2}"/>
                </a:ext>
              </a:extLst>
            </p:cNvPr>
            <p:cNvSpPr>
              <a:spLocks noEditPoints="1"/>
            </p:cNvSpPr>
            <p:nvPr/>
          </p:nvSpPr>
          <p:spPr bwMode="auto">
            <a:xfrm>
              <a:off x="4102046" y="4543949"/>
              <a:ext cx="408719" cy="538242"/>
            </a:xfrm>
            <a:custGeom>
              <a:avLst/>
              <a:gdLst>
                <a:gd name="T0" fmla="*/ 1484903423 w 60"/>
                <a:gd name="T1" fmla="*/ 92836516 h 79"/>
                <a:gd name="T2" fmla="*/ 2147483647 w 60"/>
                <a:gd name="T3" fmla="*/ 1810360086 h 79"/>
                <a:gd name="T4" fmla="*/ 371225856 w 60"/>
                <a:gd name="T5" fmla="*/ 2147483647 h 79"/>
                <a:gd name="T6" fmla="*/ 324822637 w 60"/>
                <a:gd name="T7" fmla="*/ 2147483647 h 79"/>
                <a:gd name="T8" fmla="*/ 1856122786 w 60"/>
                <a:gd name="T9" fmla="*/ 2135301425 h 79"/>
                <a:gd name="T10" fmla="*/ 1160080892 w 60"/>
                <a:gd name="T11" fmla="*/ 2147483647 h 79"/>
                <a:gd name="T12" fmla="*/ 46403232 w 60"/>
                <a:gd name="T13" fmla="*/ 1067647306 h 79"/>
                <a:gd name="T14" fmla="*/ 1484903423 w 60"/>
                <a:gd name="T15" fmla="*/ 92836516 h 79"/>
                <a:gd name="T16" fmla="*/ 1299290548 w 60"/>
                <a:gd name="T17" fmla="*/ 2147483647 h 79"/>
                <a:gd name="T18" fmla="*/ 1902526005 w 60"/>
                <a:gd name="T19" fmla="*/ 1949621634 h 79"/>
                <a:gd name="T20" fmla="*/ 2041735661 w 60"/>
                <a:gd name="T21" fmla="*/ 1485425135 h 79"/>
                <a:gd name="T22" fmla="*/ 1484903423 w 60"/>
                <a:gd name="T23" fmla="*/ 185679845 h 79"/>
                <a:gd name="T24" fmla="*/ 742451712 w 60"/>
                <a:gd name="T25" fmla="*/ 1114072364 h 79"/>
                <a:gd name="T26" fmla="*/ 1299290548 w 60"/>
                <a:gd name="T27" fmla="*/ 2147483647 h 7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60"/>
                <a:gd name="T43" fmla="*/ 0 h 79"/>
                <a:gd name="T44" fmla="*/ 60 w 60"/>
                <a:gd name="T45" fmla="*/ 79 h 7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60" h="79">
                  <a:moveTo>
                    <a:pt x="32" y="2"/>
                  </a:moveTo>
                  <a:cubicBezTo>
                    <a:pt x="51" y="4"/>
                    <a:pt x="60" y="20"/>
                    <a:pt x="58" y="39"/>
                  </a:cubicBezTo>
                  <a:cubicBezTo>
                    <a:pt x="55" y="71"/>
                    <a:pt x="13" y="79"/>
                    <a:pt x="8" y="79"/>
                  </a:cubicBezTo>
                  <a:cubicBezTo>
                    <a:pt x="7" y="79"/>
                    <a:pt x="7" y="78"/>
                    <a:pt x="7" y="78"/>
                  </a:cubicBezTo>
                  <a:cubicBezTo>
                    <a:pt x="7" y="76"/>
                    <a:pt x="31" y="73"/>
                    <a:pt x="40" y="46"/>
                  </a:cubicBezTo>
                  <a:cubicBezTo>
                    <a:pt x="36" y="48"/>
                    <a:pt x="31" y="50"/>
                    <a:pt x="25" y="49"/>
                  </a:cubicBezTo>
                  <a:cubicBezTo>
                    <a:pt x="6" y="47"/>
                    <a:pt x="0" y="34"/>
                    <a:pt x="1" y="23"/>
                  </a:cubicBezTo>
                  <a:cubicBezTo>
                    <a:pt x="2" y="10"/>
                    <a:pt x="13" y="0"/>
                    <a:pt x="32" y="2"/>
                  </a:cubicBezTo>
                  <a:close/>
                  <a:moveTo>
                    <a:pt x="28" y="47"/>
                  </a:moveTo>
                  <a:cubicBezTo>
                    <a:pt x="33" y="47"/>
                    <a:pt x="40" y="44"/>
                    <a:pt x="41" y="42"/>
                  </a:cubicBezTo>
                  <a:cubicBezTo>
                    <a:pt x="42" y="41"/>
                    <a:pt x="43" y="36"/>
                    <a:pt x="44" y="32"/>
                  </a:cubicBezTo>
                  <a:cubicBezTo>
                    <a:pt x="46" y="12"/>
                    <a:pt x="40" y="5"/>
                    <a:pt x="32" y="4"/>
                  </a:cubicBezTo>
                  <a:cubicBezTo>
                    <a:pt x="25" y="4"/>
                    <a:pt x="18" y="7"/>
                    <a:pt x="16" y="24"/>
                  </a:cubicBezTo>
                  <a:cubicBezTo>
                    <a:pt x="15" y="39"/>
                    <a:pt x="21" y="46"/>
                    <a:pt x="28" y="4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4" name="Freeform 27">
              <a:extLst>
                <a:ext uri="{FF2B5EF4-FFF2-40B4-BE49-F238E27FC236}">
                  <a16:creationId xmlns:a16="http://schemas.microsoft.com/office/drawing/2014/main" id="{2002AF10-CE13-DBB8-EA13-5AAE48EE61A8}"/>
                </a:ext>
              </a:extLst>
            </p:cNvPr>
            <p:cNvSpPr>
              <a:spLocks noEditPoints="1"/>
            </p:cNvSpPr>
            <p:nvPr/>
          </p:nvSpPr>
          <p:spPr bwMode="auto">
            <a:xfrm>
              <a:off x="4648924" y="4558340"/>
              <a:ext cx="408719" cy="552634"/>
            </a:xfrm>
            <a:custGeom>
              <a:avLst/>
              <a:gdLst>
                <a:gd name="T0" fmla="*/ 556838837 w 60"/>
                <a:gd name="T1" fmla="*/ 1908484128 h 81"/>
                <a:gd name="T2" fmla="*/ 46403232 w 60"/>
                <a:gd name="T3" fmla="*/ 1163710739 h 81"/>
                <a:gd name="T4" fmla="*/ 1252887330 w 60"/>
                <a:gd name="T5" fmla="*/ 46550882 h 81"/>
                <a:gd name="T6" fmla="*/ 2147483647 w 60"/>
                <a:gd name="T7" fmla="*/ 791324045 h 81"/>
                <a:gd name="T8" fmla="*/ 1995332442 w 60"/>
                <a:gd name="T9" fmla="*/ 1582648089 h 81"/>
                <a:gd name="T10" fmla="*/ 2147483647 w 60"/>
                <a:gd name="T11" fmla="*/ 2147483647 h 81"/>
                <a:gd name="T12" fmla="*/ 1345693767 w 60"/>
                <a:gd name="T13" fmla="*/ 2147483647 h 81"/>
                <a:gd name="T14" fmla="*/ 46403232 w 60"/>
                <a:gd name="T15" fmla="*/ 2147483647 h 81"/>
                <a:gd name="T16" fmla="*/ 556838837 w 60"/>
                <a:gd name="T17" fmla="*/ 1908484128 h 81"/>
                <a:gd name="T18" fmla="*/ 1345693767 w 60"/>
                <a:gd name="T19" fmla="*/ 2147483647 h 81"/>
                <a:gd name="T20" fmla="*/ 2088138879 w 60"/>
                <a:gd name="T21" fmla="*/ 2147483647 h 81"/>
                <a:gd name="T22" fmla="*/ 1345693767 w 60"/>
                <a:gd name="T23" fmla="*/ 2141231649 h 81"/>
                <a:gd name="T24" fmla="*/ 696048493 w 60"/>
                <a:gd name="T25" fmla="*/ 1955034997 h 81"/>
                <a:gd name="T26" fmla="*/ 371225856 w 60"/>
                <a:gd name="T27" fmla="*/ 2147483647 h 81"/>
                <a:gd name="T28" fmla="*/ 1345693767 w 60"/>
                <a:gd name="T29" fmla="*/ 2147483647 h 81"/>
                <a:gd name="T30" fmla="*/ 1252887330 w 60"/>
                <a:gd name="T31" fmla="*/ 139645837 h 81"/>
                <a:gd name="T32" fmla="*/ 696048493 w 60"/>
                <a:gd name="T33" fmla="*/ 791324045 h 81"/>
                <a:gd name="T34" fmla="*/ 1902526005 w 60"/>
                <a:gd name="T35" fmla="*/ 1536097220 h 81"/>
                <a:gd name="T36" fmla="*/ 2088138879 w 60"/>
                <a:gd name="T37" fmla="*/ 884418959 h 81"/>
                <a:gd name="T38" fmla="*/ 1252887330 w 60"/>
                <a:gd name="T39" fmla="*/ 139645837 h 81"/>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60"/>
                <a:gd name="T61" fmla="*/ 0 h 81"/>
                <a:gd name="T62" fmla="*/ 60 w 60"/>
                <a:gd name="T63" fmla="*/ 81 h 81"/>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60" h="81">
                  <a:moveTo>
                    <a:pt x="12" y="41"/>
                  </a:moveTo>
                  <a:cubicBezTo>
                    <a:pt x="5" y="37"/>
                    <a:pt x="2" y="31"/>
                    <a:pt x="1" y="25"/>
                  </a:cubicBezTo>
                  <a:cubicBezTo>
                    <a:pt x="0" y="13"/>
                    <a:pt x="11" y="2"/>
                    <a:pt x="27" y="1"/>
                  </a:cubicBezTo>
                  <a:cubicBezTo>
                    <a:pt x="40" y="0"/>
                    <a:pt x="50" y="7"/>
                    <a:pt x="51" y="17"/>
                  </a:cubicBezTo>
                  <a:cubicBezTo>
                    <a:pt x="51" y="23"/>
                    <a:pt x="48" y="30"/>
                    <a:pt x="43" y="34"/>
                  </a:cubicBezTo>
                  <a:cubicBezTo>
                    <a:pt x="52" y="36"/>
                    <a:pt x="58" y="44"/>
                    <a:pt x="58" y="54"/>
                  </a:cubicBezTo>
                  <a:cubicBezTo>
                    <a:pt x="60" y="67"/>
                    <a:pt x="48" y="78"/>
                    <a:pt x="29" y="80"/>
                  </a:cubicBezTo>
                  <a:cubicBezTo>
                    <a:pt x="13" y="81"/>
                    <a:pt x="2" y="72"/>
                    <a:pt x="1" y="61"/>
                  </a:cubicBezTo>
                  <a:cubicBezTo>
                    <a:pt x="0" y="54"/>
                    <a:pt x="4" y="46"/>
                    <a:pt x="12" y="41"/>
                  </a:cubicBezTo>
                  <a:close/>
                  <a:moveTo>
                    <a:pt x="29" y="78"/>
                  </a:moveTo>
                  <a:cubicBezTo>
                    <a:pt x="40" y="77"/>
                    <a:pt x="46" y="69"/>
                    <a:pt x="45" y="60"/>
                  </a:cubicBezTo>
                  <a:cubicBezTo>
                    <a:pt x="44" y="54"/>
                    <a:pt x="41" y="50"/>
                    <a:pt x="29" y="46"/>
                  </a:cubicBezTo>
                  <a:cubicBezTo>
                    <a:pt x="17" y="43"/>
                    <a:pt x="16" y="42"/>
                    <a:pt x="15" y="42"/>
                  </a:cubicBezTo>
                  <a:cubicBezTo>
                    <a:pt x="13" y="42"/>
                    <a:pt x="7" y="49"/>
                    <a:pt x="8" y="58"/>
                  </a:cubicBezTo>
                  <a:cubicBezTo>
                    <a:pt x="9" y="71"/>
                    <a:pt x="17" y="79"/>
                    <a:pt x="29" y="78"/>
                  </a:cubicBezTo>
                  <a:close/>
                  <a:moveTo>
                    <a:pt x="27" y="3"/>
                  </a:moveTo>
                  <a:cubicBezTo>
                    <a:pt x="19" y="4"/>
                    <a:pt x="14" y="9"/>
                    <a:pt x="15" y="17"/>
                  </a:cubicBezTo>
                  <a:cubicBezTo>
                    <a:pt x="16" y="29"/>
                    <a:pt x="33" y="31"/>
                    <a:pt x="41" y="33"/>
                  </a:cubicBezTo>
                  <a:cubicBezTo>
                    <a:pt x="44" y="30"/>
                    <a:pt x="45" y="27"/>
                    <a:pt x="45" y="19"/>
                  </a:cubicBezTo>
                  <a:cubicBezTo>
                    <a:pt x="44" y="8"/>
                    <a:pt x="37" y="2"/>
                    <a:pt x="27" y="3"/>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5" name="Freeform 28">
              <a:extLst>
                <a:ext uri="{FF2B5EF4-FFF2-40B4-BE49-F238E27FC236}">
                  <a16:creationId xmlns:a16="http://schemas.microsoft.com/office/drawing/2014/main" id="{CC600EA6-5BC3-BF94-D9E1-EC7B3B4D5923}"/>
                </a:ext>
              </a:extLst>
            </p:cNvPr>
            <p:cNvSpPr/>
            <p:nvPr/>
          </p:nvSpPr>
          <p:spPr bwMode="auto">
            <a:xfrm>
              <a:off x="5152627" y="4454721"/>
              <a:ext cx="443259" cy="575661"/>
            </a:xfrm>
            <a:custGeom>
              <a:avLst/>
              <a:gdLst>
                <a:gd name="T0" fmla="*/ 1999664011 w 65"/>
                <a:gd name="T1" fmla="*/ 1315022121 h 84"/>
                <a:gd name="T2" fmla="*/ 2147483647 w 65"/>
                <a:gd name="T3" fmla="*/ 2066465474 h 84"/>
                <a:gd name="T4" fmla="*/ 1813645345 w 65"/>
                <a:gd name="T5" fmla="*/ 2147483647 h 84"/>
                <a:gd name="T6" fmla="*/ 418531877 w 65"/>
                <a:gd name="T7" fmla="*/ 2147483647 h 84"/>
                <a:gd name="T8" fmla="*/ 651051907 w 65"/>
                <a:gd name="T9" fmla="*/ 2147483647 h 84"/>
                <a:gd name="T10" fmla="*/ 1162593224 w 65"/>
                <a:gd name="T11" fmla="*/ 2147483647 h 84"/>
                <a:gd name="T12" fmla="*/ 1767143662 w 65"/>
                <a:gd name="T13" fmla="*/ 2147483647 h 84"/>
                <a:gd name="T14" fmla="*/ 2147483647 w 65"/>
                <a:gd name="T15" fmla="*/ 2147483647 h 84"/>
                <a:gd name="T16" fmla="*/ 1441614405 w 65"/>
                <a:gd name="T17" fmla="*/ 1925565643 h 84"/>
                <a:gd name="T18" fmla="*/ 976581377 w 65"/>
                <a:gd name="T19" fmla="*/ 1972536822 h 84"/>
                <a:gd name="T20" fmla="*/ 1395113148 w 65"/>
                <a:gd name="T21" fmla="*/ 1690743583 h 84"/>
                <a:gd name="T22" fmla="*/ 1488122481 w 65"/>
                <a:gd name="T23" fmla="*/ 986264984 h 84"/>
                <a:gd name="T24" fmla="*/ 651051907 w 65"/>
                <a:gd name="T25" fmla="*/ 610543308 h 84"/>
                <a:gd name="T26" fmla="*/ 93009360 w 65"/>
                <a:gd name="T27" fmla="*/ 1221093469 h 84"/>
                <a:gd name="T28" fmla="*/ 46501270 w 65"/>
                <a:gd name="T29" fmla="*/ 1221093469 h 84"/>
                <a:gd name="T30" fmla="*/ 837070574 w 65"/>
                <a:gd name="T31" fmla="*/ 140893032 h 84"/>
                <a:gd name="T32" fmla="*/ 2092673344 w 65"/>
                <a:gd name="T33" fmla="*/ 657507634 h 84"/>
                <a:gd name="T34" fmla="*/ 1999664011 w 65"/>
                <a:gd name="T35" fmla="*/ 1315022121 h 84"/>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5"/>
                <a:gd name="T55" fmla="*/ 0 h 84"/>
                <a:gd name="T56" fmla="*/ 65 w 65"/>
                <a:gd name="T57" fmla="*/ 84 h 84"/>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5" h="84">
                  <a:moveTo>
                    <a:pt x="43" y="28"/>
                  </a:moveTo>
                  <a:cubicBezTo>
                    <a:pt x="51" y="31"/>
                    <a:pt x="58" y="35"/>
                    <a:pt x="61" y="44"/>
                  </a:cubicBezTo>
                  <a:cubicBezTo>
                    <a:pt x="65" y="58"/>
                    <a:pt x="55" y="74"/>
                    <a:pt x="39" y="79"/>
                  </a:cubicBezTo>
                  <a:cubicBezTo>
                    <a:pt x="24" y="84"/>
                    <a:pt x="11" y="80"/>
                    <a:pt x="9" y="72"/>
                  </a:cubicBezTo>
                  <a:cubicBezTo>
                    <a:pt x="8" y="68"/>
                    <a:pt x="10" y="63"/>
                    <a:pt x="14" y="62"/>
                  </a:cubicBezTo>
                  <a:cubicBezTo>
                    <a:pt x="20" y="60"/>
                    <a:pt x="23" y="62"/>
                    <a:pt x="25" y="70"/>
                  </a:cubicBezTo>
                  <a:cubicBezTo>
                    <a:pt x="28" y="77"/>
                    <a:pt x="33" y="79"/>
                    <a:pt x="38" y="77"/>
                  </a:cubicBezTo>
                  <a:cubicBezTo>
                    <a:pt x="47" y="74"/>
                    <a:pt x="51" y="66"/>
                    <a:pt x="48" y="55"/>
                  </a:cubicBezTo>
                  <a:cubicBezTo>
                    <a:pt x="45" y="46"/>
                    <a:pt x="38" y="41"/>
                    <a:pt x="31" y="41"/>
                  </a:cubicBezTo>
                  <a:cubicBezTo>
                    <a:pt x="26" y="41"/>
                    <a:pt x="22" y="43"/>
                    <a:pt x="21" y="42"/>
                  </a:cubicBezTo>
                  <a:cubicBezTo>
                    <a:pt x="21" y="39"/>
                    <a:pt x="26" y="40"/>
                    <a:pt x="30" y="36"/>
                  </a:cubicBezTo>
                  <a:cubicBezTo>
                    <a:pt x="33" y="33"/>
                    <a:pt x="34" y="27"/>
                    <a:pt x="32" y="21"/>
                  </a:cubicBezTo>
                  <a:cubicBezTo>
                    <a:pt x="29" y="13"/>
                    <a:pt x="23" y="10"/>
                    <a:pt x="14" y="13"/>
                  </a:cubicBezTo>
                  <a:cubicBezTo>
                    <a:pt x="2" y="17"/>
                    <a:pt x="4" y="26"/>
                    <a:pt x="2" y="26"/>
                  </a:cubicBezTo>
                  <a:cubicBezTo>
                    <a:pt x="1" y="27"/>
                    <a:pt x="1" y="26"/>
                    <a:pt x="1" y="26"/>
                  </a:cubicBezTo>
                  <a:cubicBezTo>
                    <a:pt x="0" y="23"/>
                    <a:pt x="3" y="8"/>
                    <a:pt x="18" y="3"/>
                  </a:cubicBezTo>
                  <a:cubicBezTo>
                    <a:pt x="29" y="0"/>
                    <a:pt x="41" y="3"/>
                    <a:pt x="45" y="14"/>
                  </a:cubicBezTo>
                  <a:cubicBezTo>
                    <a:pt x="46" y="19"/>
                    <a:pt x="45" y="23"/>
                    <a:pt x="43" y="2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6" name="Freeform 29">
              <a:extLst>
                <a:ext uri="{FF2B5EF4-FFF2-40B4-BE49-F238E27FC236}">
                  <a16:creationId xmlns:a16="http://schemas.microsoft.com/office/drawing/2014/main" id="{BADCD206-8CC9-AA11-4625-655CEA7E6CAC}"/>
                </a:ext>
              </a:extLst>
            </p:cNvPr>
            <p:cNvSpPr>
              <a:spLocks noEditPoints="1"/>
            </p:cNvSpPr>
            <p:nvPr/>
          </p:nvSpPr>
          <p:spPr bwMode="auto">
            <a:xfrm>
              <a:off x="1502936" y="-740618"/>
              <a:ext cx="6188355" cy="6185476"/>
            </a:xfrm>
            <a:custGeom>
              <a:avLst/>
              <a:gdLst>
                <a:gd name="T0" fmla="*/ 2147483647 w 907"/>
                <a:gd name="T1" fmla="*/ 2147483647 h 907"/>
                <a:gd name="T2" fmla="*/ 2147483647 w 907"/>
                <a:gd name="T3" fmla="*/ 2147483647 h 907"/>
                <a:gd name="T4" fmla="*/ 2147483647 w 907"/>
                <a:gd name="T5" fmla="*/ 2147483647 h 907"/>
                <a:gd name="T6" fmla="*/ 1675863822 w 907"/>
                <a:gd name="T7" fmla="*/ 2147483647 h 907"/>
                <a:gd name="T8" fmla="*/ 0 w 907"/>
                <a:gd name="T9" fmla="*/ 2147483647 h 907"/>
                <a:gd name="T10" fmla="*/ 1675863822 w 907"/>
                <a:gd name="T11" fmla="*/ 2147483647 h 907"/>
                <a:gd name="T12" fmla="*/ 2147483647 w 907"/>
                <a:gd name="T13" fmla="*/ 2147483647 h 907"/>
                <a:gd name="T14" fmla="*/ 2147483647 w 907"/>
                <a:gd name="T15" fmla="*/ 1627796313 h 907"/>
                <a:gd name="T16" fmla="*/ 2147483647 w 907"/>
                <a:gd name="T17" fmla="*/ 0 h 907"/>
                <a:gd name="T18" fmla="*/ 2147483647 w 907"/>
                <a:gd name="T19" fmla="*/ 1627796313 h 907"/>
                <a:gd name="T20" fmla="*/ 2147483647 w 907"/>
                <a:gd name="T21" fmla="*/ 2147483647 h 907"/>
                <a:gd name="T22" fmla="*/ 2147483647 w 907"/>
                <a:gd name="T23" fmla="*/ 2147483647 h 907"/>
                <a:gd name="T24" fmla="*/ 2147483647 w 907"/>
                <a:gd name="T25" fmla="*/ 2147483647 h 907"/>
                <a:gd name="T26" fmla="*/ 2147483647 w 907"/>
                <a:gd name="T27" fmla="*/ 2147483647 h 907"/>
                <a:gd name="T28" fmla="*/ 2147483647 w 907"/>
                <a:gd name="T29" fmla="*/ 2147483647 h 907"/>
                <a:gd name="T30" fmla="*/ 2147483647 w 907"/>
                <a:gd name="T31" fmla="*/ 2147483647 h 907"/>
                <a:gd name="T32" fmla="*/ 2147483647 w 907"/>
                <a:gd name="T33" fmla="*/ 2147483647 h 907"/>
                <a:gd name="T34" fmla="*/ 2147483647 w 907"/>
                <a:gd name="T35" fmla="*/ 744132553 h 907"/>
                <a:gd name="T36" fmla="*/ 744826873 w 907"/>
                <a:gd name="T37" fmla="*/ 2147483647 h 907"/>
                <a:gd name="T38" fmla="*/ 2147483647 w 907"/>
                <a:gd name="T39" fmla="*/ 2147483647 h 907"/>
                <a:gd name="T40" fmla="*/ 2147483647 w 907"/>
                <a:gd name="T41" fmla="*/ 2147483647 h 907"/>
                <a:gd name="T42" fmla="*/ 2147483647 w 907"/>
                <a:gd name="T43" fmla="*/ 744132553 h 907"/>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907"/>
                <a:gd name="T67" fmla="*/ 0 h 907"/>
                <a:gd name="T68" fmla="*/ 907 w 907"/>
                <a:gd name="T69" fmla="*/ 907 h 907"/>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907" h="907">
                  <a:moveTo>
                    <a:pt x="454" y="907"/>
                  </a:moveTo>
                  <a:cubicBezTo>
                    <a:pt x="392" y="907"/>
                    <a:pt x="333" y="895"/>
                    <a:pt x="277" y="871"/>
                  </a:cubicBezTo>
                  <a:cubicBezTo>
                    <a:pt x="223" y="848"/>
                    <a:pt x="174" y="816"/>
                    <a:pt x="133" y="774"/>
                  </a:cubicBezTo>
                  <a:cubicBezTo>
                    <a:pt x="91" y="732"/>
                    <a:pt x="58" y="684"/>
                    <a:pt x="36" y="630"/>
                  </a:cubicBezTo>
                  <a:cubicBezTo>
                    <a:pt x="12" y="574"/>
                    <a:pt x="0" y="515"/>
                    <a:pt x="0" y="453"/>
                  </a:cubicBezTo>
                  <a:cubicBezTo>
                    <a:pt x="0" y="392"/>
                    <a:pt x="12" y="333"/>
                    <a:pt x="36" y="277"/>
                  </a:cubicBezTo>
                  <a:cubicBezTo>
                    <a:pt x="58" y="223"/>
                    <a:pt x="91" y="174"/>
                    <a:pt x="133" y="133"/>
                  </a:cubicBezTo>
                  <a:cubicBezTo>
                    <a:pt x="174" y="91"/>
                    <a:pt x="223" y="58"/>
                    <a:pt x="277" y="35"/>
                  </a:cubicBezTo>
                  <a:cubicBezTo>
                    <a:pt x="333" y="12"/>
                    <a:pt x="392" y="0"/>
                    <a:pt x="454" y="0"/>
                  </a:cubicBezTo>
                  <a:cubicBezTo>
                    <a:pt x="515" y="0"/>
                    <a:pt x="574" y="12"/>
                    <a:pt x="630" y="35"/>
                  </a:cubicBezTo>
                  <a:cubicBezTo>
                    <a:pt x="684" y="58"/>
                    <a:pt x="733" y="91"/>
                    <a:pt x="774" y="133"/>
                  </a:cubicBezTo>
                  <a:cubicBezTo>
                    <a:pt x="816" y="174"/>
                    <a:pt x="849" y="223"/>
                    <a:pt x="871" y="277"/>
                  </a:cubicBezTo>
                  <a:cubicBezTo>
                    <a:pt x="895" y="333"/>
                    <a:pt x="907" y="392"/>
                    <a:pt x="907" y="453"/>
                  </a:cubicBezTo>
                  <a:cubicBezTo>
                    <a:pt x="907" y="515"/>
                    <a:pt x="895" y="574"/>
                    <a:pt x="871" y="630"/>
                  </a:cubicBezTo>
                  <a:cubicBezTo>
                    <a:pt x="849" y="684"/>
                    <a:pt x="816" y="732"/>
                    <a:pt x="774" y="774"/>
                  </a:cubicBezTo>
                  <a:cubicBezTo>
                    <a:pt x="733" y="816"/>
                    <a:pt x="684" y="848"/>
                    <a:pt x="630" y="871"/>
                  </a:cubicBezTo>
                  <a:cubicBezTo>
                    <a:pt x="574" y="895"/>
                    <a:pt x="515" y="907"/>
                    <a:pt x="454" y="907"/>
                  </a:cubicBezTo>
                  <a:close/>
                  <a:moveTo>
                    <a:pt x="454" y="16"/>
                  </a:moveTo>
                  <a:cubicBezTo>
                    <a:pt x="212" y="16"/>
                    <a:pt x="16" y="212"/>
                    <a:pt x="16" y="453"/>
                  </a:cubicBezTo>
                  <a:cubicBezTo>
                    <a:pt x="16" y="695"/>
                    <a:pt x="212" y="891"/>
                    <a:pt x="454" y="891"/>
                  </a:cubicBezTo>
                  <a:cubicBezTo>
                    <a:pt x="695" y="891"/>
                    <a:pt x="891" y="695"/>
                    <a:pt x="891" y="453"/>
                  </a:cubicBezTo>
                  <a:cubicBezTo>
                    <a:pt x="891" y="212"/>
                    <a:pt x="695" y="16"/>
                    <a:pt x="454" y="1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7" name="Freeform 30">
              <a:extLst>
                <a:ext uri="{FF2B5EF4-FFF2-40B4-BE49-F238E27FC236}">
                  <a16:creationId xmlns:a16="http://schemas.microsoft.com/office/drawing/2014/main" id="{CF773CF7-4872-FF45-0A17-3A0207E7DD7D}"/>
                </a:ext>
              </a:extLst>
            </p:cNvPr>
            <p:cNvSpPr/>
            <p:nvPr/>
          </p:nvSpPr>
          <p:spPr bwMode="auto">
            <a:xfrm>
              <a:off x="4041600" y="2572310"/>
              <a:ext cx="94985" cy="48930"/>
            </a:xfrm>
            <a:custGeom>
              <a:avLst/>
              <a:gdLst>
                <a:gd name="T0" fmla="*/ 138094636 w 14"/>
                <a:gd name="T1" fmla="*/ 293160629 h 7"/>
                <a:gd name="T2" fmla="*/ 322223061 w 14"/>
                <a:gd name="T3" fmla="*/ 342020716 h 7"/>
                <a:gd name="T4" fmla="*/ 598405549 w 14"/>
                <a:gd name="T5" fmla="*/ 195440401 h 7"/>
                <a:gd name="T6" fmla="*/ 644439338 w 14"/>
                <a:gd name="T7" fmla="*/ 195440401 h 7"/>
                <a:gd name="T8" fmla="*/ 322223061 w 14"/>
                <a:gd name="T9" fmla="*/ 0 h 7"/>
                <a:gd name="T10" fmla="*/ 0 w 14"/>
                <a:gd name="T11" fmla="*/ 146580315 h 7"/>
                <a:gd name="T12" fmla="*/ 138094636 w 14"/>
                <a:gd name="T13" fmla="*/ 293160629 h 7"/>
                <a:gd name="T14" fmla="*/ 0 60000 65536"/>
                <a:gd name="T15" fmla="*/ 0 60000 65536"/>
                <a:gd name="T16" fmla="*/ 0 60000 65536"/>
                <a:gd name="T17" fmla="*/ 0 60000 65536"/>
                <a:gd name="T18" fmla="*/ 0 60000 65536"/>
                <a:gd name="T19" fmla="*/ 0 60000 65536"/>
                <a:gd name="T20" fmla="*/ 0 60000 65536"/>
                <a:gd name="T21" fmla="*/ 0 w 14"/>
                <a:gd name="T22" fmla="*/ 0 h 7"/>
                <a:gd name="T23" fmla="*/ 14 w 14"/>
                <a:gd name="T24" fmla="*/ 7 h 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 h="7">
                  <a:moveTo>
                    <a:pt x="3" y="6"/>
                  </a:moveTo>
                  <a:cubicBezTo>
                    <a:pt x="4" y="7"/>
                    <a:pt x="5" y="7"/>
                    <a:pt x="7" y="7"/>
                  </a:cubicBezTo>
                  <a:cubicBezTo>
                    <a:pt x="10" y="7"/>
                    <a:pt x="12" y="5"/>
                    <a:pt x="13" y="4"/>
                  </a:cubicBezTo>
                  <a:cubicBezTo>
                    <a:pt x="13" y="4"/>
                    <a:pt x="14" y="4"/>
                    <a:pt x="14" y="4"/>
                  </a:cubicBezTo>
                  <a:cubicBezTo>
                    <a:pt x="14" y="2"/>
                    <a:pt x="9" y="0"/>
                    <a:pt x="7" y="0"/>
                  </a:cubicBezTo>
                  <a:cubicBezTo>
                    <a:pt x="4" y="0"/>
                    <a:pt x="0" y="3"/>
                    <a:pt x="0" y="3"/>
                  </a:cubicBezTo>
                  <a:cubicBezTo>
                    <a:pt x="0" y="4"/>
                    <a:pt x="2" y="6"/>
                    <a:pt x="3" y="6"/>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8" name="Freeform 31">
              <a:extLst>
                <a:ext uri="{FF2B5EF4-FFF2-40B4-BE49-F238E27FC236}">
                  <a16:creationId xmlns:a16="http://schemas.microsoft.com/office/drawing/2014/main" id="{6FA377C2-ACE7-FD71-06DE-61E30FD52247}"/>
                </a:ext>
              </a:extLst>
            </p:cNvPr>
            <p:cNvSpPr/>
            <p:nvPr/>
          </p:nvSpPr>
          <p:spPr bwMode="auto">
            <a:xfrm>
              <a:off x="3877539" y="2949368"/>
              <a:ext cx="379936" cy="74836"/>
            </a:xfrm>
            <a:custGeom>
              <a:avLst/>
              <a:gdLst>
                <a:gd name="T0" fmla="*/ 2147483647 w 56"/>
                <a:gd name="T1" fmla="*/ 323992251 h 11"/>
                <a:gd name="T2" fmla="*/ 1841217694 w 56"/>
                <a:gd name="T3" fmla="*/ 92572126 h 11"/>
                <a:gd name="T4" fmla="*/ 230153060 w 56"/>
                <a:gd name="T5" fmla="*/ 92572126 h 11"/>
                <a:gd name="T6" fmla="*/ 46033318 w 56"/>
                <a:gd name="T7" fmla="*/ 277709603 h 11"/>
                <a:gd name="T8" fmla="*/ 1104731889 w 56"/>
                <a:gd name="T9" fmla="*/ 509129754 h 11"/>
                <a:gd name="T10" fmla="*/ 1519004492 w 56"/>
                <a:gd name="T11" fmla="*/ 462847106 h 11"/>
                <a:gd name="T12" fmla="*/ 2147483647 w 56"/>
                <a:gd name="T13" fmla="*/ 323992251 h 11"/>
                <a:gd name="T14" fmla="*/ 0 60000 65536"/>
                <a:gd name="T15" fmla="*/ 0 60000 65536"/>
                <a:gd name="T16" fmla="*/ 0 60000 65536"/>
                <a:gd name="T17" fmla="*/ 0 60000 65536"/>
                <a:gd name="T18" fmla="*/ 0 60000 65536"/>
                <a:gd name="T19" fmla="*/ 0 60000 65536"/>
                <a:gd name="T20" fmla="*/ 0 60000 65536"/>
                <a:gd name="T21" fmla="*/ 0 w 56"/>
                <a:gd name="T22" fmla="*/ 0 h 11"/>
                <a:gd name="T23" fmla="*/ 56 w 56"/>
                <a:gd name="T24" fmla="*/ 11 h 1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6" h="11">
                  <a:moveTo>
                    <a:pt x="55" y="7"/>
                  </a:moveTo>
                  <a:cubicBezTo>
                    <a:pt x="56" y="0"/>
                    <a:pt x="54" y="2"/>
                    <a:pt x="40" y="2"/>
                  </a:cubicBezTo>
                  <a:cubicBezTo>
                    <a:pt x="33" y="2"/>
                    <a:pt x="11" y="1"/>
                    <a:pt x="5" y="2"/>
                  </a:cubicBezTo>
                  <a:cubicBezTo>
                    <a:pt x="2" y="3"/>
                    <a:pt x="1" y="5"/>
                    <a:pt x="1" y="6"/>
                  </a:cubicBezTo>
                  <a:cubicBezTo>
                    <a:pt x="1" y="11"/>
                    <a:pt x="0" y="11"/>
                    <a:pt x="24" y="11"/>
                  </a:cubicBezTo>
                  <a:cubicBezTo>
                    <a:pt x="33" y="10"/>
                    <a:pt x="33" y="10"/>
                    <a:pt x="33" y="10"/>
                  </a:cubicBezTo>
                  <a:cubicBezTo>
                    <a:pt x="48" y="9"/>
                    <a:pt x="52" y="11"/>
                    <a:pt x="55" y="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69" name="Freeform 32">
              <a:extLst>
                <a:ext uri="{FF2B5EF4-FFF2-40B4-BE49-F238E27FC236}">
                  <a16:creationId xmlns:a16="http://schemas.microsoft.com/office/drawing/2014/main" id="{5AF0FFB1-954F-6E47-DD0A-2DDCBC7F74F2}"/>
                </a:ext>
              </a:extLst>
            </p:cNvPr>
            <p:cNvSpPr>
              <a:spLocks noEditPoints="1"/>
            </p:cNvSpPr>
            <p:nvPr/>
          </p:nvSpPr>
          <p:spPr bwMode="auto">
            <a:xfrm>
              <a:off x="2717581" y="465391"/>
              <a:ext cx="3759066" cy="3764823"/>
            </a:xfrm>
            <a:custGeom>
              <a:avLst/>
              <a:gdLst>
                <a:gd name="T0" fmla="*/ 2147483647 w 551"/>
                <a:gd name="T1" fmla="*/ 2147483647 h 552"/>
                <a:gd name="T2" fmla="*/ 2147483647 w 551"/>
                <a:gd name="T3" fmla="*/ 232586949 h 552"/>
                <a:gd name="T4" fmla="*/ 2147483647 w 551"/>
                <a:gd name="T5" fmla="*/ 744268561 h 552"/>
                <a:gd name="T6" fmla="*/ 2147483647 w 551"/>
                <a:gd name="T7" fmla="*/ 0 h 552"/>
                <a:gd name="T8" fmla="*/ 2147483647 w 551"/>
                <a:gd name="T9" fmla="*/ 2147483647 h 552"/>
                <a:gd name="T10" fmla="*/ 279262429 w 551"/>
                <a:gd name="T11" fmla="*/ 2147483647 h 552"/>
                <a:gd name="T12" fmla="*/ 2147483647 w 551"/>
                <a:gd name="T13" fmla="*/ 2147483647 h 552"/>
                <a:gd name="T14" fmla="*/ 279262429 w 551"/>
                <a:gd name="T15" fmla="*/ 2147483647 h 552"/>
                <a:gd name="T16" fmla="*/ 2147483647 w 551"/>
                <a:gd name="T17" fmla="*/ 2147483647 h 552"/>
                <a:gd name="T18" fmla="*/ 2147483647 w 551"/>
                <a:gd name="T19" fmla="*/ 2147483647 h 552"/>
                <a:gd name="T20" fmla="*/ 2147483647 w 551"/>
                <a:gd name="T21" fmla="*/ 2147483647 h 552"/>
                <a:gd name="T22" fmla="*/ 2147483647 w 551"/>
                <a:gd name="T23" fmla="*/ 2147483647 h 552"/>
                <a:gd name="T24" fmla="*/ 2147483647 w 551"/>
                <a:gd name="T25" fmla="*/ 2147483647 h 552"/>
                <a:gd name="T26" fmla="*/ 2147483647 w 551"/>
                <a:gd name="T27" fmla="*/ 2147483647 h 552"/>
                <a:gd name="T28" fmla="*/ 2147483647 w 551"/>
                <a:gd name="T29" fmla="*/ 2147483647 h 552"/>
                <a:gd name="T30" fmla="*/ 2147483647 w 551"/>
                <a:gd name="T31" fmla="*/ 2147483647 h 552"/>
                <a:gd name="T32" fmla="*/ 2147483647 w 551"/>
                <a:gd name="T33" fmla="*/ 2147483647 h 552"/>
                <a:gd name="T34" fmla="*/ 2147483647 w 551"/>
                <a:gd name="T35" fmla="*/ 2147483647 h 552"/>
                <a:gd name="T36" fmla="*/ 2147483647 w 551"/>
                <a:gd name="T37" fmla="*/ 2147483647 h 552"/>
                <a:gd name="T38" fmla="*/ 2147483647 w 551"/>
                <a:gd name="T39" fmla="*/ 2147483647 h 552"/>
                <a:gd name="T40" fmla="*/ 2147483647 w 551"/>
                <a:gd name="T41" fmla="*/ 2147483647 h 552"/>
                <a:gd name="T42" fmla="*/ 2147483647 w 551"/>
                <a:gd name="T43" fmla="*/ 2147483647 h 552"/>
                <a:gd name="T44" fmla="*/ 2147483647 w 551"/>
                <a:gd name="T45" fmla="*/ 2147483647 h 552"/>
                <a:gd name="T46" fmla="*/ 2147483647 w 551"/>
                <a:gd name="T47" fmla="*/ 2147483647 h 552"/>
                <a:gd name="T48" fmla="*/ 2147483647 w 551"/>
                <a:gd name="T49" fmla="*/ 2147483647 h 552"/>
                <a:gd name="T50" fmla="*/ 2147483647 w 551"/>
                <a:gd name="T51" fmla="*/ 2147483647 h 552"/>
                <a:gd name="T52" fmla="*/ 2147483647 w 551"/>
                <a:gd name="T53" fmla="*/ 2147483647 h 552"/>
                <a:gd name="T54" fmla="*/ 2147483647 w 551"/>
                <a:gd name="T55" fmla="*/ 2147483647 h 552"/>
                <a:gd name="T56" fmla="*/ 2147483647 w 551"/>
                <a:gd name="T57" fmla="*/ 2147483647 h 552"/>
                <a:gd name="T58" fmla="*/ 2147483647 w 551"/>
                <a:gd name="T59" fmla="*/ 2147483647 h 552"/>
                <a:gd name="T60" fmla="*/ 2147483647 w 551"/>
                <a:gd name="T61" fmla="*/ 2147483647 h 552"/>
                <a:gd name="T62" fmla="*/ 2147483647 w 551"/>
                <a:gd name="T63" fmla="*/ 2147483647 h 552"/>
                <a:gd name="T64" fmla="*/ 2147483647 w 551"/>
                <a:gd name="T65" fmla="*/ 2147483647 h 552"/>
                <a:gd name="T66" fmla="*/ 2147483647 w 551"/>
                <a:gd name="T67" fmla="*/ 2147483647 h 552"/>
                <a:gd name="T68" fmla="*/ 2147483647 w 551"/>
                <a:gd name="T69" fmla="*/ 2147483647 h 552"/>
                <a:gd name="T70" fmla="*/ 2147483647 w 551"/>
                <a:gd name="T71" fmla="*/ 2147483647 h 552"/>
                <a:gd name="T72" fmla="*/ 2147483647 w 551"/>
                <a:gd name="T73" fmla="*/ 2147483647 h 552"/>
                <a:gd name="T74" fmla="*/ 2147483647 w 551"/>
                <a:gd name="T75" fmla="*/ 2147483647 h 552"/>
                <a:gd name="T76" fmla="*/ 2147483647 w 551"/>
                <a:gd name="T77" fmla="*/ 2147483647 h 552"/>
                <a:gd name="T78" fmla="*/ 2147483647 w 551"/>
                <a:gd name="T79" fmla="*/ 2147483647 h 552"/>
                <a:gd name="T80" fmla="*/ 2147483647 w 551"/>
                <a:gd name="T81" fmla="*/ 2147483647 h 552"/>
                <a:gd name="T82" fmla="*/ 2147483647 w 551"/>
                <a:gd name="T83" fmla="*/ 2147483647 h 552"/>
                <a:gd name="T84" fmla="*/ 2147483647 w 551"/>
                <a:gd name="T85" fmla="*/ 2147483647 h 552"/>
                <a:gd name="T86" fmla="*/ 2147483647 w 551"/>
                <a:gd name="T87" fmla="*/ 2147483647 h 552"/>
                <a:gd name="T88" fmla="*/ 2147483647 w 551"/>
                <a:gd name="T89" fmla="*/ 2147483647 h 552"/>
                <a:gd name="T90" fmla="*/ 2147483647 w 551"/>
                <a:gd name="T91" fmla="*/ 2147483647 h 552"/>
                <a:gd name="T92" fmla="*/ 2147483647 w 551"/>
                <a:gd name="T93" fmla="*/ 2147483647 h 552"/>
                <a:gd name="T94" fmla="*/ 2147483647 w 551"/>
                <a:gd name="T95" fmla="*/ 2147483647 h 552"/>
                <a:gd name="T96" fmla="*/ 2147483647 w 551"/>
                <a:gd name="T97" fmla="*/ 2147483647 h 552"/>
                <a:gd name="T98" fmla="*/ 2147483647 w 551"/>
                <a:gd name="T99" fmla="*/ 2147483647 h 552"/>
                <a:gd name="T100" fmla="*/ 2147483647 w 551"/>
                <a:gd name="T101" fmla="*/ 2147483647 h 552"/>
                <a:gd name="T102" fmla="*/ 2147483647 w 551"/>
                <a:gd name="T103" fmla="*/ 2147483647 h 552"/>
                <a:gd name="T104" fmla="*/ 2147483647 w 551"/>
                <a:gd name="T105" fmla="*/ 2147483647 h 552"/>
                <a:gd name="T106" fmla="*/ 2147483647 w 551"/>
                <a:gd name="T107" fmla="*/ 2147483647 h 552"/>
                <a:gd name="T108" fmla="*/ 2147483647 w 551"/>
                <a:gd name="T109" fmla="*/ 2147483647 h 552"/>
                <a:gd name="T110" fmla="*/ 2147483647 w 551"/>
                <a:gd name="T111" fmla="*/ 2147483647 h 552"/>
                <a:gd name="T112" fmla="*/ 2147483647 w 551"/>
                <a:gd name="T113" fmla="*/ 2147483647 h 552"/>
                <a:gd name="T114" fmla="*/ 2147483647 w 551"/>
                <a:gd name="T115" fmla="*/ 2147483647 h 552"/>
                <a:gd name="T116" fmla="*/ 2147483647 w 551"/>
                <a:gd name="T117" fmla="*/ 2147483647 h 552"/>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551"/>
                <a:gd name="T178" fmla="*/ 0 h 552"/>
                <a:gd name="T179" fmla="*/ 551 w 551"/>
                <a:gd name="T180" fmla="*/ 552 h 552"/>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551" h="552">
                  <a:moveTo>
                    <a:pt x="466" y="157"/>
                  </a:moveTo>
                  <a:cubicBezTo>
                    <a:pt x="466" y="163"/>
                    <a:pt x="469" y="168"/>
                    <a:pt x="473" y="172"/>
                  </a:cubicBezTo>
                  <a:cubicBezTo>
                    <a:pt x="473" y="172"/>
                    <a:pt x="473" y="172"/>
                    <a:pt x="473" y="172"/>
                  </a:cubicBezTo>
                  <a:cubicBezTo>
                    <a:pt x="545" y="244"/>
                    <a:pt x="545" y="244"/>
                    <a:pt x="545" y="244"/>
                  </a:cubicBezTo>
                  <a:cubicBezTo>
                    <a:pt x="545" y="244"/>
                    <a:pt x="545" y="244"/>
                    <a:pt x="545" y="244"/>
                  </a:cubicBezTo>
                  <a:cubicBezTo>
                    <a:pt x="549" y="248"/>
                    <a:pt x="551" y="253"/>
                    <a:pt x="551" y="259"/>
                  </a:cubicBezTo>
                  <a:cubicBezTo>
                    <a:pt x="551" y="169"/>
                    <a:pt x="551" y="169"/>
                    <a:pt x="551" y="169"/>
                  </a:cubicBezTo>
                  <a:cubicBezTo>
                    <a:pt x="551" y="165"/>
                    <a:pt x="549" y="159"/>
                    <a:pt x="546" y="156"/>
                  </a:cubicBezTo>
                  <a:cubicBezTo>
                    <a:pt x="395" y="5"/>
                    <a:pt x="395" y="5"/>
                    <a:pt x="395" y="5"/>
                  </a:cubicBezTo>
                  <a:cubicBezTo>
                    <a:pt x="392" y="2"/>
                    <a:pt x="386" y="0"/>
                    <a:pt x="382" y="0"/>
                  </a:cubicBezTo>
                  <a:cubicBezTo>
                    <a:pt x="371" y="0"/>
                    <a:pt x="371" y="0"/>
                    <a:pt x="371" y="0"/>
                  </a:cubicBezTo>
                  <a:cubicBezTo>
                    <a:pt x="371" y="0"/>
                    <a:pt x="371" y="0"/>
                    <a:pt x="371" y="0"/>
                  </a:cubicBezTo>
                  <a:cubicBezTo>
                    <a:pt x="371" y="0"/>
                    <a:pt x="371" y="0"/>
                    <a:pt x="371" y="0"/>
                  </a:cubicBezTo>
                  <a:cubicBezTo>
                    <a:pt x="368" y="0"/>
                    <a:pt x="366" y="2"/>
                    <a:pt x="366" y="5"/>
                  </a:cubicBezTo>
                  <a:cubicBezTo>
                    <a:pt x="366" y="77"/>
                    <a:pt x="366" y="77"/>
                    <a:pt x="366" y="77"/>
                  </a:cubicBezTo>
                  <a:cubicBezTo>
                    <a:pt x="366" y="81"/>
                    <a:pt x="362" y="85"/>
                    <a:pt x="358" y="85"/>
                  </a:cubicBezTo>
                  <a:cubicBezTo>
                    <a:pt x="350" y="85"/>
                    <a:pt x="350" y="85"/>
                    <a:pt x="350" y="85"/>
                  </a:cubicBezTo>
                  <a:cubicBezTo>
                    <a:pt x="350" y="16"/>
                    <a:pt x="350" y="16"/>
                    <a:pt x="350" y="16"/>
                  </a:cubicBezTo>
                  <a:cubicBezTo>
                    <a:pt x="350" y="7"/>
                    <a:pt x="343" y="0"/>
                    <a:pt x="334" y="0"/>
                  </a:cubicBezTo>
                  <a:cubicBezTo>
                    <a:pt x="217" y="0"/>
                    <a:pt x="217" y="0"/>
                    <a:pt x="217" y="0"/>
                  </a:cubicBezTo>
                  <a:cubicBezTo>
                    <a:pt x="208" y="0"/>
                    <a:pt x="201" y="7"/>
                    <a:pt x="201" y="16"/>
                  </a:cubicBezTo>
                  <a:cubicBezTo>
                    <a:pt x="201" y="85"/>
                    <a:pt x="201" y="85"/>
                    <a:pt x="201" y="85"/>
                  </a:cubicBezTo>
                  <a:cubicBezTo>
                    <a:pt x="193" y="85"/>
                    <a:pt x="193" y="85"/>
                    <a:pt x="193" y="85"/>
                  </a:cubicBezTo>
                  <a:cubicBezTo>
                    <a:pt x="189" y="85"/>
                    <a:pt x="185" y="81"/>
                    <a:pt x="185" y="77"/>
                  </a:cubicBezTo>
                  <a:cubicBezTo>
                    <a:pt x="185" y="5"/>
                    <a:pt x="185" y="5"/>
                    <a:pt x="185" y="5"/>
                  </a:cubicBezTo>
                  <a:cubicBezTo>
                    <a:pt x="185" y="2"/>
                    <a:pt x="183" y="0"/>
                    <a:pt x="180" y="0"/>
                  </a:cubicBezTo>
                  <a:cubicBezTo>
                    <a:pt x="180" y="0"/>
                    <a:pt x="180" y="0"/>
                    <a:pt x="180" y="0"/>
                  </a:cubicBezTo>
                  <a:cubicBezTo>
                    <a:pt x="169" y="0"/>
                    <a:pt x="169" y="0"/>
                    <a:pt x="169" y="0"/>
                  </a:cubicBezTo>
                  <a:cubicBezTo>
                    <a:pt x="165" y="0"/>
                    <a:pt x="159" y="2"/>
                    <a:pt x="156" y="5"/>
                  </a:cubicBezTo>
                  <a:cubicBezTo>
                    <a:pt x="5" y="156"/>
                    <a:pt x="5" y="156"/>
                    <a:pt x="5" y="156"/>
                  </a:cubicBezTo>
                  <a:cubicBezTo>
                    <a:pt x="2" y="159"/>
                    <a:pt x="0" y="165"/>
                    <a:pt x="0" y="169"/>
                  </a:cubicBezTo>
                  <a:cubicBezTo>
                    <a:pt x="0" y="259"/>
                    <a:pt x="0" y="259"/>
                    <a:pt x="0" y="259"/>
                  </a:cubicBezTo>
                  <a:cubicBezTo>
                    <a:pt x="0" y="253"/>
                    <a:pt x="2" y="248"/>
                    <a:pt x="6" y="244"/>
                  </a:cubicBezTo>
                  <a:cubicBezTo>
                    <a:pt x="6" y="244"/>
                    <a:pt x="6" y="244"/>
                    <a:pt x="6" y="244"/>
                  </a:cubicBezTo>
                  <a:cubicBezTo>
                    <a:pt x="78" y="172"/>
                    <a:pt x="78" y="172"/>
                    <a:pt x="78" y="172"/>
                  </a:cubicBezTo>
                  <a:cubicBezTo>
                    <a:pt x="78" y="172"/>
                    <a:pt x="78" y="172"/>
                    <a:pt x="78" y="172"/>
                  </a:cubicBezTo>
                  <a:cubicBezTo>
                    <a:pt x="82" y="168"/>
                    <a:pt x="85" y="163"/>
                    <a:pt x="85" y="157"/>
                  </a:cubicBezTo>
                  <a:cubicBezTo>
                    <a:pt x="85" y="165"/>
                    <a:pt x="85" y="165"/>
                    <a:pt x="85" y="165"/>
                  </a:cubicBezTo>
                  <a:cubicBezTo>
                    <a:pt x="85" y="172"/>
                    <a:pt x="85" y="172"/>
                    <a:pt x="85" y="172"/>
                  </a:cubicBezTo>
                  <a:cubicBezTo>
                    <a:pt x="85" y="178"/>
                    <a:pt x="82" y="183"/>
                    <a:pt x="78" y="187"/>
                  </a:cubicBezTo>
                  <a:cubicBezTo>
                    <a:pt x="78" y="187"/>
                    <a:pt x="78" y="187"/>
                    <a:pt x="78" y="187"/>
                  </a:cubicBezTo>
                  <a:cubicBezTo>
                    <a:pt x="6" y="259"/>
                    <a:pt x="6" y="259"/>
                    <a:pt x="6" y="259"/>
                  </a:cubicBezTo>
                  <a:cubicBezTo>
                    <a:pt x="6" y="259"/>
                    <a:pt x="6" y="259"/>
                    <a:pt x="6" y="259"/>
                  </a:cubicBezTo>
                  <a:cubicBezTo>
                    <a:pt x="2" y="263"/>
                    <a:pt x="0" y="268"/>
                    <a:pt x="0" y="274"/>
                  </a:cubicBezTo>
                  <a:cubicBezTo>
                    <a:pt x="0" y="355"/>
                    <a:pt x="0" y="355"/>
                    <a:pt x="0" y="355"/>
                  </a:cubicBezTo>
                  <a:cubicBezTo>
                    <a:pt x="0" y="350"/>
                    <a:pt x="2" y="344"/>
                    <a:pt x="6" y="340"/>
                  </a:cubicBezTo>
                  <a:cubicBezTo>
                    <a:pt x="6" y="340"/>
                    <a:pt x="6" y="340"/>
                    <a:pt x="6" y="340"/>
                  </a:cubicBezTo>
                  <a:cubicBezTo>
                    <a:pt x="78" y="269"/>
                    <a:pt x="78" y="269"/>
                    <a:pt x="78" y="269"/>
                  </a:cubicBezTo>
                  <a:cubicBezTo>
                    <a:pt x="78" y="268"/>
                    <a:pt x="78" y="268"/>
                    <a:pt x="78" y="268"/>
                  </a:cubicBezTo>
                  <a:cubicBezTo>
                    <a:pt x="82" y="265"/>
                    <a:pt x="85" y="259"/>
                    <a:pt x="85" y="253"/>
                  </a:cubicBezTo>
                  <a:cubicBezTo>
                    <a:pt x="85" y="262"/>
                    <a:pt x="85" y="262"/>
                    <a:pt x="85" y="262"/>
                  </a:cubicBezTo>
                  <a:cubicBezTo>
                    <a:pt x="85" y="268"/>
                    <a:pt x="85" y="268"/>
                    <a:pt x="85" y="268"/>
                  </a:cubicBezTo>
                  <a:cubicBezTo>
                    <a:pt x="85" y="274"/>
                    <a:pt x="82" y="279"/>
                    <a:pt x="78" y="283"/>
                  </a:cubicBezTo>
                  <a:cubicBezTo>
                    <a:pt x="78" y="283"/>
                    <a:pt x="78" y="283"/>
                    <a:pt x="78" y="283"/>
                  </a:cubicBezTo>
                  <a:cubicBezTo>
                    <a:pt x="6" y="355"/>
                    <a:pt x="6" y="355"/>
                    <a:pt x="6" y="355"/>
                  </a:cubicBezTo>
                  <a:cubicBezTo>
                    <a:pt x="6" y="355"/>
                    <a:pt x="6" y="355"/>
                    <a:pt x="6" y="355"/>
                  </a:cubicBezTo>
                  <a:cubicBezTo>
                    <a:pt x="2" y="359"/>
                    <a:pt x="0" y="364"/>
                    <a:pt x="0" y="370"/>
                  </a:cubicBezTo>
                  <a:cubicBezTo>
                    <a:pt x="0" y="382"/>
                    <a:pt x="0" y="382"/>
                    <a:pt x="0" y="382"/>
                  </a:cubicBezTo>
                  <a:cubicBezTo>
                    <a:pt x="0" y="387"/>
                    <a:pt x="2" y="392"/>
                    <a:pt x="5" y="395"/>
                  </a:cubicBezTo>
                  <a:cubicBezTo>
                    <a:pt x="26" y="417"/>
                    <a:pt x="26" y="417"/>
                    <a:pt x="26" y="417"/>
                  </a:cubicBezTo>
                  <a:cubicBezTo>
                    <a:pt x="78" y="365"/>
                    <a:pt x="78" y="365"/>
                    <a:pt x="78" y="365"/>
                  </a:cubicBezTo>
                  <a:cubicBezTo>
                    <a:pt x="78" y="365"/>
                    <a:pt x="78" y="365"/>
                    <a:pt x="78" y="365"/>
                  </a:cubicBezTo>
                  <a:cubicBezTo>
                    <a:pt x="82" y="361"/>
                    <a:pt x="85" y="355"/>
                    <a:pt x="85" y="349"/>
                  </a:cubicBezTo>
                  <a:cubicBezTo>
                    <a:pt x="85" y="358"/>
                    <a:pt x="85" y="358"/>
                    <a:pt x="85" y="358"/>
                  </a:cubicBezTo>
                  <a:cubicBezTo>
                    <a:pt x="85" y="364"/>
                    <a:pt x="85" y="364"/>
                    <a:pt x="85" y="364"/>
                  </a:cubicBezTo>
                  <a:cubicBezTo>
                    <a:pt x="85" y="370"/>
                    <a:pt x="82" y="375"/>
                    <a:pt x="78" y="379"/>
                  </a:cubicBezTo>
                  <a:cubicBezTo>
                    <a:pt x="78" y="379"/>
                    <a:pt x="78" y="379"/>
                    <a:pt x="78" y="379"/>
                  </a:cubicBezTo>
                  <a:cubicBezTo>
                    <a:pt x="34" y="424"/>
                    <a:pt x="34" y="424"/>
                    <a:pt x="34" y="424"/>
                  </a:cubicBezTo>
                  <a:cubicBezTo>
                    <a:pt x="155" y="545"/>
                    <a:pt x="155" y="545"/>
                    <a:pt x="155" y="545"/>
                  </a:cubicBezTo>
                  <a:cubicBezTo>
                    <a:pt x="187" y="486"/>
                    <a:pt x="187" y="486"/>
                    <a:pt x="187" y="486"/>
                  </a:cubicBezTo>
                  <a:cubicBezTo>
                    <a:pt x="190" y="481"/>
                    <a:pt x="196" y="477"/>
                    <a:pt x="202" y="477"/>
                  </a:cubicBezTo>
                  <a:cubicBezTo>
                    <a:pt x="207" y="477"/>
                    <a:pt x="207" y="477"/>
                    <a:pt x="207" y="477"/>
                  </a:cubicBezTo>
                  <a:cubicBezTo>
                    <a:pt x="215" y="477"/>
                    <a:pt x="215" y="477"/>
                    <a:pt x="215" y="477"/>
                  </a:cubicBezTo>
                  <a:cubicBezTo>
                    <a:pt x="208" y="477"/>
                    <a:pt x="203" y="481"/>
                    <a:pt x="200" y="486"/>
                  </a:cubicBezTo>
                  <a:cubicBezTo>
                    <a:pt x="200" y="486"/>
                    <a:pt x="200" y="486"/>
                    <a:pt x="200" y="486"/>
                  </a:cubicBezTo>
                  <a:cubicBezTo>
                    <a:pt x="164" y="551"/>
                    <a:pt x="164" y="551"/>
                    <a:pt x="164" y="551"/>
                  </a:cubicBezTo>
                  <a:cubicBezTo>
                    <a:pt x="166" y="551"/>
                    <a:pt x="167" y="552"/>
                    <a:pt x="169" y="552"/>
                  </a:cubicBezTo>
                  <a:cubicBezTo>
                    <a:pt x="231" y="552"/>
                    <a:pt x="231" y="552"/>
                    <a:pt x="231" y="552"/>
                  </a:cubicBezTo>
                  <a:cubicBezTo>
                    <a:pt x="243" y="486"/>
                    <a:pt x="243" y="486"/>
                    <a:pt x="243" y="486"/>
                  </a:cubicBezTo>
                  <a:cubicBezTo>
                    <a:pt x="244" y="481"/>
                    <a:pt x="248" y="477"/>
                    <a:pt x="253" y="477"/>
                  </a:cubicBezTo>
                  <a:cubicBezTo>
                    <a:pt x="254" y="477"/>
                    <a:pt x="254" y="477"/>
                    <a:pt x="254" y="477"/>
                  </a:cubicBezTo>
                  <a:cubicBezTo>
                    <a:pt x="255" y="477"/>
                    <a:pt x="255" y="477"/>
                    <a:pt x="255" y="477"/>
                  </a:cubicBezTo>
                  <a:cubicBezTo>
                    <a:pt x="264" y="477"/>
                    <a:pt x="264" y="477"/>
                    <a:pt x="264" y="477"/>
                  </a:cubicBezTo>
                  <a:cubicBezTo>
                    <a:pt x="259" y="477"/>
                    <a:pt x="255" y="481"/>
                    <a:pt x="254" y="486"/>
                  </a:cubicBezTo>
                  <a:cubicBezTo>
                    <a:pt x="242" y="552"/>
                    <a:pt x="242" y="552"/>
                    <a:pt x="242" y="552"/>
                  </a:cubicBezTo>
                  <a:cubicBezTo>
                    <a:pt x="309" y="552"/>
                    <a:pt x="309" y="552"/>
                    <a:pt x="309" y="552"/>
                  </a:cubicBezTo>
                  <a:cubicBezTo>
                    <a:pt x="297" y="486"/>
                    <a:pt x="297" y="486"/>
                    <a:pt x="297" y="486"/>
                  </a:cubicBezTo>
                  <a:cubicBezTo>
                    <a:pt x="296" y="481"/>
                    <a:pt x="292" y="477"/>
                    <a:pt x="287" y="477"/>
                  </a:cubicBezTo>
                  <a:cubicBezTo>
                    <a:pt x="296" y="477"/>
                    <a:pt x="296" y="477"/>
                    <a:pt x="296" y="477"/>
                  </a:cubicBezTo>
                  <a:cubicBezTo>
                    <a:pt x="297" y="477"/>
                    <a:pt x="297" y="477"/>
                    <a:pt x="297" y="477"/>
                  </a:cubicBezTo>
                  <a:cubicBezTo>
                    <a:pt x="298" y="477"/>
                    <a:pt x="298" y="477"/>
                    <a:pt x="298" y="477"/>
                  </a:cubicBezTo>
                  <a:cubicBezTo>
                    <a:pt x="303" y="477"/>
                    <a:pt x="307" y="481"/>
                    <a:pt x="308" y="486"/>
                  </a:cubicBezTo>
                  <a:cubicBezTo>
                    <a:pt x="320" y="552"/>
                    <a:pt x="320" y="552"/>
                    <a:pt x="320" y="552"/>
                  </a:cubicBezTo>
                  <a:cubicBezTo>
                    <a:pt x="382" y="552"/>
                    <a:pt x="382" y="552"/>
                    <a:pt x="382" y="552"/>
                  </a:cubicBezTo>
                  <a:cubicBezTo>
                    <a:pt x="384" y="552"/>
                    <a:pt x="385" y="551"/>
                    <a:pt x="387" y="551"/>
                  </a:cubicBezTo>
                  <a:cubicBezTo>
                    <a:pt x="351" y="486"/>
                    <a:pt x="351" y="486"/>
                    <a:pt x="351" y="486"/>
                  </a:cubicBezTo>
                  <a:cubicBezTo>
                    <a:pt x="351" y="486"/>
                    <a:pt x="351" y="486"/>
                    <a:pt x="351" y="486"/>
                  </a:cubicBezTo>
                  <a:cubicBezTo>
                    <a:pt x="348" y="481"/>
                    <a:pt x="343" y="477"/>
                    <a:pt x="336" y="477"/>
                  </a:cubicBezTo>
                  <a:cubicBezTo>
                    <a:pt x="344" y="477"/>
                    <a:pt x="344" y="477"/>
                    <a:pt x="344" y="477"/>
                  </a:cubicBezTo>
                  <a:cubicBezTo>
                    <a:pt x="349" y="477"/>
                    <a:pt x="349" y="477"/>
                    <a:pt x="349" y="477"/>
                  </a:cubicBezTo>
                  <a:cubicBezTo>
                    <a:pt x="355" y="477"/>
                    <a:pt x="361" y="481"/>
                    <a:pt x="364" y="486"/>
                  </a:cubicBezTo>
                  <a:cubicBezTo>
                    <a:pt x="396" y="545"/>
                    <a:pt x="396" y="545"/>
                    <a:pt x="396" y="545"/>
                  </a:cubicBezTo>
                  <a:cubicBezTo>
                    <a:pt x="517" y="424"/>
                    <a:pt x="517" y="424"/>
                    <a:pt x="517" y="424"/>
                  </a:cubicBezTo>
                  <a:cubicBezTo>
                    <a:pt x="473" y="379"/>
                    <a:pt x="473" y="379"/>
                    <a:pt x="473" y="379"/>
                  </a:cubicBezTo>
                  <a:cubicBezTo>
                    <a:pt x="473" y="379"/>
                    <a:pt x="473" y="379"/>
                    <a:pt x="473" y="379"/>
                  </a:cubicBezTo>
                  <a:cubicBezTo>
                    <a:pt x="469" y="375"/>
                    <a:pt x="466" y="370"/>
                    <a:pt x="466" y="364"/>
                  </a:cubicBezTo>
                  <a:cubicBezTo>
                    <a:pt x="466" y="358"/>
                    <a:pt x="466" y="358"/>
                    <a:pt x="466" y="358"/>
                  </a:cubicBezTo>
                  <a:cubicBezTo>
                    <a:pt x="466" y="349"/>
                    <a:pt x="466" y="349"/>
                    <a:pt x="466" y="349"/>
                  </a:cubicBezTo>
                  <a:cubicBezTo>
                    <a:pt x="466" y="355"/>
                    <a:pt x="469" y="361"/>
                    <a:pt x="473" y="365"/>
                  </a:cubicBezTo>
                  <a:cubicBezTo>
                    <a:pt x="473" y="365"/>
                    <a:pt x="473" y="365"/>
                    <a:pt x="473" y="365"/>
                  </a:cubicBezTo>
                  <a:cubicBezTo>
                    <a:pt x="525" y="417"/>
                    <a:pt x="525" y="417"/>
                    <a:pt x="525" y="417"/>
                  </a:cubicBezTo>
                  <a:cubicBezTo>
                    <a:pt x="546" y="395"/>
                    <a:pt x="546" y="395"/>
                    <a:pt x="546" y="395"/>
                  </a:cubicBezTo>
                  <a:cubicBezTo>
                    <a:pt x="549" y="392"/>
                    <a:pt x="551" y="387"/>
                    <a:pt x="551" y="382"/>
                  </a:cubicBezTo>
                  <a:cubicBezTo>
                    <a:pt x="551" y="370"/>
                    <a:pt x="551" y="370"/>
                    <a:pt x="551" y="370"/>
                  </a:cubicBezTo>
                  <a:cubicBezTo>
                    <a:pt x="551" y="364"/>
                    <a:pt x="549" y="359"/>
                    <a:pt x="545" y="355"/>
                  </a:cubicBezTo>
                  <a:cubicBezTo>
                    <a:pt x="545" y="355"/>
                    <a:pt x="545" y="355"/>
                    <a:pt x="545" y="355"/>
                  </a:cubicBezTo>
                  <a:cubicBezTo>
                    <a:pt x="473" y="283"/>
                    <a:pt x="473" y="283"/>
                    <a:pt x="473" y="283"/>
                  </a:cubicBezTo>
                  <a:cubicBezTo>
                    <a:pt x="473" y="283"/>
                    <a:pt x="473" y="283"/>
                    <a:pt x="473" y="283"/>
                  </a:cubicBezTo>
                  <a:cubicBezTo>
                    <a:pt x="469" y="279"/>
                    <a:pt x="466" y="274"/>
                    <a:pt x="466" y="268"/>
                  </a:cubicBezTo>
                  <a:cubicBezTo>
                    <a:pt x="466" y="262"/>
                    <a:pt x="466" y="262"/>
                    <a:pt x="466" y="262"/>
                  </a:cubicBezTo>
                  <a:cubicBezTo>
                    <a:pt x="466" y="253"/>
                    <a:pt x="466" y="253"/>
                    <a:pt x="466" y="253"/>
                  </a:cubicBezTo>
                  <a:cubicBezTo>
                    <a:pt x="466" y="259"/>
                    <a:pt x="469" y="265"/>
                    <a:pt x="473" y="268"/>
                  </a:cubicBezTo>
                  <a:cubicBezTo>
                    <a:pt x="473" y="269"/>
                    <a:pt x="473" y="269"/>
                    <a:pt x="473" y="269"/>
                  </a:cubicBezTo>
                  <a:cubicBezTo>
                    <a:pt x="545" y="340"/>
                    <a:pt x="545" y="340"/>
                    <a:pt x="545" y="340"/>
                  </a:cubicBezTo>
                  <a:cubicBezTo>
                    <a:pt x="545" y="340"/>
                    <a:pt x="545" y="340"/>
                    <a:pt x="545" y="340"/>
                  </a:cubicBezTo>
                  <a:cubicBezTo>
                    <a:pt x="549" y="344"/>
                    <a:pt x="551" y="350"/>
                    <a:pt x="551" y="355"/>
                  </a:cubicBezTo>
                  <a:cubicBezTo>
                    <a:pt x="551" y="274"/>
                    <a:pt x="551" y="274"/>
                    <a:pt x="551" y="274"/>
                  </a:cubicBezTo>
                  <a:cubicBezTo>
                    <a:pt x="551" y="268"/>
                    <a:pt x="549" y="263"/>
                    <a:pt x="545" y="259"/>
                  </a:cubicBezTo>
                  <a:cubicBezTo>
                    <a:pt x="545" y="259"/>
                    <a:pt x="545" y="259"/>
                    <a:pt x="545" y="259"/>
                  </a:cubicBezTo>
                  <a:cubicBezTo>
                    <a:pt x="473" y="187"/>
                    <a:pt x="473" y="187"/>
                    <a:pt x="473" y="187"/>
                  </a:cubicBezTo>
                  <a:cubicBezTo>
                    <a:pt x="473" y="187"/>
                    <a:pt x="473" y="187"/>
                    <a:pt x="473" y="187"/>
                  </a:cubicBezTo>
                  <a:cubicBezTo>
                    <a:pt x="469" y="183"/>
                    <a:pt x="466" y="178"/>
                    <a:pt x="466" y="172"/>
                  </a:cubicBezTo>
                  <a:cubicBezTo>
                    <a:pt x="466" y="165"/>
                    <a:pt x="466" y="165"/>
                    <a:pt x="466" y="165"/>
                  </a:cubicBezTo>
                  <a:lnTo>
                    <a:pt x="466" y="157"/>
                  </a:lnTo>
                  <a:close/>
                  <a:moveTo>
                    <a:pt x="334" y="162"/>
                  </a:moveTo>
                  <a:cubicBezTo>
                    <a:pt x="337" y="139"/>
                    <a:pt x="337" y="142"/>
                    <a:pt x="350" y="137"/>
                  </a:cubicBezTo>
                  <a:cubicBezTo>
                    <a:pt x="364" y="134"/>
                    <a:pt x="372" y="132"/>
                    <a:pt x="380" y="132"/>
                  </a:cubicBezTo>
                  <a:cubicBezTo>
                    <a:pt x="388" y="133"/>
                    <a:pt x="405" y="133"/>
                    <a:pt x="420" y="139"/>
                  </a:cubicBezTo>
                  <a:cubicBezTo>
                    <a:pt x="427" y="141"/>
                    <a:pt x="424" y="144"/>
                    <a:pt x="425" y="169"/>
                  </a:cubicBezTo>
                  <a:cubicBezTo>
                    <a:pt x="424" y="179"/>
                    <a:pt x="423" y="177"/>
                    <a:pt x="413" y="178"/>
                  </a:cubicBezTo>
                  <a:cubicBezTo>
                    <a:pt x="405" y="178"/>
                    <a:pt x="401" y="179"/>
                    <a:pt x="390" y="176"/>
                  </a:cubicBezTo>
                  <a:cubicBezTo>
                    <a:pt x="387" y="171"/>
                    <a:pt x="383" y="149"/>
                    <a:pt x="375" y="151"/>
                  </a:cubicBezTo>
                  <a:cubicBezTo>
                    <a:pt x="372" y="154"/>
                    <a:pt x="375" y="154"/>
                    <a:pt x="369" y="165"/>
                  </a:cubicBezTo>
                  <a:cubicBezTo>
                    <a:pt x="368" y="167"/>
                    <a:pt x="366" y="172"/>
                    <a:pt x="364" y="175"/>
                  </a:cubicBezTo>
                  <a:cubicBezTo>
                    <a:pt x="356" y="178"/>
                    <a:pt x="350" y="177"/>
                    <a:pt x="341" y="178"/>
                  </a:cubicBezTo>
                  <a:cubicBezTo>
                    <a:pt x="332" y="177"/>
                    <a:pt x="335" y="173"/>
                    <a:pt x="334" y="162"/>
                  </a:cubicBezTo>
                  <a:close/>
                  <a:moveTo>
                    <a:pt x="319" y="143"/>
                  </a:moveTo>
                  <a:cubicBezTo>
                    <a:pt x="319" y="138"/>
                    <a:pt x="319" y="137"/>
                    <a:pt x="323" y="137"/>
                  </a:cubicBezTo>
                  <a:cubicBezTo>
                    <a:pt x="329" y="137"/>
                    <a:pt x="329" y="139"/>
                    <a:pt x="329" y="142"/>
                  </a:cubicBezTo>
                  <a:cubicBezTo>
                    <a:pt x="329" y="147"/>
                    <a:pt x="329" y="157"/>
                    <a:pt x="329" y="166"/>
                  </a:cubicBezTo>
                  <a:cubicBezTo>
                    <a:pt x="329" y="172"/>
                    <a:pt x="329" y="183"/>
                    <a:pt x="324" y="185"/>
                  </a:cubicBezTo>
                  <a:cubicBezTo>
                    <a:pt x="320" y="185"/>
                    <a:pt x="317" y="186"/>
                    <a:pt x="317" y="180"/>
                  </a:cubicBezTo>
                  <a:cubicBezTo>
                    <a:pt x="317" y="177"/>
                    <a:pt x="318" y="172"/>
                    <a:pt x="319" y="168"/>
                  </a:cubicBezTo>
                  <a:cubicBezTo>
                    <a:pt x="320" y="163"/>
                    <a:pt x="319" y="149"/>
                    <a:pt x="319" y="143"/>
                  </a:cubicBezTo>
                  <a:close/>
                  <a:moveTo>
                    <a:pt x="322" y="199"/>
                  </a:moveTo>
                  <a:cubicBezTo>
                    <a:pt x="327" y="202"/>
                    <a:pt x="327" y="219"/>
                    <a:pt x="327" y="219"/>
                  </a:cubicBezTo>
                  <a:cubicBezTo>
                    <a:pt x="328" y="221"/>
                    <a:pt x="328" y="237"/>
                    <a:pt x="328" y="242"/>
                  </a:cubicBezTo>
                  <a:cubicBezTo>
                    <a:pt x="328" y="247"/>
                    <a:pt x="328" y="251"/>
                    <a:pt x="328" y="253"/>
                  </a:cubicBezTo>
                  <a:cubicBezTo>
                    <a:pt x="326" y="254"/>
                    <a:pt x="324" y="255"/>
                    <a:pt x="321" y="254"/>
                  </a:cubicBezTo>
                  <a:cubicBezTo>
                    <a:pt x="318" y="253"/>
                    <a:pt x="317" y="239"/>
                    <a:pt x="317" y="234"/>
                  </a:cubicBezTo>
                  <a:cubicBezTo>
                    <a:pt x="317" y="230"/>
                    <a:pt x="317" y="220"/>
                    <a:pt x="315" y="209"/>
                  </a:cubicBezTo>
                  <a:cubicBezTo>
                    <a:pt x="314" y="199"/>
                    <a:pt x="315" y="200"/>
                    <a:pt x="322" y="199"/>
                  </a:cubicBezTo>
                  <a:close/>
                  <a:moveTo>
                    <a:pt x="300" y="190"/>
                  </a:moveTo>
                  <a:cubicBezTo>
                    <a:pt x="301" y="182"/>
                    <a:pt x="303" y="157"/>
                    <a:pt x="302" y="150"/>
                  </a:cubicBezTo>
                  <a:cubicBezTo>
                    <a:pt x="303" y="146"/>
                    <a:pt x="302" y="140"/>
                    <a:pt x="303" y="135"/>
                  </a:cubicBezTo>
                  <a:cubicBezTo>
                    <a:pt x="304" y="133"/>
                    <a:pt x="306" y="133"/>
                    <a:pt x="310" y="133"/>
                  </a:cubicBezTo>
                  <a:cubicBezTo>
                    <a:pt x="316" y="131"/>
                    <a:pt x="314" y="152"/>
                    <a:pt x="314" y="152"/>
                  </a:cubicBezTo>
                  <a:cubicBezTo>
                    <a:pt x="314" y="170"/>
                    <a:pt x="309" y="206"/>
                    <a:pt x="309" y="215"/>
                  </a:cubicBezTo>
                  <a:cubicBezTo>
                    <a:pt x="307" y="230"/>
                    <a:pt x="314" y="271"/>
                    <a:pt x="310" y="275"/>
                  </a:cubicBezTo>
                  <a:cubicBezTo>
                    <a:pt x="309" y="276"/>
                    <a:pt x="304" y="276"/>
                    <a:pt x="303" y="274"/>
                  </a:cubicBezTo>
                  <a:cubicBezTo>
                    <a:pt x="299" y="263"/>
                    <a:pt x="299" y="246"/>
                    <a:pt x="298" y="232"/>
                  </a:cubicBezTo>
                  <a:cubicBezTo>
                    <a:pt x="297" y="215"/>
                    <a:pt x="300" y="197"/>
                    <a:pt x="300" y="190"/>
                  </a:cubicBezTo>
                  <a:close/>
                  <a:moveTo>
                    <a:pt x="285" y="166"/>
                  </a:moveTo>
                  <a:cubicBezTo>
                    <a:pt x="287" y="155"/>
                    <a:pt x="286" y="143"/>
                    <a:pt x="287" y="139"/>
                  </a:cubicBezTo>
                  <a:cubicBezTo>
                    <a:pt x="288" y="138"/>
                    <a:pt x="291" y="137"/>
                    <a:pt x="294" y="138"/>
                  </a:cubicBezTo>
                  <a:cubicBezTo>
                    <a:pt x="298" y="141"/>
                    <a:pt x="299" y="177"/>
                    <a:pt x="290" y="184"/>
                  </a:cubicBezTo>
                  <a:cubicBezTo>
                    <a:pt x="288" y="184"/>
                    <a:pt x="284" y="184"/>
                    <a:pt x="283" y="182"/>
                  </a:cubicBezTo>
                  <a:cubicBezTo>
                    <a:pt x="282" y="180"/>
                    <a:pt x="283" y="174"/>
                    <a:pt x="285" y="166"/>
                  </a:cubicBezTo>
                  <a:close/>
                  <a:moveTo>
                    <a:pt x="280" y="214"/>
                  </a:moveTo>
                  <a:cubicBezTo>
                    <a:pt x="280" y="200"/>
                    <a:pt x="281" y="197"/>
                    <a:pt x="284" y="193"/>
                  </a:cubicBezTo>
                  <a:cubicBezTo>
                    <a:pt x="287" y="191"/>
                    <a:pt x="291" y="193"/>
                    <a:pt x="293" y="195"/>
                  </a:cubicBezTo>
                  <a:cubicBezTo>
                    <a:pt x="295" y="200"/>
                    <a:pt x="291" y="225"/>
                    <a:pt x="291" y="237"/>
                  </a:cubicBezTo>
                  <a:cubicBezTo>
                    <a:pt x="290" y="248"/>
                    <a:pt x="294" y="259"/>
                    <a:pt x="289" y="261"/>
                  </a:cubicBezTo>
                  <a:cubicBezTo>
                    <a:pt x="285" y="262"/>
                    <a:pt x="281" y="261"/>
                    <a:pt x="281" y="258"/>
                  </a:cubicBezTo>
                  <a:cubicBezTo>
                    <a:pt x="279" y="244"/>
                    <a:pt x="280" y="214"/>
                    <a:pt x="280" y="214"/>
                  </a:cubicBezTo>
                  <a:close/>
                  <a:moveTo>
                    <a:pt x="267" y="388"/>
                  </a:moveTo>
                  <a:cubicBezTo>
                    <a:pt x="266" y="407"/>
                    <a:pt x="266" y="405"/>
                    <a:pt x="253" y="405"/>
                  </a:cubicBezTo>
                  <a:cubicBezTo>
                    <a:pt x="242" y="405"/>
                    <a:pt x="214" y="405"/>
                    <a:pt x="212" y="406"/>
                  </a:cubicBezTo>
                  <a:cubicBezTo>
                    <a:pt x="212" y="408"/>
                    <a:pt x="211" y="414"/>
                    <a:pt x="211" y="419"/>
                  </a:cubicBezTo>
                  <a:cubicBezTo>
                    <a:pt x="212" y="426"/>
                    <a:pt x="216" y="428"/>
                    <a:pt x="186" y="431"/>
                  </a:cubicBezTo>
                  <a:cubicBezTo>
                    <a:pt x="179" y="432"/>
                    <a:pt x="134" y="430"/>
                    <a:pt x="131" y="425"/>
                  </a:cubicBezTo>
                  <a:cubicBezTo>
                    <a:pt x="128" y="419"/>
                    <a:pt x="122" y="411"/>
                    <a:pt x="127" y="403"/>
                  </a:cubicBezTo>
                  <a:cubicBezTo>
                    <a:pt x="133" y="408"/>
                    <a:pt x="139" y="412"/>
                    <a:pt x="153" y="417"/>
                  </a:cubicBezTo>
                  <a:cubicBezTo>
                    <a:pt x="164" y="419"/>
                    <a:pt x="181" y="420"/>
                    <a:pt x="191" y="418"/>
                  </a:cubicBezTo>
                  <a:cubicBezTo>
                    <a:pt x="197" y="415"/>
                    <a:pt x="197" y="413"/>
                    <a:pt x="196" y="406"/>
                  </a:cubicBezTo>
                  <a:cubicBezTo>
                    <a:pt x="175" y="405"/>
                    <a:pt x="164" y="404"/>
                    <a:pt x="157" y="404"/>
                  </a:cubicBezTo>
                  <a:cubicBezTo>
                    <a:pt x="146" y="403"/>
                    <a:pt x="146" y="403"/>
                    <a:pt x="146" y="397"/>
                  </a:cubicBezTo>
                  <a:cubicBezTo>
                    <a:pt x="147" y="392"/>
                    <a:pt x="148" y="391"/>
                    <a:pt x="155" y="392"/>
                  </a:cubicBezTo>
                  <a:cubicBezTo>
                    <a:pt x="160" y="392"/>
                    <a:pt x="168" y="393"/>
                    <a:pt x="180" y="393"/>
                  </a:cubicBezTo>
                  <a:cubicBezTo>
                    <a:pt x="189" y="393"/>
                    <a:pt x="196" y="393"/>
                    <a:pt x="196" y="393"/>
                  </a:cubicBezTo>
                  <a:cubicBezTo>
                    <a:pt x="196" y="384"/>
                    <a:pt x="196" y="384"/>
                    <a:pt x="196" y="384"/>
                  </a:cubicBezTo>
                  <a:cubicBezTo>
                    <a:pt x="196" y="384"/>
                    <a:pt x="180" y="384"/>
                    <a:pt x="174" y="384"/>
                  </a:cubicBezTo>
                  <a:cubicBezTo>
                    <a:pt x="155" y="383"/>
                    <a:pt x="158" y="381"/>
                    <a:pt x="157" y="372"/>
                  </a:cubicBezTo>
                  <a:cubicBezTo>
                    <a:pt x="159" y="356"/>
                    <a:pt x="159" y="358"/>
                    <a:pt x="173" y="357"/>
                  </a:cubicBezTo>
                  <a:cubicBezTo>
                    <a:pt x="185" y="357"/>
                    <a:pt x="219" y="357"/>
                    <a:pt x="228" y="357"/>
                  </a:cubicBezTo>
                  <a:cubicBezTo>
                    <a:pt x="242" y="358"/>
                    <a:pt x="240" y="359"/>
                    <a:pt x="240" y="371"/>
                  </a:cubicBezTo>
                  <a:cubicBezTo>
                    <a:pt x="238" y="378"/>
                    <a:pt x="241" y="381"/>
                    <a:pt x="227" y="383"/>
                  </a:cubicBezTo>
                  <a:cubicBezTo>
                    <a:pt x="225" y="383"/>
                    <a:pt x="212" y="384"/>
                    <a:pt x="212" y="384"/>
                  </a:cubicBezTo>
                  <a:cubicBezTo>
                    <a:pt x="212" y="393"/>
                    <a:pt x="212" y="393"/>
                    <a:pt x="212" y="393"/>
                  </a:cubicBezTo>
                  <a:cubicBezTo>
                    <a:pt x="242" y="393"/>
                    <a:pt x="242" y="393"/>
                    <a:pt x="242" y="393"/>
                  </a:cubicBezTo>
                  <a:cubicBezTo>
                    <a:pt x="242" y="393"/>
                    <a:pt x="253" y="393"/>
                    <a:pt x="253" y="384"/>
                  </a:cubicBezTo>
                  <a:cubicBezTo>
                    <a:pt x="253" y="375"/>
                    <a:pt x="255" y="361"/>
                    <a:pt x="255" y="361"/>
                  </a:cubicBezTo>
                  <a:cubicBezTo>
                    <a:pt x="255" y="361"/>
                    <a:pt x="255" y="351"/>
                    <a:pt x="245" y="351"/>
                  </a:cubicBezTo>
                  <a:cubicBezTo>
                    <a:pt x="236" y="351"/>
                    <a:pt x="184" y="350"/>
                    <a:pt x="163" y="351"/>
                  </a:cubicBezTo>
                  <a:cubicBezTo>
                    <a:pt x="147" y="351"/>
                    <a:pt x="146" y="354"/>
                    <a:pt x="145" y="359"/>
                  </a:cubicBezTo>
                  <a:cubicBezTo>
                    <a:pt x="144" y="366"/>
                    <a:pt x="142" y="392"/>
                    <a:pt x="138" y="390"/>
                  </a:cubicBezTo>
                  <a:cubicBezTo>
                    <a:pt x="125" y="387"/>
                    <a:pt x="128" y="386"/>
                    <a:pt x="128" y="379"/>
                  </a:cubicBezTo>
                  <a:cubicBezTo>
                    <a:pt x="129" y="369"/>
                    <a:pt x="130" y="359"/>
                    <a:pt x="132" y="350"/>
                  </a:cubicBezTo>
                  <a:cubicBezTo>
                    <a:pt x="135" y="343"/>
                    <a:pt x="136" y="339"/>
                    <a:pt x="176" y="339"/>
                  </a:cubicBezTo>
                  <a:cubicBezTo>
                    <a:pt x="195" y="339"/>
                    <a:pt x="249" y="339"/>
                    <a:pt x="249" y="339"/>
                  </a:cubicBezTo>
                  <a:cubicBezTo>
                    <a:pt x="261" y="340"/>
                    <a:pt x="265" y="340"/>
                    <a:pt x="267" y="352"/>
                  </a:cubicBezTo>
                  <a:cubicBezTo>
                    <a:pt x="269" y="369"/>
                    <a:pt x="268" y="375"/>
                    <a:pt x="267" y="388"/>
                  </a:cubicBezTo>
                  <a:close/>
                  <a:moveTo>
                    <a:pt x="146" y="306"/>
                  </a:moveTo>
                  <a:cubicBezTo>
                    <a:pt x="146" y="309"/>
                    <a:pt x="151" y="309"/>
                    <a:pt x="161" y="308"/>
                  </a:cubicBezTo>
                  <a:cubicBezTo>
                    <a:pt x="169" y="308"/>
                    <a:pt x="168" y="307"/>
                    <a:pt x="169" y="313"/>
                  </a:cubicBezTo>
                  <a:cubicBezTo>
                    <a:pt x="169" y="316"/>
                    <a:pt x="169" y="317"/>
                    <a:pt x="163" y="317"/>
                  </a:cubicBezTo>
                  <a:cubicBezTo>
                    <a:pt x="144" y="318"/>
                    <a:pt x="146" y="317"/>
                    <a:pt x="146" y="322"/>
                  </a:cubicBezTo>
                  <a:cubicBezTo>
                    <a:pt x="146" y="326"/>
                    <a:pt x="149" y="325"/>
                    <a:pt x="161" y="324"/>
                  </a:cubicBezTo>
                  <a:cubicBezTo>
                    <a:pt x="168" y="324"/>
                    <a:pt x="169" y="323"/>
                    <a:pt x="169" y="328"/>
                  </a:cubicBezTo>
                  <a:cubicBezTo>
                    <a:pt x="170" y="331"/>
                    <a:pt x="169" y="333"/>
                    <a:pt x="169" y="333"/>
                  </a:cubicBezTo>
                  <a:cubicBezTo>
                    <a:pt x="164" y="333"/>
                    <a:pt x="143" y="335"/>
                    <a:pt x="137" y="335"/>
                  </a:cubicBezTo>
                  <a:cubicBezTo>
                    <a:pt x="132" y="334"/>
                    <a:pt x="132" y="334"/>
                    <a:pt x="132" y="323"/>
                  </a:cubicBezTo>
                  <a:cubicBezTo>
                    <a:pt x="133" y="313"/>
                    <a:pt x="133" y="304"/>
                    <a:pt x="136" y="295"/>
                  </a:cubicBezTo>
                  <a:cubicBezTo>
                    <a:pt x="138" y="290"/>
                    <a:pt x="138" y="291"/>
                    <a:pt x="160" y="290"/>
                  </a:cubicBezTo>
                  <a:cubicBezTo>
                    <a:pt x="171" y="290"/>
                    <a:pt x="170" y="289"/>
                    <a:pt x="171" y="297"/>
                  </a:cubicBezTo>
                  <a:cubicBezTo>
                    <a:pt x="171" y="300"/>
                    <a:pt x="171" y="300"/>
                    <a:pt x="153" y="301"/>
                  </a:cubicBezTo>
                  <a:cubicBezTo>
                    <a:pt x="145" y="301"/>
                    <a:pt x="146" y="300"/>
                    <a:pt x="146" y="306"/>
                  </a:cubicBezTo>
                  <a:close/>
                  <a:moveTo>
                    <a:pt x="178" y="296"/>
                  </a:moveTo>
                  <a:cubicBezTo>
                    <a:pt x="177" y="295"/>
                    <a:pt x="181" y="290"/>
                    <a:pt x="183" y="289"/>
                  </a:cubicBezTo>
                  <a:cubicBezTo>
                    <a:pt x="186" y="290"/>
                    <a:pt x="193" y="294"/>
                    <a:pt x="195" y="295"/>
                  </a:cubicBezTo>
                  <a:cubicBezTo>
                    <a:pt x="196" y="295"/>
                    <a:pt x="198" y="296"/>
                    <a:pt x="201" y="298"/>
                  </a:cubicBezTo>
                  <a:cubicBezTo>
                    <a:pt x="202" y="297"/>
                    <a:pt x="203" y="296"/>
                    <a:pt x="204" y="296"/>
                  </a:cubicBezTo>
                  <a:cubicBezTo>
                    <a:pt x="206" y="295"/>
                    <a:pt x="217" y="289"/>
                    <a:pt x="220" y="289"/>
                  </a:cubicBezTo>
                  <a:cubicBezTo>
                    <a:pt x="221" y="289"/>
                    <a:pt x="225" y="296"/>
                    <a:pt x="222" y="297"/>
                  </a:cubicBezTo>
                  <a:cubicBezTo>
                    <a:pt x="219" y="300"/>
                    <a:pt x="215" y="303"/>
                    <a:pt x="212" y="304"/>
                  </a:cubicBezTo>
                  <a:cubicBezTo>
                    <a:pt x="215" y="306"/>
                    <a:pt x="218" y="307"/>
                    <a:pt x="218" y="307"/>
                  </a:cubicBezTo>
                  <a:cubicBezTo>
                    <a:pt x="223" y="309"/>
                    <a:pt x="224" y="310"/>
                    <a:pt x="223" y="315"/>
                  </a:cubicBezTo>
                  <a:cubicBezTo>
                    <a:pt x="223" y="316"/>
                    <a:pt x="221" y="318"/>
                    <a:pt x="220" y="318"/>
                  </a:cubicBezTo>
                  <a:cubicBezTo>
                    <a:pt x="218" y="319"/>
                    <a:pt x="215" y="321"/>
                    <a:pt x="213" y="322"/>
                  </a:cubicBezTo>
                  <a:cubicBezTo>
                    <a:pt x="215" y="323"/>
                    <a:pt x="217" y="324"/>
                    <a:pt x="219" y="325"/>
                  </a:cubicBezTo>
                  <a:cubicBezTo>
                    <a:pt x="227" y="329"/>
                    <a:pt x="227" y="328"/>
                    <a:pt x="224" y="333"/>
                  </a:cubicBezTo>
                  <a:cubicBezTo>
                    <a:pt x="221" y="337"/>
                    <a:pt x="216" y="335"/>
                    <a:pt x="214" y="334"/>
                  </a:cubicBezTo>
                  <a:cubicBezTo>
                    <a:pt x="213" y="333"/>
                    <a:pt x="207" y="331"/>
                    <a:pt x="201" y="327"/>
                  </a:cubicBezTo>
                  <a:cubicBezTo>
                    <a:pt x="197" y="330"/>
                    <a:pt x="192" y="332"/>
                    <a:pt x="188" y="334"/>
                  </a:cubicBezTo>
                  <a:cubicBezTo>
                    <a:pt x="182" y="337"/>
                    <a:pt x="181" y="337"/>
                    <a:pt x="179" y="334"/>
                  </a:cubicBezTo>
                  <a:cubicBezTo>
                    <a:pt x="175" y="329"/>
                    <a:pt x="178" y="329"/>
                    <a:pt x="184" y="325"/>
                  </a:cubicBezTo>
                  <a:cubicBezTo>
                    <a:pt x="184" y="325"/>
                    <a:pt x="187" y="324"/>
                    <a:pt x="189" y="322"/>
                  </a:cubicBezTo>
                  <a:cubicBezTo>
                    <a:pt x="187" y="321"/>
                    <a:pt x="184" y="320"/>
                    <a:pt x="180" y="318"/>
                  </a:cubicBezTo>
                  <a:cubicBezTo>
                    <a:pt x="180" y="317"/>
                    <a:pt x="177" y="316"/>
                    <a:pt x="177" y="314"/>
                  </a:cubicBezTo>
                  <a:cubicBezTo>
                    <a:pt x="177" y="312"/>
                    <a:pt x="176" y="310"/>
                    <a:pt x="183" y="306"/>
                  </a:cubicBezTo>
                  <a:cubicBezTo>
                    <a:pt x="185" y="305"/>
                    <a:pt x="187" y="304"/>
                    <a:pt x="189" y="303"/>
                  </a:cubicBezTo>
                  <a:cubicBezTo>
                    <a:pt x="184" y="301"/>
                    <a:pt x="180" y="299"/>
                    <a:pt x="178" y="296"/>
                  </a:cubicBezTo>
                  <a:close/>
                  <a:moveTo>
                    <a:pt x="264" y="333"/>
                  </a:moveTo>
                  <a:cubicBezTo>
                    <a:pt x="260" y="334"/>
                    <a:pt x="234" y="335"/>
                    <a:pt x="234" y="335"/>
                  </a:cubicBezTo>
                  <a:cubicBezTo>
                    <a:pt x="231" y="334"/>
                    <a:pt x="231" y="335"/>
                    <a:pt x="231" y="331"/>
                  </a:cubicBezTo>
                  <a:cubicBezTo>
                    <a:pt x="231" y="326"/>
                    <a:pt x="231" y="326"/>
                    <a:pt x="240" y="326"/>
                  </a:cubicBezTo>
                  <a:cubicBezTo>
                    <a:pt x="248" y="326"/>
                    <a:pt x="255" y="327"/>
                    <a:pt x="255" y="322"/>
                  </a:cubicBezTo>
                  <a:cubicBezTo>
                    <a:pt x="255" y="318"/>
                    <a:pt x="254" y="317"/>
                    <a:pt x="240" y="318"/>
                  </a:cubicBezTo>
                  <a:cubicBezTo>
                    <a:pt x="232" y="318"/>
                    <a:pt x="233" y="318"/>
                    <a:pt x="232" y="316"/>
                  </a:cubicBezTo>
                  <a:cubicBezTo>
                    <a:pt x="231" y="311"/>
                    <a:pt x="230" y="309"/>
                    <a:pt x="237" y="308"/>
                  </a:cubicBezTo>
                  <a:cubicBezTo>
                    <a:pt x="247" y="307"/>
                    <a:pt x="255" y="308"/>
                    <a:pt x="255" y="306"/>
                  </a:cubicBezTo>
                  <a:cubicBezTo>
                    <a:pt x="256" y="302"/>
                    <a:pt x="255" y="300"/>
                    <a:pt x="248" y="301"/>
                  </a:cubicBezTo>
                  <a:cubicBezTo>
                    <a:pt x="232" y="302"/>
                    <a:pt x="231" y="303"/>
                    <a:pt x="231" y="298"/>
                  </a:cubicBezTo>
                  <a:cubicBezTo>
                    <a:pt x="231" y="293"/>
                    <a:pt x="229" y="292"/>
                    <a:pt x="241" y="291"/>
                  </a:cubicBezTo>
                  <a:cubicBezTo>
                    <a:pt x="254" y="291"/>
                    <a:pt x="264" y="289"/>
                    <a:pt x="265" y="295"/>
                  </a:cubicBezTo>
                  <a:cubicBezTo>
                    <a:pt x="267" y="302"/>
                    <a:pt x="268" y="311"/>
                    <a:pt x="268" y="324"/>
                  </a:cubicBezTo>
                  <a:cubicBezTo>
                    <a:pt x="268" y="333"/>
                    <a:pt x="268" y="333"/>
                    <a:pt x="264" y="333"/>
                  </a:cubicBezTo>
                  <a:close/>
                  <a:moveTo>
                    <a:pt x="262" y="279"/>
                  </a:moveTo>
                  <a:cubicBezTo>
                    <a:pt x="258" y="281"/>
                    <a:pt x="241" y="259"/>
                    <a:pt x="230" y="244"/>
                  </a:cubicBezTo>
                  <a:cubicBezTo>
                    <a:pt x="226" y="239"/>
                    <a:pt x="212" y="227"/>
                    <a:pt x="199" y="226"/>
                  </a:cubicBezTo>
                  <a:cubicBezTo>
                    <a:pt x="179" y="225"/>
                    <a:pt x="153" y="259"/>
                    <a:pt x="146" y="271"/>
                  </a:cubicBezTo>
                  <a:cubicBezTo>
                    <a:pt x="142" y="276"/>
                    <a:pt x="139" y="282"/>
                    <a:pt x="133" y="279"/>
                  </a:cubicBezTo>
                  <a:cubicBezTo>
                    <a:pt x="128" y="276"/>
                    <a:pt x="128" y="276"/>
                    <a:pt x="131" y="267"/>
                  </a:cubicBezTo>
                  <a:cubicBezTo>
                    <a:pt x="136" y="254"/>
                    <a:pt x="160" y="228"/>
                    <a:pt x="171" y="220"/>
                  </a:cubicBezTo>
                  <a:cubicBezTo>
                    <a:pt x="182" y="210"/>
                    <a:pt x="184" y="209"/>
                    <a:pt x="188" y="197"/>
                  </a:cubicBezTo>
                  <a:cubicBezTo>
                    <a:pt x="190" y="174"/>
                    <a:pt x="189" y="169"/>
                    <a:pt x="183" y="168"/>
                  </a:cubicBezTo>
                  <a:cubicBezTo>
                    <a:pt x="176" y="167"/>
                    <a:pt x="147" y="163"/>
                    <a:pt x="146" y="181"/>
                  </a:cubicBezTo>
                  <a:cubicBezTo>
                    <a:pt x="145" y="196"/>
                    <a:pt x="145" y="203"/>
                    <a:pt x="145" y="209"/>
                  </a:cubicBezTo>
                  <a:cubicBezTo>
                    <a:pt x="145" y="218"/>
                    <a:pt x="145" y="216"/>
                    <a:pt x="136" y="216"/>
                  </a:cubicBezTo>
                  <a:cubicBezTo>
                    <a:pt x="130" y="216"/>
                    <a:pt x="133" y="186"/>
                    <a:pt x="133" y="166"/>
                  </a:cubicBezTo>
                  <a:cubicBezTo>
                    <a:pt x="136" y="153"/>
                    <a:pt x="144" y="155"/>
                    <a:pt x="156" y="154"/>
                  </a:cubicBezTo>
                  <a:cubicBezTo>
                    <a:pt x="162" y="155"/>
                    <a:pt x="171" y="154"/>
                    <a:pt x="175" y="154"/>
                  </a:cubicBezTo>
                  <a:cubicBezTo>
                    <a:pt x="185" y="154"/>
                    <a:pt x="188" y="149"/>
                    <a:pt x="188" y="141"/>
                  </a:cubicBezTo>
                  <a:cubicBezTo>
                    <a:pt x="189" y="132"/>
                    <a:pt x="190" y="132"/>
                    <a:pt x="197" y="131"/>
                  </a:cubicBezTo>
                  <a:cubicBezTo>
                    <a:pt x="204" y="130"/>
                    <a:pt x="203" y="135"/>
                    <a:pt x="204" y="141"/>
                  </a:cubicBezTo>
                  <a:cubicBezTo>
                    <a:pt x="207" y="151"/>
                    <a:pt x="203" y="152"/>
                    <a:pt x="218" y="153"/>
                  </a:cubicBezTo>
                  <a:cubicBezTo>
                    <a:pt x="230" y="153"/>
                    <a:pt x="239" y="153"/>
                    <a:pt x="245" y="154"/>
                  </a:cubicBezTo>
                  <a:cubicBezTo>
                    <a:pt x="257" y="155"/>
                    <a:pt x="263" y="154"/>
                    <a:pt x="264" y="172"/>
                  </a:cubicBezTo>
                  <a:cubicBezTo>
                    <a:pt x="265" y="188"/>
                    <a:pt x="269" y="202"/>
                    <a:pt x="264" y="208"/>
                  </a:cubicBezTo>
                  <a:cubicBezTo>
                    <a:pt x="262" y="210"/>
                    <a:pt x="256" y="213"/>
                    <a:pt x="252" y="213"/>
                  </a:cubicBezTo>
                  <a:cubicBezTo>
                    <a:pt x="247" y="210"/>
                    <a:pt x="258" y="176"/>
                    <a:pt x="245" y="170"/>
                  </a:cubicBezTo>
                  <a:cubicBezTo>
                    <a:pt x="237" y="166"/>
                    <a:pt x="216" y="166"/>
                    <a:pt x="209" y="169"/>
                  </a:cubicBezTo>
                  <a:cubicBezTo>
                    <a:pt x="203" y="172"/>
                    <a:pt x="206" y="184"/>
                    <a:pt x="205" y="193"/>
                  </a:cubicBezTo>
                  <a:cubicBezTo>
                    <a:pt x="205" y="200"/>
                    <a:pt x="205" y="207"/>
                    <a:pt x="219" y="217"/>
                  </a:cubicBezTo>
                  <a:cubicBezTo>
                    <a:pt x="234" y="227"/>
                    <a:pt x="247" y="240"/>
                    <a:pt x="260" y="256"/>
                  </a:cubicBezTo>
                  <a:cubicBezTo>
                    <a:pt x="268" y="264"/>
                    <a:pt x="275" y="275"/>
                    <a:pt x="262" y="279"/>
                  </a:cubicBezTo>
                  <a:close/>
                  <a:moveTo>
                    <a:pt x="270" y="85"/>
                  </a:moveTo>
                  <a:cubicBezTo>
                    <a:pt x="207" y="85"/>
                    <a:pt x="207" y="85"/>
                    <a:pt x="207" y="85"/>
                  </a:cubicBezTo>
                  <a:cubicBezTo>
                    <a:pt x="207" y="76"/>
                    <a:pt x="214" y="69"/>
                    <a:pt x="222" y="69"/>
                  </a:cubicBezTo>
                  <a:cubicBezTo>
                    <a:pt x="262" y="69"/>
                    <a:pt x="262" y="69"/>
                    <a:pt x="262" y="69"/>
                  </a:cubicBezTo>
                  <a:cubicBezTo>
                    <a:pt x="267" y="69"/>
                    <a:pt x="270" y="73"/>
                    <a:pt x="270" y="77"/>
                  </a:cubicBezTo>
                  <a:lnTo>
                    <a:pt x="270" y="85"/>
                  </a:lnTo>
                  <a:close/>
                  <a:moveTo>
                    <a:pt x="331" y="360"/>
                  </a:moveTo>
                  <a:cubicBezTo>
                    <a:pt x="328" y="363"/>
                    <a:pt x="319" y="364"/>
                    <a:pt x="317" y="367"/>
                  </a:cubicBezTo>
                  <a:cubicBezTo>
                    <a:pt x="315" y="370"/>
                    <a:pt x="316" y="391"/>
                    <a:pt x="317" y="392"/>
                  </a:cubicBezTo>
                  <a:cubicBezTo>
                    <a:pt x="319" y="394"/>
                    <a:pt x="323" y="393"/>
                    <a:pt x="330" y="392"/>
                  </a:cubicBezTo>
                  <a:cubicBezTo>
                    <a:pt x="335" y="392"/>
                    <a:pt x="336" y="407"/>
                    <a:pt x="333" y="408"/>
                  </a:cubicBezTo>
                  <a:cubicBezTo>
                    <a:pt x="329" y="409"/>
                    <a:pt x="315" y="410"/>
                    <a:pt x="307" y="411"/>
                  </a:cubicBezTo>
                  <a:cubicBezTo>
                    <a:pt x="300" y="412"/>
                    <a:pt x="295" y="412"/>
                    <a:pt x="287" y="412"/>
                  </a:cubicBezTo>
                  <a:cubicBezTo>
                    <a:pt x="280" y="412"/>
                    <a:pt x="280" y="409"/>
                    <a:pt x="280" y="403"/>
                  </a:cubicBezTo>
                  <a:cubicBezTo>
                    <a:pt x="280" y="397"/>
                    <a:pt x="279" y="395"/>
                    <a:pt x="285" y="396"/>
                  </a:cubicBezTo>
                  <a:cubicBezTo>
                    <a:pt x="291" y="396"/>
                    <a:pt x="294" y="397"/>
                    <a:pt x="300" y="392"/>
                  </a:cubicBezTo>
                  <a:cubicBezTo>
                    <a:pt x="303" y="389"/>
                    <a:pt x="301" y="381"/>
                    <a:pt x="302" y="375"/>
                  </a:cubicBezTo>
                  <a:cubicBezTo>
                    <a:pt x="301" y="370"/>
                    <a:pt x="303" y="365"/>
                    <a:pt x="295" y="367"/>
                  </a:cubicBezTo>
                  <a:cubicBezTo>
                    <a:pt x="285" y="370"/>
                    <a:pt x="284" y="371"/>
                    <a:pt x="284" y="353"/>
                  </a:cubicBezTo>
                  <a:cubicBezTo>
                    <a:pt x="284" y="347"/>
                    <a:pt x="284" y="341"/>
                    <a:pt x="284" y="336"/>
                  </a:cubicBezTo>
                  <a:cubicBezTo>
                    <a:pt x="285" y="328"/>
                    <a:pt x="283" y="323"/>
                    <a:pt x="294" y="321"/>
                  </a:cubicBezTo>
                  <a:cubicBezTo>
                    <a:pt x="299" y="320"/>
                    <a:pt x="296" y="334"/>
                    <a:pt x="296" y="341"/>
                  </a:cubicBezTo>
                  <a:cubicBezTo>
                    <a:pt x="296" y="347"/>
                    <a:pt x="295" y="354"/>
                    <a:pt x="299" y="354"/>
                  </a:cubicBezTo>
                  <a:cubicBezTo>
                    <a:pt x="308" y="355"/>
                    <a:pt x="303" y="334"/>
                    <a:pt x="303" y="317"/>
                  </a:cubicBezTo>
                  <a:cubicBezTo>
                    <a:pt x="304" y="306"/>
                    <a:pt x="301" y="301"/>
                    <a:pt x="310" y="300"/>
                  </a:cubicBezTo>
                  <a:cubicBezTo>
                    <a:pt x="318" y="298"/>
                    <a:pt x="316" y="301"/>
                    <a:pt x="317" y="311"/>
                  </a:cubicBezTo>
                  <a:cubicBezTo>
                    <a:pt x="317" y="319"/>
                    <a:pt x="316" y="350"/>
                    <a:pt x="320" y="350"/>
                  </a:cubicBezTo>
                  <a:cubicBezTo>
                    <a:pt x="328" y="349"/>
                    <a:pt x="326" y="323"/>
                    <a:pt x="326" y="319"/>
                  </a:cubicBezTo>
                  <a:cubicBezTo>
                    <a:pt x="325" y="312"/>
                    <a:pt x="324" y="309"/>
                    <a:pt x="331" y="308"/>
                  </a:cubicBezTo>
                  <a:cubicBezTo>
                    <a:pt x="337" y="308"/>
                    <a:pt x="337" y="308"/>
                    <a:pt x="338" y="314"/>
                  </a:cubicBezTo>
                  <a:cubicBezTo>
                    <a:pt x="339" y="320"/>
                    <a:pt x="339" y="326"/>
                    <a:pt x="339" y="331"/>
                  </a:cubicBezTo>
                  <a:cubicBezTo>
                    <a:pt x="339" y="337"/>
                    <a:pt x="338" y="341"/>
                    <a:pt x="337" y="348"/>
                  </a:cubicBezTo>
                  <a:cubicBezTo>
                    <a:pt x="336" y="355"/>
                    <a:pt x="333" y="358"/>
                    <a:pt x="331" y="360"/>
                  </a:cubicBezTo>
                  <a:close/>
                  <a:moveTo>
                    <a:pt x="364" y="430"/>
                  </a:moveTo>
                  <a:cubicBezTo>
                    <a:pt x="360" y="431"/>
                    <a:pt x="359" y="431"/>
                    <a:pt x="354" y="430"/>
                  </a:cubicBezTo>
                  <a:cubicBezTo>
                    <a:pt x="350" y="429"/>
                    <a:pt x="348" y="425"/>
                    <a:pt x="345" y="416"/>
                  </a:cubicBezTo>
                  <a:cubicBezTo>
                    <a:pt x="344" y="411"/>
                    <a:pt x="343" y="406"/>
                    <a:pt x="340" y="395"/>
                  </a:cubicBezTo>
                  <a:cubicBezTo>
                    <a:pt x="339" y="382"/>
                    <a:pt x="337" y="371"/>
                    <a:pt x="340" y="364"/>
                  </a:cubicBezTo>
                  <a:cubicBezTo>
                    <a:pt x="341" y="359"/>
                    <a:pt x="344" y="352"/>
                    <a:pt x="347" y="346"/>
                  </a:cubicBezTo>
                  <a:cubicBezTo>
                    <a:pt x="349" y="341"/>
                    <a:pt x="351" y="337"/>
                    <a:pt x="354" y="327"/>
                  </a:cubicBezTo>
                  <a:cubicBezTo>
                    <a:pt x="356" y="318"/>
                    <a:pt x="356" y="317"/>
                    <a:pt x="354" y="309"/>
                  </a:cubicBezTo>
                  <a:cubicBezTo>
                    <a:pt x="353" y="305"/>
                    <a:pt x="351" y="301"/>
                    <a:pt x="350" y="297"/>
                  </a:cubicBezTo>
                  <a:cubicBezTo>
                    <a:pt x="347" y="291"/>
                    <a:pt x="345" y="288"/>
                    <a:pt x="352" y="288"/>
                  </a:cubicBezTo>
                  <a:cubicBezTo>
                    <a:pt x="361" y="287"/>
                    <a:pt x="361" y="288"/>
                    <a:pt x="365" y="294"/>
                  </a:cubicBezTo>
                  <a:cubicBezTo>
                    <a:pt x="369" y="305"/>
                    <a:pt x="369" y="309"/>
                    <a:pt x="370" y="312"/>
                  </a:cubicBezTo>
                  <a:cubicBezTo>
                    <a:pt x="371" y="320"/>
                    <a:pt x="370" y="329"/>
                    <a:pt x="363" y="345"/>
                  </a:cubicBezTo>
                  <a:cubicBezTo>
                    <a:pt x="356" y="359"/>
                    <a:pt x="353" y="365"/>
                    <a:pt x="354" y="379"/>
                  </a:cubicBezTo>
                  <a:cubicBezTo>
                    <a:pt x="355" y="394"/>
                    <a:pt x="358" y="410"/>
                    <a:pt x="360" y="416"/>
                  </a:cubicBezTo>
                  <a:cubicBezTo>
                    <a:pt x="362" y="420"/>
                    <a:pt x="367" y="429"/>
                    <a:pt x="364" y="430"/>
                  </a:cubicBezTo>
                  <a:close/>
                  <a:moveTo>
                    <a:pt x="387" y="409"/>
                  </a:moveTo>
                  <a:cubicBezTo>
                    <a:pt x="390" y="419"/>
                    <a:pt x="396" y="428"/>
                    <a:pt x="392" y="429"/>
                  </a:cubicBezTo>
                  <a:cubicBezTo>
                    <a:pt x="389" y="430"/>
                    <a:pt x="383" y="429"/>
                    <a:pt x="381" y="427"/>
                  </a:cubicBezTo>
                  <a:cubicBezTo>
                    <a:pt x="377" y="423"/>
                    <a:pt x="373" y="415"/>
                    <a:pt x="371" y="402"/>
                  </a:cubicBezTo>
                  <a:cubicBezTo>
                    <a:pt x="369" y="388"/>
                    <a:pt x="367" y="379"/>
                    <a:pt x="369" y="366"/>
                  </a:cubicBezTo>
                  <a:cubicBezTo>
                    <a:pt x="373" y="347"/>
                    <a:pt x="383" y="341"/>
                    <a:pt x="385" y="325"/>
                  </a:cubicBezTo>
                  <a:cubicBezTo>
                    <a:pt x="385" y="315"/>
                    <a:pt x="384" y="312"/>
                    <a:pt x="383" y="307"/>
                  </a:cubicBezTo>
                  <a:cubicBezTo>
                    <a:pt x="380" y="300"/>
                    <a:pt x="371" y="288"/>
                    <a:pt x="382" y="288"/>
                  </a:cubicBezTo>
                  <a:cubicBezTo>
                    <a:pt x="388" y="288"/>
                    <a:pt x="388" y="289"/>
                    <a:pt x="391" y="291"/>
                  </a:cubicBezTo>
                  <a:cubicBezTo>
                    <a:pt x="395" y="294"/>
                    <a:pt x="399" y="308"/>
                    <a:pt x="400" y="316"/>
                  </a:cubicBezTo>
                  <a:cubicBezTo>
                    <a:pt x="401" y="327"/>
                    <a:pt x="395" y="339"/>
                    <a:pt x="391" y="349"/>
                  </a:cubicBezTo>
                  <a:cubicBezTo>
                    <a:pt x="387" y="361"/>
                    <a:pt x="382" y="367"/>
                    <a:pt x="382" y="378"/>
                  </a:cubicBezTo>
                  <a:cubicBezTo>
                    <a:pt x="383" y="386"/>
                    <a:pt x="384" y="396"/>
                    <a:pt x="387" y="409"/>
                  </a:cubicBezTo>
                  <a:close/>
                  <a:moveTo>
                    <a:pt x="424" y="337"/>
                  </a:moveTo>
                  <a:cubicBezTo>
                    <a:pt x="419" y="357"/>
                    <a:pt x="414" y="354"/>
                    <a:pt x="410" y="376"/>
                  </a:cubicBezTo>
                  <a:cubicBezTo>
                    <a:pt x="410" y="384"/>
                    <a:pt x="415" y="402"/>
                    <a:pt x="417" y="409"/>
                  </a:cubicBezTo>
                  <a:cubicBezTo>
                    <a:pt x="418" y="415"/>
                    <a:pt x="424" y="428"/>
                    <a:pt x="421" y="429"/>
                  </a:cubicBezTo>
                  <a:cubicBezTo>
                    <a:pt x="418" y="429"/>
                    <a:pt x="411" y="428"/>
                    <a:pt x="409" y="426"/>
                  </a:cubicBezTo>
                  <a:cubicBezTo>
                    <a:pt x="405" y="423"/>
                    <a:pt x="402" y="411"/>
                    <a:pt x="401" y="406"/>
                  </a:cubicBezTo>
                  <a:cubicBezTo>
                    <a:pt x="398" y="394"/>
                    <a:pt x="393" y="373"/>
                    <a:pt x="402" y="355"/>
                  </a:cubicBezTo>
                  <a:cubicBezTo>
                    <a:pt x="405" y="350"/>
                    <a:pt x="409" y="342"/>
                    <a:pt x="411" y="328"/>
                  </a:cubicBezTo>
                  <a:cubicBezTo>
                    <a:pt x="411" y="309"/>
                    <a:pt x="410" y="307"/>
                    <a:pt x="407" y="298"/>
                  </a:cubicBezTo>
                  <a:cubicBezTo>
                    <a:pt x="405" y="293"/>
                    <a:pt x="402" y="289"/>
                    <a:pt x="407" y="289"/>
                  </a:cubicBezTo>
                  <a:cubicBezTo>
                    <a:pt x="421" y="289"/>
                    <a:pt x="420" y="293"/>
                    <a:pt x="424" y="302"/>
                  </a:cubicBezTo>
                  <a:cubicBezTo>
                    <a:pt x="426" y="313"/>
                    <a:pt x="427" y="318"/>
                    <a:pt x="424" y="337"/>
                  </a:cubicBezTo>
                  <a:close/>
                  <a:moveTo>
                    <a:pt x="420" y="272"/>
                  </a:moveTo>
                  <a:cubicBezTo>
                    <a:pt x="413" y="275"/>
                    <a:pt x="413" y="271"/>
                    <a:pt x="413" y="260"/>
                  </a:cubicBezTo>
                  <a:cubicBezTo>
                    <a:pt x="413" y="253"/>
                    <a:pt x="414" y="231"/>
                    <a:pt x="404" y="227"/>
                  </a:cubicBezTo>
                  <a:cubicBezTo>
                    <a:pt x="396" y="223"/>
                    <a:pt x="388" y="223"/>
                    <a:pt x="386" y="226"/>
                  </a:cubicBezTo>
                  <a:cubicBezTo>
                    <a:pt x="385" y="228"/>
                    <a:pt x="385" y="267"/>
                    <a:pt x="385" y="267"/>
                  </a:cubicBezTo>
                  <a:cubicBezTo>
                    <a:pt x="385" y="276"/>
                    <a:pt x="381" y="275"/>
                    <a:pt x="377" y="274"/>
                  </a:cubicBezTo>
                  <a:cubicBezTo>
                    <a:pt x="369" y="272"/>
                    <a:pt x="370" y="267"/>
                    <a:pt x="370" y="260"/>
                  </a:cubicBezTo>
                  <a:cubicBezTo>
                    <a:pt x="370" y="253"/>
                    <a:pt x="370" y="227"/>
                    <a:pt x="369" y="225"/>
                  </a:cubicBezTo>
                  <a:cubicBezTo>
                    <a:pt x="368" y="224"/>
                    <a:pt x="353" y="223"/>
                    <a:pt x="350" y="239"/>
                  </a:cubicBezTo>
                  <a:cubicBezTo>
                    <a:pt x="348" y="254"/>
                    <a:pt x="346" y="264"/>
                    <a:pt x="346" y="267"/>
                  </a:cubicBezTo>
                  <a:cubicBezTo>
                    <a:pt x="345" y="269"/>
                    <a:pt x="345" y="271"/>
                    <a:pt x="344" y="272"/>
                  </a:cubicBezTo>
                  <a:cubicBezTo>
                    <a:pt x="341" y="273"/>
                    <a:pt x="335" y="274"/>
                    <a:pt x="334" y="272"/>
                  </a:cubicBezTo>
                  <a:cubicBezTo>
                    <a:pt x="333" y="267"/>
                    <a:pt x="334" y="258"/>
                    <a:pt x="335" y="249"/>
                  </a:cubicBezTo>
                  <a:cubicBezTo>
                    <a:pt x="337" y="239"/>
                    <a:pt x="339" y="232"/>
                    <a:pt x="342" y="223"/>
                  </a:cubicBezTo>
                  <a:cubicBezTo>
                    <a:pt x="343" y="217"/>
                    <a:pt x="359" y="214"/>
                    <a:pt x="367" y="210"/>
                  </a:cubicBezTo>
                  <a:cubicBezTo>
                    <a:pt x="373" y="209"/>
                    <a:pt x="371" y="201"/>
                    <a:pt x="369" y="200"/>
                  </a:cubicBezTo>
                  <a:cubicBezTo>
                    <a:pt x="367" y="200"/>
                    <a:pt x="356" y="201"/>
                    <a:pt x="350" y="202"/>
                  </a:cubicBezTo>
                  <a:cubicBezTo>
                    <a:pt x="346" y="202"/>
                    <a:pt x="342" y="205"/>
                    <a:pt x="338" y="198"/>
                  </a:cubicBezTo>
                  <a:cubicBezTo>
                    <a:pt x="336" y="194"/>
                    <a:pt x="336" y="190"/>
                    <a:pt x="346" y="190"/>
                  </a:cubicBezTo>
                  <a:cubicBezTo>
                    <a:pt x="360" y="189"/>
                    <a:pt x="360" y="189"/>
                    <a:pt x="360" y="189"/>
                  </a:cubicBezTo>
                  <a:cubicBezTo>
                    <a:pt x="360" y="189"/>
                    <a:pt x="370" y="188"/>
                    <a:pt x="371" y="187"/>
                  </a:cubicBezTo>
                  <a:cubicBezTo>
                    <a:pt x="371" y="184"/>
                    <a:pt x="371" y="179"/>
                    <a:pt x="373" y="175"/>
                  </a:cubicBezTo>
                  <a:cubicBezTo>
                    <a:pt x="374" y="174"/>
                    <a:pt x="378" y="175"/>
                    <a:pt x="381" y="175"/>
                  </a:cubicBezTo>
                  <a:cubicBezTo>
                    <a:pt x="386" y="177"/>
                    <a:pt x="384" y="177"/>
                    <a:pt x="385" y="183"/>
                  </a:cubicBezTo>
                  <a:cubicBezTo>
                    <a:pt x="385" y="186"/>
                    <a:pt x="384" y="187"/>
                    <a:pt x="401" y="187"/>
                  </a:cubicBezTo>
                  <a:cubicBezTo>
                    <a:pt x="414" y="186"/>
                    <a:pt x="423" y="185"/>
                    <a:pt x="422" y="190"/>
                  </a:cubicBezTo>
                  <a:cubicBezTo>
                    <a:pt x="422" y="192"/>
                    <a:pt x="422" y="197"/>
                    <a:pt x="421" y="198"/>
                  </a:cubicBezTo>
                  <a:cubicBezTo>
                    <a:pt x="419" y="200"/>
                    <a:pt x="416" y="199"/>
                    <a:pt x="410" y="200"/>
                  </a:cubicBezTo>
                  <a:cubicBezTo>
                    <a:pt x="402" y="200"/>
                    <a:pt x="388" y="200"/>
                    <a:pt x="386" y="201"/>
                  </a:cubicBezTo>
                  <a:cubicBezTo>
                    <a:pt x="384" y="201"/>
                    <a:pt x="385" y="204"/>
                    <a:pt x="385" y="206"/>
                  </a:cubicBezTo>
                  <a:cubicBezTo>
                    <a:pt x="386" y="208"/>
                    <a:pt x="385" y="208"/>
                    <a:pt x="393" y="210"/>
                  </a:cubicBezTo>
                  <a:cubicBezTo>
                    <a:pt x="419" y="218"/>
                    <a:pt x="419" y="217"/>
                    <a:pt x="423" y="234"/>
                  </a:cubicBezTo>
                  <a:cubicBezTo>
                    <a:pt x="426" y="248"/>
                    <a:pt x="426" y="256"/>
                    <a:pt x="426" y="261"/>
                  </a:cubicBezTo>
                  <a:cubicBezTo>
                    <a:pt x="426" y="266"/>
                    <a:pt x="428" y="269"/>
                    <a:pt x="420" y="272"/>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70" name="Freeform 33">
              <a:extLst>
                <a:ext uri="{FF2B5EF4-FFF2-40B4-BE49-F238E27FC236}">
                  <a16:creationId xmlns:a16="http://schemas.microsoft.com/office/drawing/2014/main" id="{F26B2830-F220-28C5-CBE2-960B4951A9F1}"/>
                </a:ext>
              </a:extLst>
            </p:cNvPr>
            <p:cNvSpPr/>
            <p:nvPr/>
          </p:nvSpPr>
          <p:spPr bwMode="auto">
            <a:xfrm>
              <a:off x="5405917" y="1461284"/>
              <a:ext cx="135281" cy="129523"/>
            </a:xfrm>
            <a:custGeom>
              <a:avLst/>
              <a:gdLst>
                <a:gd name="T0" fmla="*/ 457527143 w 20"/>
                <a:gd name="T1" fmla="*/ 836486679 h 19"/>
                <a:gd name="T2" fmla="*/ 777791260 w 20"/>
                <a:gd name="T3" fmla="*/ 790015209 h 19"/>
                <a:gd name="T4" fmla="*/ 823543277 w 20"/>
                <a:gd name="T5" fmla="*/ 232357458 h 19"/>
                <a:gd name="T6" fmla="*/ 183008120 w 20"/>
                <a:gd name="T7" fmla="*/ 46471484 h 19"/>
                <a:gd name="T8" fmla="*/ 0 w 20"/>
                <a:gd name="T9" fmla="*/ 232357458 h 19"/>
                <a:gd name="T10" fmla="*/ 457527143 w 20"/>
                <a:gd name="T11" fmla="*/ 836486679 h 19"/>
                <a:gd name="T12" fmla="*/ 0 60000 65536"/>
                <a:gd name="T13" fmla="*/ 0 60000 65536"/>
                <a:gd name="T14" fmla="*/ 0 60000 65536"/>
                <a:gd name="T15" fmla="*/ 0 60000 65536"/>
                <a:gd name="T16" fmla="*/ 0 60000 65536"/>
                <a:gd name="T17" fmla="*/ 0 60000 65536"/>
                <a:gd name="T18" fmla="*/ 0 w 20"/>
                <a:gd name="T19" fmla="*/ 0 h 19"/>
                <a:gd name="T20" fmla="*/ 20 w 20"/>
                <a:gd name="T21" fmla="*/ 19 h 19"/>
              </a:gdLst>
              <a:ahLst/>
              <a:cxnLst>
                <a:cxn ang="T12">
                  <a:pos x="T0" y="T1"/>
                </a:cxn>
                <a:cxn ang="T13">
                  <a:pos x="T2" y="T3"/>
                </a:cxn>
                <a:cxn ang="T14">
                  <a:pos x="T4" y="T5"/>
                </a:cxn>
                <a:cxn ang="T15">
                  <a:pos x="T6" y="T7"/>
                </a:cxn>
                <a:cxn ang="T16">
                  <a:pos x="T8" y="T9"/>
                </a:cxn>
                <a:cxn ang="T17">
                  <a:pos x="T10" y="T11"/>
                </a:cxn>
              </a:cxnLst>
              <a:rect l="T18" t="T19" r="T20" b="T21"/>
              <a:pathLst>
                <a:path w="20" h="19">
                  <a:moveTo>
                    <a:pt x="10" y="18"/>
                  </a:moveTo>
                  <a:cubicBezTo>
                    <a:pt x="17" y="17"/>
                    <a:pt x="17" y="17"/>
                    <a:pt x="17" y="17"/>
                  </a:cubicBezTo>
                  <a:cubicBezTo>
                    <a:pt x="20" y="17"/>
                    <a:pt x="20" y="12"/>
                    <a:pt x="18" y="5"/>
                  </a:cubicBezTo>
                  <a:cubicBezTo>
                    <a:pt x="16" y="0"/>
                    <a:pt x="10" y="0"/>
                    <a:pt x="4" y="1"/>
                  </a:cubicBezTo>
                  <a:cubicBezTo>
                    <a:pt x="1" y="1"/>
                    <a:pt x="0" y="1"/>
                    <a:pt x="0" y="5"/>
                  </a:cubicBezTo>
                  <a:cubicBezTo>
                    <a:pt x="3" y="19"/>
                    <a:pt x="3" y="17"/>
                    <a:pt x="10" y="18"/>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sp>
          <p:nvSpPr>
            <p:cNvPr id="71" name="Freeform 34">
              <a:extLst>
                <a:ext uri="{FF2B5EF4-FFF2-40B4-BE49-F238E27FC236}">
                  <a16:creationId xmlns:a16="http://schemas.microsoft.com/office/drawing/2014/main" id="{7484E91F-7B37-DA27-51E6-08BAF053E14D}"/>
                </a:ext>
              </a:extLst>
            </p:cNvPr>
            <p:cNvSpPr/>
            <p:nvPr/>
          </p:nvSpPr>
          <p:spPr bwMode="auto">
            <a:xfrm>
              <a:off x="5072034" y="1475677"/>
              <a:ext cx="120888" cy="115132"/>
            </a:xfrm>
            <a:custGeom>
              <a:avLst/>
              <a:gdLst>
                <a:gd name="T0" fmla="*/ 135313963 w 18"/>
                <a:gd name="T1" fmla="*/ 779727945 h 17"/>
                <a:gd name="T2" fmla="*/ 360837200 w 18"/>
                <a:gd name="T3" fmla="*/ 733864795 h 17"/>
                <a:gd name="T4" fmla="*/ 811883674 w 18"/>
                <a:gd name="T5" fmla="*/ 137596276 h 17"/>
                <a:gd name="T6" fmla="*/ 360837200 w 18"/>
                <a:gd name="T7" fmla="*/ 45863163 h 17"/>
                <a:gd name="T8" fmla="*/ 90209300 w 18"/>
                <a:gd name="T9" fmla="*/ 275199325 h 17"/>
                <a:gd name="T10" fmla="*/ 135313963 w 18"/>
                <a:gd name="T11" fmla="*/ 779727945 h 17"/>
                <a:gd name="T12" fmla="*/ 0 60000 65536"/>
                <a:gd name="T13" fmla="*/ 0 60000 65536"/>
                <a:gd name="T14" fmla="*/ 0 60000 65536"/>
                <a:gd name="T15" fmla="*/ 0 60000 65536"/>
                <a:gd name="T16" fmla="*/ 0 60000 65536"/>
                <a:gd name="T17" fmla="*/ 0 60000 65536"/>
                <a:gd name="T18" fmla="*/ 0 w 18"/>
                <a:gd name="T19" fmla="*/ 0 h 17"/>
                <a:gd name="T20" fmla="*/ 18 w 18"/>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8" h="17">
                  <a:moveTo>
                    <a:pt x="3" y="17"/>
                  </a:moveTo>
                  <a:cubicBezTo>
                    <a:pt x="8" y="16"/>
                    <a:pt x="8" y="16"/>
                    <a:pt x="8" y="16"/>
                  </a:cubicBezTo>
                  <a:cubicBezTo>
                    <a:pt x="17" y="16"/>
                    <a:pt x="17" y="11"/>
                    <a:pt x="18" y="3"/>
                  </a:cubicBezTo>
                  <a:cubicBezTo>
                    <a:pt x="18" y="0"/>
                    <a:pt x="13" y="0"/>
                    <a:pt x="8" y="1"/>
                  </a:cubicBezTo>
                  <a:cubicBezTo>
                    <a:pt x="3" y="2"/>
                    <a:pt x="3" y="2"/>
                    <a:pt x="2" y="6"/>
                  </a:cubicBezTo>
                  <a:cubicBezTo>
                    <a:pt x="1" y="9"/>
                    <a:pt x="0" y="16"/>
                    <a:pt x="3" y="17"/>
                  </a:cubicBezTo>
                  <a:close/>
                </a:path>
              </a:pathLst>
            </a:custGeom>
            <a:solidFill>
              <a:srgbClr val="940A40">
                <a:alpha val="5098"/>
              </a:srgbClr>
            </a:solidFill>
            <a:ln w="9525">
              <a:noFill/>
              <a:round/>
            </a:ln>
          </p:spPr>
          <p:txBody>
            <a:bodyPr/>
            <a:lstStyle/>
            <a:p>
              <a:pPr defTabSz="449580" rtl="0" eaLnBrk="1" hangingPunct="1">
                <a:buFont typeface="Arial" panose="020B0604020202020204" pitchFamily="34" charset="0"/>
                <a:buNone/>
              </a:pPr>
              <a:endParaRPr lang="zh-CN" altLang="en-US">
                <a:solidFill>
                  <a:prstClr val="white"/>
                </a:solidFill>
                <a:latin typeface="腾讯体 W3" panose="020C04030202040F0204" pitchFamily="34" charset="-122"/>
                <a:ea typeface="腾讯体 W3" panose="020C04030202040F0204" pitchFamily="34" charset="-122"/>
              </a:endParaRPr>
            </a:p>
          </p:txBody>
        </p:sp>
      </p:grpSp>
    </p:spTree>
    <p:extLst>
      <p:ext uri="{BB962C8B-B14F-4D97-AF65-F5344CB8AC3E}">
        <p14:creationId xmlns:p14="http://schemas.microsoft.com/office/powerpoint/2010/main" val="2115865227"/>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11" r:id="rId3"/>
    <p:sldLayoutId id="2147483704" r:id="rId4"/>
    <p:sldLayoutId id="2147483705" r:id="rId5"/>
    <p:sldLayoutId id="2147483706" r:id="rId6"/>
    <p:sldLayoutId id="2147483707" r:id="rId7"/>
    <p:sldLayoutId id="2147483708" r:id="rId8"/>
    <p:sldLayoutId id="2147483709" r:id="rId9"/>
    <p:sldLayoutId id="2147483710" r:id="rId10"/>
  </p:sldLayoutIdLst>
  <p:hf hdr="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2" cstate="print">
            <a:extLst>
              <a:ext uri="{BEBA8EAE-BF5A-486C-A8C5-ECC9F3942E4B}">
                <a14:imgProps xmlns:a14="http://schemas.microsoft.com/office/drawing/2010/main">
                  <a14:imgLayer r:embed="rId3">
                    <a14:imgEffect>
                      <a14:artisticBlur/>
                    </a14:imgEffect>
                    <a14:imgEffect>
                      <a14:colorTemperature colorTemp="5900"/>
                    </a14:imgEffect>
                  </a14:imgLayer>
                </a14:imgProps>
              </a:ext>
              <a:ext uri="{28A0092B-C50C-407E-A947-70E740481C1C}">
                <a14:useLocalDpi xmlns:a14="http://schemas.microsoft.com/office/drawing/2010/main" val="0"/>
              </a:ext>
            </a:extLst>
          </a:blip>
          <a:srcRect l="6749" r="23139"/>
          <a:stretch/>
        </p:blipFill>
        <p:spPr>
          <a:xfrm>
            <a:off x="-1" y="0"/>
            <a:ext cx="12192001" cy="633984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a:softEdge rad="12700"/>
          </a:effectLst>
        </p:spPr>
      </p:pic>
      <p:sp>
        <p:nvSpPr>
          <p:cNvPr id="2" name="标题 1"/>
          <p:cNvSpPr>
            <a:spLocks noGrp="1"/>
          </p:cNvSpPr>
          <p:nvPr>
            <p:ph type="ctrTitle" idx="4294967295"/>
          </p:nvPr>
        </p:nvSpPr>
        <p:spPr>
          <a:xfrm>
            <a:off x="-1" y="1490996"/>
            <a:ext cx="12192001" cy="1252204"/>
          </a:xfrm>
        </p:spPr>
        <p:txBody>
          <a:bodyPr>
            <a:normAutofit fontScale="90000"/>
          </a:bodyPr>
          <a:lstStyle/>
          <a:p>
            <a:pPr algn="ctr">
              <a:lnSpc>
                <a:spcPct val="150000"/>
              </a:lnSpc>
            </a:pPr>
            <a:r>
              <a:rPr lang="zh-CN" altLang="en-US" sz="6000" b="1" dirty="0">
                <a:solidFill>
                  <a:schemeClr val="accent2">
                    <a:lumMod val="50000"/>
                  </a:schemeClr>
                </a:solidFill>
                <a:latin typeface="腾讯体 W7" panose="020C08030202040F0204" pitchFamily="34" charset="-122"/>
                <a:ea typeface="腾讯体 W7" panose="020C08030202040F0204" pitchFamily="34" charset="-122"/>
              </a:rPr>
              <a:t>第</a:t>
            </a:r>
            <a:r>
              <a:rPr lang="en-US" altLang="zh-CN" sz="6000" b="1" dirty="0">
                <a:solidFill>
                  <a:schemeClr val="accent2">
                    <a:lumMod val="50000"/>
                  </a:schemeClr>
                </a:solidFill>
                <a:latin typeface="腾讯体 W7" panose="020C08030202040F0204" pitchFamily="34" charset="-122"/>
                <a:ea typeface="腾讯体 W7" panose="020C08030202040F0204" pitchFamily="34" charset="-122"/>
              </a:rPr>
              <a:t>9</a:t>
            </a:r>
            <a:r>
              <a:rPr lang="zh-CN" altLang="en-US" sz="6000" b="1">
                <a:solidFill>
                  <a:schemeClr val="accent2">
                    <a:lumMod val="50000"/>
                  </a:schemeClr>
                </a:solidFill>
                <a:latin typeface="腾讯体 W7" panose="020C08030202040F0204" pitchFamily="34" charset="-122"/>
                <a:ea typeface="腾讯体 W7" panose="020C08030202040F0204" pitchFamily="34" charset="-122"/>
              </a:rPr>
              <a:t>章 面向对象实现</a:t>
            </a:r>
            <a:endParaRPr lang="zh-CN" altLang="en-US" sz="6000" b="1" dirty="0">
              <a:solidFill>
                <a:schemeClr val="accent2">
                  <a:lumMod val="50000"/>
                </a:schemeClr>
              </a:solidFill>
              <a:latin typeface="腾讯体 W7" panose="020C08030202040F0204" pitchFamily="34" charset="-122"/>
              <a:ea typeface="腾讯体 W7" panose="020C08030202040F0204" pitchFamily="34" charset="-122"/>
            </a:endParaRPr>
          </a:p>
        </p:txBody>
      </p:sp>
      <p:sp>
        <p:nvSpPr>
          <p:cNvPr id="3" name="副标题 2"/>
          <p:cNvSpPr>
            <a:spLocks noGrp="1"/>
          </p:cNvSpPr>
          <p:nvPr>
            <p:ph type="subTitle" idx="4294967295"/>
          </p:nvPr>
        </p:nvSpPr>
        <p:spPr>
          <a:xfrm>
            <a:off x="1249413" y="3662696"/>
            <a:ext cx="10058400" cy="1143000"/>
          </a:xfrm>
        </p:spPr>
        <p:txBody>
          <a:bodyPr>
            <a:normAutofit/>
          </a:bodyPr>
          <a:lstStyle/>
          <a:p>
            <a:pPr algn="r"/>
            <a:r>
              <a:rPr lang="zh-CN" altLang="en-US" sz="2400" b="1" dirty="0">
                <a:solidFill>
                  <a:srgbClr val="595959"/>
                </a:solidFill>
                <a:latin typeface="腾讯体 W3" panose="020C04030202040F0204" pitchFamily="34" charset="-122"/>
                <a:ea typeface="腾讯体 W3" panose="020C04030202040F0204" pitchFamily="34" charset="-122"/>
              </a:rPr>
              <a:t>深圳大学   计算机与软件学院  杜文峰</a:t>
            </a:r>
            <a:endParaRPr lang="en-US" altLang="zh-CN" sz="2400" b="1" dirty="0">
              <a:solidFill>
                <a:srgbClr val="595959"/>
              </a:solidFill>
              <a:latin typeface="腾讯体 W3" panose="020C04030202040F0204" pitchFamily="34" charset="-122"/>
              <a:ea typeface="腾讯体 W3" panose="020C04030202040F0204" pitchFamily="34" charset="-122"/>
            </a:endParaRPr>
          </a:p>
          <a:p>
            <a:pPr algn="r"/>
            <a:fld id="{82206380-E52D-41D5-A139-D6CBFED35485}" type="datetime2">
              <a:rPr lang="zh-CN" altLang="en-US" sz="2400" b="1" smtClean="0">
                <a:solidFill>
                  <a:srgbClr val="595959"/>
                </a:solidFill>
                <a:latin typeface="腾讯体 W3" panose="020C04030202040F0204" pitchFamily="34" charset="-122"/>
                <a:ea typeface="腾讯体 W3" panose="020C04030202040F0204" pitchFamily="34" charset="-122"/>
              </a:rPr>
              <a:t>2023年11月2日</a:t>
            </a:fld>
            <a:endParaRPr lang="zh-CN" altLang="en-US" sz="2400" b="1" dirty="0">
              <a:solidFill>
                <a:srgbClr val="595959"/>
              </a:solidFill>
              <a:latin typeface="腾讯体 W3" panose="020C04030202040F0204" pitchFamily="34" charset="-122"/>
              <a:ea typeface="腾讯体 W3" panose="020C04030202040F0204" pitchFamily="34" charset="-122"/>
            </a:endParaRPr>
          </a:p>
        </p:txBody>
      </p:sp>
      <p:sp>
        <p:nvSpPr>
          <p:cNvPr id="6" name="矩形 5"/>
          <p:cNvSpPr/>
          <p:nvPr/>
        </p:nvSpPr>
        <p:spPr>
          <a:xfrm>
            <a:off x="9536842" y="376166"/>
            <a:ext cx="2276585" cy="369332"/>
          </a:xfrm>
          <a:prstGeom prst="rect">
            <a:avLst/>
          </a:prstGeom>
        </p:spPr>
        <p:txBody>
          <a:bodyPr wrap="none">
            <a:spAutoFit/>
          </a:bodyPr>
          <a:lstStyle/>
          <a:p>
            <a:pPr algn="r"/>
            <a:r>
              <a:rPr lang="en-US" altLang="zh-CN" b="1" dirty="0">
                <a:solidFill>
                  <a:schemeClr val="tx1">
                    <a:lumMod val="65000"/>
                    <a:lumOff val="35000"/>
                  </a:schemeClr>
                </a:solidFill>
                <a:latin typeface="腾讯体 W7" panose="020C08030202040F0204" pitchFamily="34" charset="-122"/>
                <a:ea typeface="腾讯体 W7" panose="020C08030202040F0204" pitchFamily="34" charset="-122"/>
              </a:rPr>
              <a:t>《</a:t>
            </a:r>
            <a:r>
              <a:rPr lang="zh-CN" altLang="en-US" b="1" dirty="0">
                <a:solidFill>
                  <a:schemeClr val="tx1">
                    <a:lumMod val="65000"/>
                    <a:lumOff val="35000"/>
                  </a:schemeClr>
                </a:solidFill>
                <a:latin typeface="腾讯体 W7" panose="020C08030202040F0204" pitchFamily="34" charset="-122"/>
                <a:ea typeface="腾讯体 W7" panose="020C08030202040F0204" pitchFamily="34" charset="-122"/>
              </a:rPr>
              <a:t>软件工程</a:t>
            </a:r>
            <a:r>
              <a:rPr lang="en-US" altLang="zh-CN" b="1" dirty="0">
                <a:solidFill>
                  <a:schemeClr val="tx1">
                    <a:lumMod val="65000"/>
                    <a:lumOff val="35000"/>
                  </a:schemeClr>
                </a:solidFill>
                <a:latin typeface="腾讯体 W7" panose="020C08030202040F0204" pitchFamily="34" charset="-122"/>
                <a:ea typeface="腾讯体 W7" panose="020C08030202040F0204" pitchFamily="34" charset="-122"/>
              </a:rPr>
              <a:t>》</a:t>
            </a:r>
            <a:r>
              <a:rPr lang="zh-CN" altLang="en-US" b="1" dirty="0">
                <a:solidFill>
                  <a:schemeClr val="tx1">
                    <a:lumMod val="65000"/>
                    <a:lumOff val="35000"/>
                  </a:schemeClr>
                </a:solidFill>
                <a:latin typeface="腾讯体 W7" panose="020C08030202040F0204" pitchFamily="34" charset="-122"/>
                <a:ea typeface="腾讯体 W7" panose="020C08030202040F0204" pitchFamily="34" charset="-122"/>
              </a:rPr>
              <a:t>课程组</a:t>
            </a:r>
            <a:endParaRPr lang="en-US" altLang="zh-CN" b="1" dirty="0">
              <a:solidFill>
                <a:schemeClr val="tx1">
                  <a:lumMod val="65000"/>
                  <a:lumOff val="35000"/>
                </a:schemeClr>
              </a:solidFill>
              <a:latin typeface="腾讯体 W7" panose="020C08030202040F0204" pitchFamily="34" charset="-122"/>
              <a:ea typeface="腾讯体 W7" panose="020C08030202040F0204" pitchFamily="34" charset="-122"/>
            </a:endParaRPr>
          </a:p>
        </p:txBody>
      </p:sp>
      <p:pic>
        <p:nvPicPr>
          <p:cNvPr id="4" name="图片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8069" y="349282"/>
            <a:ext cx="3537512" cy="435578"/>
          </a:xfrm>
          <a:prstGeom prst="rect">
            <a:avLst/>
          </a:prstGeom>
        </p:spPr>
      </p:pic>
      <p:pic>
        <p:nvPicPr>
          <p:cNvPr id="9" name="图片 8">
            <a:extLst>
              <a:ext uri="{FF2B5EF4-FFF2-40B4-BE49-F238E27FC236}">
                <a16:creationId xmlns:a16="http://schemas.microsoft.com/office/drawing/2014/main" id="{4BD5463B-6034-4011-9704-1905FFE81CE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762998" y="301751"/>
            <a:ext cx="2161036" cy="432817"/>
          </a:xfrm>
          <a:prstGeom prst="rect">
            <a:avLst/>
          </a:prstGeom>
        </p:spPr>
      </p:pic>
    </p:spTree>
    <p:extLst>
      <p:ext uri="{BB962C8B-B14F-4D97-AF65-F5344CB8AC3E}">
        <p14:creationId xmlns:p14="http://schemas.microsoft.com/office/powerpoint/2010/main" val="36101925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normAutofit/>
          </a:bodyPr>
          <a:lstStyle/>
          <a:p>
            <a:r>
              <a:rPr lang="zh-CN" altLang="en-US" dirty="0"/>
              <a:t>软件构件目录结构实施案例</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10</a:t>
            </a:fld>
            <a:endParaRPr lang="zh-CN" altLang="en-US"/>
          </a:p>
        </p:txBody>
      </p:sp>
      <p:pic>
        <p:nvPicPr>
          <p:cNvPr id="7" name="图片 6">
            <a:extLst>
              <a:ext uri="{FF2B5EF4-FFF2-40B4-BE49-F238E27FC236}">
                <a16:creationId xmlns:a16="http://schemas.microsoft.com/office/drawing/2014/main" id="{F0FC2797-9019-8936-DE31-776F67AB7AB9}"/>
              </a:ext>
            </a:extLst>
          </p:cNvPr>
          <p:cNvPicPr/>
          <p:nvPr/>
        </p:nvPicPr>
        <p:blipFill>
          <a:blip r:embed="rId2"/>
          <a:stretch>
            <a:fillRect/>
          </a:stretch>
        </p:blipFill>
        <p:spPr>
          <a:xfrm>
            <a:off x="7732043" y="889329"/>
            <a:ext cx="3578508" cy="5326112"/>
          </a:xfrm>
          <a:prstGeom prst="rect">
            <a:avLst/>
          </a:prstGeom>
        </p:spPr>
      </p:pic>
      <p:pic>
        <p:nvPicPr>
          <p:cNvPr id="8" name="图片 7">
            <a:extLst>
              <a:ext uri="{FF2B5EF4-FFF2-40B4-BE49-F238E27FC236}">
                <a16:creationId xmlns:a16="http://schemas.microsoft.com/office/drawing/2014/main" id="{494A0F1F-E11C-A1EA-9654-2FC2ABBC572B}"/>
              </a:ext>
            </a:extLst>
          </p:cNvPr>
          <p:cNvPicPr/>
          <p:nvPr/>
        </p:nvPicPr>
        <p:blipFill rotWithShape="1">
          <a:blip r:embed="rId3"/>
          <a:srcRect l="1202" t="2019" r="5299" b="9553"/>
          <a:stretch/>
        </p:blipFill>
        <p:spPr bwMode="auto">
          <a:xfrm>
            <a:off x="635961" y="1984494"/>
            <a:ext cx="6330497" cy="3269864"/>
          </a:xfrm>
          <a:prstGeom prst="rect">
            <a:avLst/>
          </a:prstGeom>
          <a:ln>
            <a:noFill/>
          </a:ln>
          <a:extLst>
            <a:ext uri="{53640926-AAD7-44D8-BBD7-CCE9431645EC}">
              <a14:shadowObscured xmlns:a14="http://schemas.microsoft.com/office/drawing/2010/main"/>
            </a:ext>
          </a:extLst>
        </p:spPr>
      </p:pic>
      <p:sp>
        <p:nvSpPr>
          <p:cNvPr id="9" name="文本框 8">
            <a:extLst>
              <a:ext uri="{FF2B5EF4-FFF2-40B4-BE49-F238E27FC236}">
                <a16:creationId xmlns:a16="http://schemas.microsoft.com/office/drawing/2014/main" id="{D137A584-7377-DF23-F335-88C2944F4489}"/>
              </a:ext>
            </a:extLst>
          </p:cNvPr>
          <p:cNvSpPr txBox="1"/>
          <p:nvPr/>
        </p:nvSpPr>
        <p:spPr>
          <a:xfrm>
            <a:off x="8839200" y="475269"/>
            <a:ext cx="3079053" cy="369332"/>
          </a:xfrm>
          <a:prstGeom prst="rect">
            <a:avLst/>
          </a:prstGeom>
          <a:solidFill>
            <a:srgbClr val="FF0000"/>
          </a:solidFill>
        </p:spPr>
        <p:txBody>
          <a:bodyPr wrap="square">
            <a:spAutoFit/>
          </a:bodyPr>
          <a:lstStyle/>
          <a:p>
            <a:r>
              <a:rPr lang="zh-CN" altLang="zh-CN" sz="1800" dirty="0">
                <a:solidFill>
                  <a:schemeClr val="bg1"/>
                </a:solidFill>
                <a:latin typeface="腾讯体 W3" panose="020C04030202040F0204" pitchFamily="34" charset="-122"/>
                <a:ea typeface="腾讯体 W3" panose="020C04030202040F0204" pitchFamily="34" charset="-122"/>
              </a:rPr>
              <a:t>抓取并分析网络数据包</a:t>
            </a:r>
            <a:r>
              <a:rPr lang="zh-CN" altLang="en-US" sz="1800" dirty="0">
                <a:solidFill>
                  <a:schemeClr val="bg1"/>
                </a:solidFill>
                <a:latin typeface="腾讯体 W3" panose="020C04030202040F0204" pitchFamily="34" charset="-122"/>
                <a:ea typeface="腾讯体 W3" panose="020C04030202040F0204" pitchFamily="34" charset="-122"/>
              </a:rPr>
              <a:t>案例</a:t>
            </a:r>
            <a:endParaRPr lang="zh-CN" altLang="en-US" dirty="0">
              <a:solidFill>
                <a:schemeClr val="bg1"/>
              </a:solidFill>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907737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4</a:t>
            </a:r>
            <a:r>
              <a:rPr lang="zh-CN" altLang="en-US" dirty="0">
                <a:latin typeface="腾讯体 W3" panose="020C04030202040F0204" pitchFamily="34" charset="-122"/>
                <a:ea typeface="腾讯体 W3" panose="020C04030202040F0204" pitchFamily="34" charset="-122"/>
              </a:rPr>
              <a:t> ：构件集成</a:t>
            </a:r>
          </a:p>
          <a:p>
            <a:r>
              <a:rPr lang="en-US" altLang="zh-CN" dirty="0"/>
              <a:t>        </a:t>
            </a:r>
            <a:r>
              <a:rPr lang="zh-CN" altLang="zh-CN" dirty="0"/>
              <a:t>当目标软件的所有软件构件编译或准备完成以后，软件开发人员可以在软件项目目录中创建目标软件的项目工程文件，通过集成各个软件构件来完成目标软件功能。</a:t>
            </a: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11</a:t>
            </a:fld>
            <a:endParaRPr lang="zh-CN" altLang="en-US"/>
          </a:p>
        </p:txBody>
      </p:sp>
      <p:sp>
        <p:nvSpPr>
          <p:cNvPr id="18" name="文本框 17">
            <a:extLst>
              <a:ext uri="{FF2B5EF4-FFF2-40B4-BE49-F238E27FC236}">
                <a16:creationId xmlns:a16="http://schemas.microsoft.com/office/drawing/2014/main" id="{06515ACC-67D5-35E6-684E-C3659A409BA4}"/>
              </a:ext>
            </a:extLst>
          </p:cNvPr>
          <p:cNvSpPr txBox="1"/>
          <p:nvPr/>
        </p:nvSpPr>
        <p:spPr>
          <a:xfrm>
            <a:off x="5513852" y="5890837"/>
            <a:ext cx="1659467"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项目</a:t>
            </a:r>
            <a:r>
              <a:rPr lang="zh-CN" altLang="zh-CN" dirty="0">
                <a:latin typeface="腾讯体 W3" panose="020C04030202040F0204" pitchFamily="34" charset="-122"/>
                <a:ea typeface="腾讯体 W3" panose="020C04030202040F0204" pitchFamily="34" charset="-122"/>
              </a:rPr>
              <a:t>文件目录</a:t>
            </a:r>
            <a:endParaRPr lang="zh-CN" altLang="en-US" dirty="0">
              <a:latin typeface="腾讯体 W3" panose="020C04030202040F0204" pitchFamily="34" charset="-122"/>
              <a:ea typeface="腾讯体 W3" panose="020C04030202040F0204" pitchFamily="34" charset="-122"/>
            </a:endParaRPr>
          </a:p>
        </p:txBody>
      </p:sp>
      <p:sp>
        <p:nvSpPr>
          <p:cNvPr id="19" name="矩形 18">
            <a:extLst>
              <a:ext uri="{FF2B5EF4-FFF2-40B4-BE49-F238E27FC236}">
                <a16:creationId xmlns:a16="http://schemas.microsoft.com/office/drawing/2014/main" id="{9691DCD4-D373-894C-7DB9-E1ADB6698D7D}"/>
              </a:ext>
            </a:extLst>
          </p:cNvPr>
          <p:cNvSpPr/>
          <p:nvPr/>
        </p:nvSpPr>
        <p:spPr>
          <a:xfrm>
            <a:off x="2543296" y="2786606"/>
            <a:ext cx="6894842" cy="29890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id="{BE8DF0E7-7F08-E409-D3C2-2626512D04C3}"/>
              </a:ext>
            </a:extLst>
          </p:cNvPr>
          <p:cNvSpPr/>
          <p:nvPr/>
        </p:nvSpPr>
        <p:spPr>
          <a:xfrm>
            <a:off x="3031625" y="2978581"/>
            <a:ext cx="1388533" cy="93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1" name="矩形 20">
            <a:extLst>
              <a:ext uri="{FF2B5EF4-FFF2-40B4-BE49-F238E27FC236}">
                <a16:creationId xmlns:a16="http://schemas.microsoft.com/office/drawing/2014/main" id="{7D30038C-1D3D-B875-3D6C-21B596EE86EF}"/>
              </a:ext>
            </a:extLst>
          </p:cNvPr>
          <p:cNvSpPr/>
          <p:nvPr/>
        </p:nvSpPr>
        <p:spPr>
          <a:xfrm>
            <a:off x="4809618" y="3108412"/>
            <a:ext cx="1473200" cy="108981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2" name="矩形 21">
            <a:extLst>
              <a:ext uri="{FF2B5EF4-FFF2-40B4-BE49-F238E27FC236}">
                <a16:creationId xmlns:a16="http://schemas.microsoft.com/office/drawing/2014/main" id="{4C2061E5-0086-2A34-FF1A-C76F60ED7F8D}"/>
              </a:ext>
            </a:extLst>
          </p:cNvPr>
          <p:cNvSpPr/>
          <p:nvPr/>
        </p:nvSpPr>
        <p:spPr>
          <a:xfrm>
            <a:off x="3259381" y="4082923"/>
            <a:ext cx="1473199" cy="6303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3" name="矩形 22">
            <a:extLst>
              <a:ext uri="{FF2B5EF4-FFF2-40B4-BE49-F238E27FC236}">
                <a16:creationId xmlns:a16="http://schemas.microsoft.com/office/drawing/2014/main" id="{56E6FB70-7D93-BB44-ABB7-258149090506}"/>
              </a:ext>
            </a:extLst>
          </p:cNvPr>
          <p:cNvSpPr/>
          <p:nvPr/>
        </p:nvSpPr>
        <p:spPr>
          <a:xfrm>
            <a:off x="3831462" y="4877857"/>
            <a:ext cx="1397001" cy="8224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4" name="矩形 23">
            <a:extLst>
              <a:ext uri="{FF2B5EF4-FFF2-40B4-BE49-F238E27FC236}">
                <a16:creationId xmlns:a16="http://schemas.microsoft.com/office/drawing/2014/main" id="{97F51BFF-3F00-18D3-011D-21F00DD7319D}"/>
              </a:ext>
            </a:extLst>
          </p:cNvPr>
          <p:cNvSpPr/>
          <p:nvPr/>
        </p:nvSpPr>
        <p:spPr>
          <a:xfrm>
            <a:off x="6658427" y="3681465"/>
            <a:ext cx="1388533" cy="822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5" name="矩形 24">
            <a:extLst>
              <a:ext uri="{FF2B5EF4-FFF2-40B4-BE49-F238E27FC236}">
                <a16:creationId xmlns:a16="http://schemas.microsoft.com/office/drawing/2014/main" id="{7D83BE49-29AA-79F4-4A5D-F2EE65F9B476}"/>
              </a:ext>
            </a:extLst>
          </p:cNvPr>
          <p:cNvSpPr/>
          <p:nvPr/>
        </p:nvSpPr>
        <p:spPr>
          <a:xfrm>
            <a:off x="6422329" y="2921453"/>
            <a:ext cx="1388533" cy="579394"/>
          </a:xfrm>
          <a:prstGeom prst="rect">
            <a:avLst/>
          </a:prstGeom>
          <a:solidFill>
            <a:srgbClr val="0070C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其他类</a:t>
            </a:r>
          </a:p>
        </p:txBody>
      </p:sp>
      <p:sp>
        <p:nvSpPr>
          <p:cNvPr id="26" name="矩形 25">
            <a:extLst>
              <a:ext uri="{FF2B5EF4-FFF2-40B4-BE49-F238E27FC236}">
                <a16:creationId xmlns:a16="http://schemas.microsoft.com/office/drawing/2014/main" id="{1735FC1E-6D9C-6FDA-8B2A-1AD621551003}"/>
              </a:ext>
            </a:extLst>
          </p:cNvPr>
          <p:cNvSpPr/>
          <p:nvPr/>
        </p:nvSpPr>
        <p:spPr>
          <a:xfrm>
            <a:off x="8243961" y="3495665"/>
            <a:ext cx="1162222" cy="579394"/>
          </a:xfrm>
          <a:prstGeom prst="rect">
            <a:avLst/>
          </a:prstGeom>
          <a:solidFill>
            <a:schemeClr val="accent4">
              <a:lumMod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其他资源</a:t>
            </a:r>
          </a:p>
        </p:txBody>
      </p:sp>
      <p:sp>
        <p:nvSpPr>
          <p:cNvPr id="27" name="矩形 26">
            <a:extLst>
              <a:ext uri="{FF2B5EF4-FFF2-40B4-BE49-F238E27FC236}">
                <a16:creationId xmlns:a16="http://schemas.microsoft.com/office/drawing/2014/main" id="{30D7DF58-EAFC-3A50-6963-DD6624E8C73A}"/>
              </a:ext>
            </a:extLst>
          </p:cNvPr>
          <p:cNvSpPr/>
          <p:nvPr/>
        </p:nvSpPr>
        <p:spPr>
          <a:xfrm>
            <a:off x="7209346" y="5062835"/>
            <a:ext cx="2082571" cy="5793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腾讯体 W3" panose="020C04030202040F0204" pitchFamily="34" charset="-122"/>
                <a:ea typeface="腾讯体 W3" panose="020C04030202040F0204" pitchFamily="34" charset="-122"/>
              </a:rPr>
              <a:t>项目工程文件</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2038207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zh-CN" dirty="0"/>
              <a:t>软件开发人员可以通过编写相应的测试代码，确保目标软件的各个组成部分对项目文件是可用的，且能够被正确集成和调用。</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12</a:t>
            </a:fld>
            <a:endParaRPr lang="zh-CN" altLang="en-US"/>
          </a:p>
        </p:txBody>
      </p:sp>
      <p:sp>
        <p:nvSpPr>
          <p:cNvPr id="7" name="文本框 6">
            <a:extLst>
              <a:ext uri="{FF2B5EF4-FFF2-40B4-BE49-F238E27FC236}">
                <a16:creationId xmlns:a16="http://schemas.microsoft.com/office/drawing/2014/main" id="{EF46F737-EEA2-2D39-86AD-1CB977BBA5F7}"/>
              </a:ext>
            </a:extLst>
          </p:cNvPr>
          <p:cNvSpPr txBox="1"/>
          <p:nvPr/>
        </p:nvSpPr>
        <p:spPr>
          <a:xfrm>
            <a:off x="5390948" y="5524841"/>
            <a:ext cx="1659467"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项目</a:t>
            </a:r>
            <a:r>
              <a:rPr lang="zh-CN" altLang="zh-CN" dirty="0">
                <a:latin typeface="腾讯体 W3" panose="020C04030202040F0204" pitchFamily="34" charset="-122"/>
                <a:ea typeface="腾讯体 W3" panose="020C04030202040F0204" pitchFamily="34" charset="-122"/>
              </a:rPr>
              <a:t>文件目录</a:t>
            </a:r>
            <a:endParaRPr lang="zh-CN" altLang="en-US" dirty="0">
              <a:latin typeface="腾讯体 W3" panose="020C04030202040F0204" pitchFamily="34" charset="-122"/>
              <a:ea typeface="腾讯体 W3" panose="020C04030202040F0204" pitchFamily="34" charset="-122"/>
            </a:endParaRPr>
          </a:p>
        </p:txBody>
      </p:sp>
      <p:sp>
        <p:nvSpPr>
          <p:cNvPr id="8" name="矩形 7">
            <a:extLst>
              <a:ext uri="{FF2B5EF4-FFF2-40B4-BE49-F238E27FC236}">
                <a16:creationId xmlns:a16="http://schemas.microsoft.com/office/drawing/2014/main" id="{9AFA2C1B-0B68-C072-E269-7F0F59A35E94}"/>
              </a:ext>
            </a:extLst>
          </p:cNvPr>
          <p:cNvSpPr/>
          <p:nvPr/>
        </p:nvSpPr>
        <p:spPr>
          <a:xfrm>
            <a:off x="2420392" y="2420610"/>
            <a:ext cx="6894842" cy="298907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AF650849-284E-B865-D42A-12120430A7B4}"/>
              </a:ext>
            </a:extLst>
          </p:cNvPr>
          <p:cNvSpPr/>
          <p:nvPr/>
        </p:nvSpPr>
        <p:spPr>
          <a:xfrm>
            <a:off x="2908721" y="2612585"/>
            <a:ext cx="1388533" cy="939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0" name="矩形 9">
            <a:extLst>
              <a:ext uri="{FF2B5EF4-FFF2-40B4-BE49-F238E27FC236}">
                <a16:creationId xmlns:a16="http://schemas.microsoft.com/office/drawing/2014/main" id="{ACA78D64-5385-1C4C-F265-E871BF3A451C}"/>
              </a:ext>
            </a:extLst>
          </p:cNvPr>
          <p:cNvSpPr/>
          <p:nvPr/>
        </p:nvSpPr>
        <p:spPr>
          <a:xfrm>
            <a:off x="4686714" y="2742416"/>
            <a:ext cx="1473200" cy="1089810"/>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1" name="矩形 10">
            <a:extLst>
              <a:ext uri="{FF2B5EF4-FFF2-40B4-BE49-F238E27FC236}">
                <a16:creationId xmlns:a16="http://schemas.microsoft.com/office/drawing/2014/main" id="{0C3F6F7D-E8A5-4FB8-D848-163CDEEA4E66}"/>
              </a:ext>
            </a:extLst>
          </p:cNvPr>
          <p:cNvSpPr/>
          <p:nvPr/>
        </p:nvSpPr>
        <p:spPr>
          <a:xfrm>
            <a:off x="3136477" y="3716927"/>
            <a:ext cx="1473199" cy="630392"/>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2" name="矩形 11">
            <a:extLst>
              <a:ext uri="{FF2B5EF4-FFF2-40B4-BE49-F238E27FC236}">
                <a16:creationId xmlns:a16="http://schemas.microsoft.com/office/drawing/2014/main" id="{B700F20C-CA1F-AB27-6D6A-8E65CF37F321}"/>
              </a:ext>
            </a:extLst>
          </p:cNvPr>
          <p:cNvSpPr/>
          <p:nvPr/>
        </p:nvSpPr>
        <p:spPr>
          <a:xfrm>
            <a:off x="3708558" y="4511861"/>
            <a:ext cx="1397001" cy="82242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3" name="矩形 12">
            <a:extLst>
              <a:ext uri="{FF2B5EF4-FFF2-40B4-BE49-F238E27FC236}">
                <a16:creationId xmlns:a16="http://schemas.microsoft.com/office/drawing/2014/main" id="{F59EFE0D-3124-F8F8-5A8F-3FA0E129FE5C}"/>
              </a:ext>
            </a:extLst>
          </p:cNvPr>
          <p:cNvSpPr/>
          <p:nvPr/>
        </p:nvSpPr>
        <p:spPr>
          <a:xfrm>
            <a:off x="6535523" y="3315469"/>
            <a:ext cx="1388533" cy="82242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4" name="矩形 13">
            <a:extLst>
              <a:ext uri="{FF2B5EF4-FFF2-40B4-BE49-F238E27FC236}">
                <a16:creationId xmlns:a16="http://schemas.microsoft.com/office/drawing/2014/main" id="{61250434-93CC-7119-49C5-627471D7E672}"/>
              </a:ext>
            </a:extLst>
          </p:cNvPr>
          <p:cNvSpPr/>
          <p:nvPr/>
        </p:nvSpPr>
        <p:spPr>
          <a:xfrm>
            <a:off x="6299425" y="2555457"/>
            <a:ext cx="1388533" cy="579394"/>
          </a:xfrm>
          <a:prstGeom prst="rect">
            <a:avLst/>
          </a:prstGeom>
          <a:solidFill>
            <a:srgbClr val="0070C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其他类</a:t>
            </a:r>
          </a:p>
        </p:txBody>
      </p:sp>
      <p:sp>
        <p:nvSpPr>
          <p:cNvPr id="15" name="矩形 14">
            <a:extLst>
              <a:ext uri="{FF2B5EF4-FFF2-40B4-BE49-F238E27FC236}">
                <a16:creationId xmlns:a16="http://schemas.microsoft.com/office/drawing/2014/main" id="{D5DD2F78-A2E0-3EA5-884E-289732B8C7B8}"/>
              </a:ext>
            </a:extLst>
          </p:cNvPr>
          <p:cNvSpPr/>
          <p:nvPr/>
        </p:nvSpPr>
        <p:spPr>
          <a:xfrm>
            <a:off x="8121057" y="3129669"/>
            <a:ext cx="1162222" cy="579394"/>
          </a:xfrm>
          <a:prstGeom prst="rect">
            <a:avLst/>
          </a:prstGeom>
          <a:solidFill>
            <a:schemeClr val="accent4">
              <a:lumMod val="50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其他资源</a:t>
            </a:r>
          </a:p>
        </p:txBody>
      </p:sp>
      <p:sp>
        <p:nvSpPr>
          <p:cNvPr id="16" name="矩形 15">
            <a:extLst>
              <a:ext uri="{FF2B5EF4-FFF2-40B4-BE49-F238E27FC236}">
                <a16:creationId xmlns:a16="http://schemas.microsoft.com/office/drawing/2014/main" id="{A21651D3-3C7B-5B03-8640-EA60776357D2}"/>
              </a:ext>
            </a:extLst>
          </p:cNvPr>
          <p:cNvSpPr/>
          <p:nvPr/>
        </p:nvSpPr>
        <p:spPr>
          <a:xfrm>
            <a:off x="7086442" y="4696839"/>
            <a:ext cx="2082571" cy="579394"/>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dirty="0">
                <a:latin typeface="腾讯体 W3" panose="020C04030202040F0204" pitchFamily="34" charset="-122"/>
                <a:ea typeface="腾讯体 W3" panose="020C04030202040F0204" pitchFamily="34" charset="-122"/>
              </a:rPr>
              <a:t>项目工程文件</a:t>
            </a:r>
            <a:endParaRPr lang="zh-CN" altLang="en-US" dirty="0">
              <a:latin typeface="腾讯体 W3" panose="020C04030202040F0204" pitchFamily="34" charset="-122"/>
              <a:ea typeface="腾讯体 W3" panose="020C04030202040F0204" pitchFamily="34" charset="-122"/>
            </a:endParaRPr>
          </a:p>
        </p:txBody>
      </p:sp>
      <p:sp>
        <p:nvSpPr>
          <p:cNvPr id="17" name="矩形 16">
            <a:extLst>
              <a:ext uri="{FF2B5EF4-FFF2-40B4-BE49-F238E27FC236}">
                <a16:creationId xmlns:a16="http://schemas.microsoft.com/office/drawing/2014/main" id="{10A2E39A-F9DA-85BA-A8BB-319B0C12964A}"/>
              </a:ext>
            </a:extLst>
          </p:cNvPr>
          <p:cNvSpPr/>
          <p:nvPr/>
        </p:nvSpPr>
        <p:spPr>
          <a:xfrm>
            <a:off x="5317482" y="4402356"/>
            <a:ext cx="1622739" cy="63039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测试驱动程序</a:t>
            </a:r>
          </a:p>
        </p:txBody>
      </p:sp>
    </p:spTree>
    <p:extLst>
      <p:ext uri="{BB962C8B-B14F-4D97-AF65-F5344CB8AC3E}">
        <p14:creationId xmlns:p14="http://schemas.microsoft.com/office/powerpoint/2010/main" val="13924468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t>软件构件目录结构实施案例</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13</a:t>
            </a:fld>
            <a:endParaRPr lang="zh-CN" altLang="en-US"/>
          </a:p>
        </p:txBody>
      </p:sp>
      <p:pic>
        <p:nvPicPr>
          <p:cNvPr id="7" name="图片 6">
            <a:extLst>
              <a:ext uri="{FF2B5EF4-FFF2-40B4-BE49-F238E27FC236}">
                <a16:creationId xmlns:a16="http://schemas.microsoft.com/office/drawing/2014/main" id="{CE49FDB3-E820-2D11-626F-3D2C7C0B442A}"/>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07548" y="1706555"/>
            <a:ext cx="6308131" cy="4125067"/>
          </a:xfrm>
          <a:prstGeom prst="rect">
            <a:avLst/>
          </a:prstGeom>
          <a:noFill/>
          <a:ln>
            <a:noFill/>
          </a:ln>
        </p:spPr>
      </p:pic>
      <p:sp>
        <p:nvSpPr>
          <p:cNvPr id="8" name="文本框 7">
            <a:extLst>
              <a:ext uri="{FF2B5EF4-FFF2-40B4-BE49-F238E27FC236}">
                <a16:creationId xmlns:a16="http://schemas.microsoft.com/office/drawing/2014/main" id="{49DA3435-C5C4-9DAA-85C0-4F0224D14900}"/>
              </a:ext>
            </a:extLst>
          </p:cNvPr>
          <p:cNvSpPr txBox="1"/>
          <p:nvPr/>
        </p:nvSpPr>
        <p:spPr>
          <a:xfrm>
            <a:off x="8839200" y="475269"/>
            <a:ext cx="3079053" cy="369332"/>
          </a:xfrm>
          <a:prstGeom prst="rect">
            <a:avLst/>
          </a:prstGeom>
          <a:solidFill>
            <a:srgbClr val="FF0000"/>
          </a:solidFill>
        </p:spPr>
        <p:txBody>
          <a:bodyPr wrap="square">
            <a:spAutoFit/>
          </a:bodyPr>
          <a:lstStyle/>
          <a:p>
            <a:r>
              <a:rPr lang="zh-CN" altLang="zh-CN" sz="1800" dirty="0">
                <a:solidFill>
                  <a:schemeClr val="bg1"/>
                </a:solidFill>
                <a:latin typeface="腾讯体 W3" panose="020C04030202040F0204" pitchFamily="34" charset="-122"/>
                <a:ea typeface="腾讯体 W3" panose="020C04030202040F0204" pitchFamily="34" charset="-122"/>
              </a:rPr>
              <a:t>抓取并分析网络数据包</a:t>
            </a:r>
            <a:r>
              <a:rPr lang="zh-CN" altLang="en-US" sz="1800" dirty="0">
                <a:solidFill>
                  <a:schemeClr val="bg1"/>
                </a:solidFill>
                <a:latin typeface="腾讯体 W3" panose="020C04030202040F0204" pitchFamily="34" charset="-122"/>
                <a:ea typeface="腾讯体 W3" panose="020C04030202040F0204" pitchFamily="34" charset="-122"/>
              </a:rPr>
              <a:t>案例</a:t>
            </a:r>
            <a:endParaRPr lang="zh-CN" altLang="en-US" dirty="0">
              <a:solidFill>
                <a:schemeClr val="bg1"/>
              </a:solidFill>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271396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5</a:t>
            </a:r>
            <a:r>
              <a:rPr lang="zh-CN" altLang="en-US" dirty="0">
                <a:latin typeface="腾讯体 W3" panose="020C04030202040F0204" pitchFamily="34" charset="-122"/>
                <a:ea typeface="腾讯体 W3" panose="020C04030202040F0204" pitchFamily="34" charset="-122"/>
              </a:rPr>
              <a:t> ：目标项目业务实现</a:t>
            </a:r>
            <a:endParaRPr lang="en-US" altLang="zh-CN" dirty="0">
              <a:latin typeface="腾讯体 W3" panose="020C04030202040F0204" pitchFamily="34" charset="-122"/>
              <a:ea typeface="腾讯体 W3" panose="020C04030202040F0204" pitchFamily="34" charset="-122"/>
            </a:endParaRPr>
          </a:p>
          <a:p>
            <a:r>
              <a:rPr lang="en-US" altLang="zh-CN" dirty="0"/>
              <a:t>         </a:t>
            </a:r>
            <a:r>
              <a:rPr lang="zh-CN" altLang="zh-CN" dirty="0"/>
              <a:t>按照面向对象设计中的内容来实现目标软件涉及的各项业务功能，在项目主源程序文件中实现目标软件涉及的业务逻辑。</a:t>
            </a: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14</a:t>
            </a:fld>
            <a:endParaRPr lang="zh-CN" altLang="en-US"/>
          </a:p>
        </p:txBody>
      </p:sp>
      <p:sp>
        <p:nvSpPr>
          <p:cNvPr id="9" name="矩形 8">
            <a:extLst>
              <a:ext uri="{FF2B5EF4-FFF2-40B4-BE49-F238E27FC236}">
                <a16:creationId xmlns:a16="http://schemas.microsoft.com/office/drawing/2014/main" id="{DCBEE2A4-59C6-FE50-7709-1BD4F6C8213B}"/>
              </a:ext>
            </a:extLst>
          </p:cNvPr>
          <p:cNvSpPr/>
          <p:nvPr/>
        </p:nvSpPr>
        <p:spPr>
          <a:xfrm>
            <a:off x="2456503" y="2611035"/>
            <a:ext cx="6894842" cy="36491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10" name="矩形 9">
            <a:extLst>
              <a:ext uri="{FF2B5EF4-FFF2-40B4-BE49-F238E27FC236}">
                <a16:creationId xmlns:a16="http://schemas.microsoft.com/office/drawing/2014/main" id="{FBDC8B3E-28CA-9C8D-9EB2-AD23935071E9}"/>
              </a:ext>
            </a:extLst>
          </p:cNvPr>
          <p:cNvSpPr/>
          <p:nvPr/>
        </p:nvSpPr>
        <p:spPr>
          <a:xfrm>
            <a:off x="7122553" y="5547326"/>
            <a:ext cx="2082571" cy="579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latin typeface="腾讯体 W3" panose="020C04030202040F0204" pitchFamily="34" charset="-122"/>
                <a:ea typeface="腾讯体 W3" panose="020C04030202040F0204" pitchFamily="34" charset="-122"/>
              </a:rPr>
              <a:t>项目工程文件</a:t>
            </a:r>
            <a:endParaRPr lang="zh-CN" altLang="en-US">
              <a:latin typeface="腾讯体 W3" panose="020C04030202040F0204" pitchFamily="34" charset="-122"/>
              <a:ea typeface="腾讯体 W3" panose="020C04030202040F0204" pitchFamily="34" charset="-122"/>
            </a:endParaRPr>
          </a:p>
        </p:txBody>
      </p:sp>
      <p:cxnSp>
        <p:nvCxnSpPr>
          <p:cNvPr id="11" name="直接箭头连接符 10">
            <a:extLst>
              <a:ext uri="{FF2B5EF4-FFF2-40B4-BE49-F238E27FC236}">
                <a16:creationId xmlns:a16="http://schemas.microsoft.com/office/drawing/2014/main" id="{8CC185FC-63D9-0B72-896D-0EA158AE48B0}"/>
              </a:ext>
            </a:extLst>
          </p:cNvPr>
          <p:cNvCxnSpPr>
            <a:stCxn id="26" idx="0"/>
            <a:endCxn id="24" idx="2"/>
          </p:cNvCxnSpPr>
          <p:nvPr/>
        </p:nvCxnSpPr>
        <p:spPr>
          <a:xfrm flipV="1">
            <a:off x="8354530" y="3381171"/>
            <a:ext cx="239506" cy="123452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2C90509B-9B19-CF63-01EB-9D4F4B48FAA6}"/>
              </a:ext>
            </a:extLst>
          </p:cNvPr>
          <p:cNvCxnSpPr/>
          <p:nvPr/>
        </p:nvCxnSpPr>
        <p:spPr>
          <a:xfrm flipH="1" flipV="1">
            <a:off x="6941550" y="3381171"/>
            <a:ext cx="1071375" cy="123452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F4D7AA7B-2102-31C8-F961-2C82EBD275D3}"/>
              </a:ext>
            </a:extLst>
          </p:cNvPr>
          <p:cNvCxnSpPr>
            <a:endCxn id="19" idx="3"/>
          </p:cNvCxnSpPr>
          <p:nvPr/>
        </p:nvCxnSpPr>
        <p:spPr>
          <a:xfrm flipH="1" flipV="1">
            <a:off x="5902437" y="3742419"/>
            <a:ext cx="1896533" cy="87328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8A6AB5A6-9EFB-6724-571E-20035391F200}"/>
              </a:ext>
            </a:extLst>
          </p:cNvPr>
          <p:cNvCxnSpPr>
            <a:endCxn id="18" idx="3"/>
          </p:cNvCxnSpPr>
          <p:nvPr/>
        </p:nvCxnSpPr>
        <p:spPr>
          <a:xfrm flipH="1" flipV="1">
            <a:off x="4090570" y="3405944"/>
            <a:ext cx="3386667" cy="134715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6BBDD01B-0297-17EB-FC7B-F5A8D3EB9B96}"/>
              </a:ext>
            </a:extLst>
          </p:cNvPr>
          <p:cNvCxnSpPr/>
          <p:nvPr/>
        </p:nvCxnSpPr>
        <p:spPr>
          <a:xfrm flipH="1" flipV="1">
            <a:off x="4141370" y="4343429"/>
            <a:ext cx="3335867" cy="59594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9E4F27A2-FC00-2697-B36E-0CB7F42FBCA3}"/>
              </a:ext>
            </a:extLst>
          </p:cNvPr>
          <p:cNvCxnSpPr>
            <a:endCxn id="21" idx="3"/>
          </p:cNvCxnSpPr>
          <p:nvPr/>
        </p:nvCxnSpPr>
        <p:spPr>
          <a:xfrm flipH="1" flipV="1">
            <a:off x="6022021" y="4846812"/>
            <a:ext cx="1455216" cy="21970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D6358980-0647-040A-F9C7-F5795B62E0A1}"/>
              </a:ext>
            </a:extLst>
          </p:cNvPr>
          <p:cNvCxnSpPr>
            <a:endCxn id="22" idx="3"/>
          </p:cNvCxnSpPr>
          <p:nvPr/>
        </p:nvCxnSpPr>
        <p:spPr>
          <a:xfrm flipH="1">
            <a:off x="4336103" y="5195094"/>
            <a:ext cx="3141134" cy="28263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61EDB877-28C9-D318-1910-2FECCDBD62A3}"/>
              </a:ext>
            </a:extLst>
          </p:cNvPr>
          <p:cNvSpPr/>
          <p:nvPr/>
        </p:nvSpPr>
        <p:spPr>
          <a:xfrm>
            <a:off x="2702037" y="2936044"/>
            <a:ext cx="1388533" cy="93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9" name="矩形 18">
            <a:extLst>
              <a:ext uri="{FF2B5EF4-FFF2-40B4-BE49-F238E27FC236}">
                <a16:creationId xmlns:a16="http://schemas.microsoft.com/office/drawing/2014/main" id="{6C9B240C-68A4-4E96-FD13-D72A4A6BD23C}"/>
              </a:ext>
            </a:extLst>
          </p:cNvPr>
          <p:cNvSpPr/>
          <p:nvPr/>
        </p:nvSpPr>
        <p:spPr>
          <a:xfrm>
            <a:off x="4429237" y="3197514"/>
            <a:ext cx="1473200" cy="10898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0" name="矩形 19">
            <a:extLst>
              <a:ext uri="{FF2B5EF4-FFF2-40B4-BE49-F238E27FC236}">
                <a16:creationId xmlns:a16="http://schemas.microsoft.com/office/drawing/2014/main" id="{E0368711-78EE-B9B0-1208-BF05463514A7}"/>
              </a:ext>
            </a:extLst>
          </p:cNvPr>
          <p:cNvSpPr/>
          <p:nvPr/>
        </p:nvSpPr>
        <p:spPr>
          <a:xfrm>
            <a:off x="2668171" y="4027412"/>
            <a:ext cx="1473199" cy="6303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1" name="矩形 20">
            <a:extLst>
              <a:ext uri="{FF2B5EF4-FFF2-40B4-BE49-F238E27FC236}">
                <a16:creationId xmlns:a16="http://schemas.microsoft.com/office/drawing/2014/main" id="{1B79E5E0-F272-932C-BC27-3FC27B8BAFE6}"/>
              </a:ext>
            </a:extLst>
          </p:cNvPr>
          <p:cNvSpPr/>
          <p:nvPr/>
        </p:nvSpPr>
        <p:spPr>
          <a:xfrm>
            <a:off x="4625020" y="4435602"/>
            <a:ext cx="1397001" cy="8224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2" name="矩形 21">
            <a:extLst>
              <a:ext uri="{FF2B5EF4-FFF2-40B4-BE49-F238E27FC236}">
                <a16:creationId xmlns:a16="http://schemas.microsoft.com/office/drawing/2014/main" id="{67C0E07D-EC7E-7DA4-51CC-0ADA95488B77}"/>
              </a:ext>
            </a:extLst>
          </p:cNvPr>
          <p:cNvSpPr/>
          <p:nvPr/>
        </p:nvSpPr>
        <p:spPr>
          <a:xfrm>
            <a:off x="2947570" y="5066515"/>
            <a:ext cx="1388533" cy="82242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3" name="矩形 22">
            <a:extLst>
              <a:ext uri="{FF2B5EF4-FFF2-40B4-BE49-F238E27FC236}">
                <a16:creationId xmlns:a16="http://schemas.microsoft.com/office/drawing/2014/main" id="{A129C1E3-07AE-E726-3462-E98F76816D33}"/>
              </a:ext>
            </a:extLst>
          </p:cNvPr>
          <p:cNvSpPr/>
          <p:nvPr/>
        </p:nvSpPr>
        <p:spPr>
          <a:xfrm>
            <a:off x="6237214" y="2801777"/>
            <a:ext cx="1388533" cy="579394"/>
          </a:xfrm>
          <a:prstGeom prst="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其他类</a:t>
            </a:r>
          </a:p>
        </p:txBody>
      </p:sp>
      <p:sp>
        <p:nvSpPr>
          <p:cNvPr id="24" name="矩形 23">
            <a:extLst>
              <a:ext uri="{FF2B5EF4-FFF2-40B4-BE49-F238E27FC236}">
                <a16:creationId xmlns:a16="http://schemas.microsoft.com/office/drawing/2014/main" id="{927A2294-2CCF-9BBB-1B86-01AF36288A51}"/>
              </a:ext>
            </a:extLst>
          </p:cNvPr>
          <p:cNvSpPr/>
          <p:nvPr/>
        </p:nvSpPr>
        <p:spPr>
          <a:xfrm>
            <a:off x="8012925" y="2801777"/>
            <a:ext cx="1162222" cy="579394"/>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其他资源</a:t>
            </a:r>
          </a:p>
        </p:txBody>
      </p:sp>
      <p:sp>
        <p:nvSpPr>
          <p:cNvPr id="25" name="矩形 24">
            <a:extLst>
              <a:ext uri="{FF2B5EF4-FFF2-40B4-BE49-F238E27FC236}">
                <a16:creationId xmlns:a16="http://schemas.microsoft.com/office/drawing/2014/main" id="{4FBCCDB5-EBB2-9DD6-8605-C3190A764542}"/>
              </a:ext>
            </a:extLst>
          </p:cNvPr>
          <p:cNvSpPr/>
          <p:nvPr/>
        </p:nvSpPr>
        <p:spPr>
          <a:xfrm>
            <a:off x="7670368" y="3688981"/>
            <a:ext cx="1622739" cy="6303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测试驱动程序</a:t>
            </a:r>
          </a:p>
        </p:txBody>
      </p:sp>
      <p:sp>
        <p:nvSpPr>
          <p:cNvPr id="26" name="矩形 25">
            <a:extLst>
              <a:ext uri="{FF2B5EF4-FFF2-40B4-BE49-F238E27FC236}">
                <a16:creationId xmlns:a16="http://schemas.microsoft.com/office/drawing/2014/main" id="{298CB0B0-0127-8613-4405-A4FFA365827F}"/>
              </a:ext>
            </a:extLst>
          </p:cNvPr>
          <p:cNvSpPr/>
          <p:nvPr/>
        </p:nvSpPr>
        <p:spPr>
          <a:xfrm>
            <a:off x="7477237" y="4615700"/>
            <a:ext cx="1754586" cy="5793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主程序源文件</a:t>
            </a:r>
          </a:p>
        </p:txBody>
      </p:sp>
    </p:spTree>
    <p:extLst>
      <p:ext uri="{BB962C8B-B14F-4D97-AF65-F5344CB8AC3E}">
        <p14:creationId xmlns:p14="http://schemas.microsoft.com/office/powerpoint/2010/main" val="2552543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en-US" altLang="zh-CN" dirty="0"/>
              <a:t>        </a:t>
            </a:r>
            <a:r>
              <a:rPr lang="zh-CN" altLang="zh-CN" dirty="0"/>
              <a:t>可以在测试源程序文件中编写业务用例测试驱动程序，排除软件业务实现过程中出现的软件</a:t>
            </a:r>
            <a:r>
              <a:rPr lang="en-US" altLang="zh-CN" dirty="0"/>
              <a:t>bug</a:t>
            </a:r>
            <a:r>
              <a:rPr lang="zh-CN" altLang="zh-CN" dirty="0"/>
              <a:t>。</a:t>
            </a: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15</a:t>
            </a:fld>
            <a:endParaRPr lang="zh-CN" altLang="en-US"/>
          </a:p>
        </p:txBody>
      </p:sp>
      <p:sp>
        <p:nvSpPr>
          <p:cNvPr id="7" name="矩形 6">
            <a:extLst>
              <a:ext uri="{FF2B5EF4-FFF2-40B4-BE49-F238E27FC236}">
                <a16:creationId xmlns:a16="http://schemas.microsoft.com/office/drawing/2014/main" id="{A67A420A-D718-09AE-7D4A-0592C06DCDB9}"/>
              </a:ext>
            </a:extLst>
          </p:cNvPr>
          <p:cNvSpPr/>
          <p:nvPr/>
        </p:nvSpPr>
        <p:spPr>
          <a:xfrm>
            <a:off x="2565452" y="2201947"/>
            <a:ext cx="6894842" cy="3649134"/>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8" name="矩形 7">
            <a:extLst>
              <a:ext uri="{FF2B5EF4-FFF2-40B4-BE49-F238E27FC236}">
                <a16:creationId xmlns:a16="http://schemas.microsoft.com/office/drawing/2014/main" id="{AF5ED441-DC4A-BC50-9983-4AC1B0AED73A}"/>
              </a:ext>
            </a:extLst>
          </p:cNvPr>
          <p:cNvSpPr/>
          <p:nvPr/>
        </p:nvSpPr>
        <p:spPr>
          <a:xfrm>
            <a:off x="7231502" y="5138238"/>
            <a:ext cx="2082571" cy="5793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latin typeface="腾讯体 W3" panose="020C04030202040F0204" pitchFamily="34" charset="-122"/>
                <a:ea typeface="腾讯体 W3" panose="020C04030202040F0204" pitchFamily="34" charset="-122"/>
              </a:rPr>
              <a:t>项目工程文件</a:t>
            </a:r>
            <a:endParaRPr lang="zh-CN" altLang="en-US">
              <a:latin typeface="腾讯体 W3" panose="020C04030202040F0204" pitchFamily="34" charset="-122"/>
              <a:ea typeface="腾讯体 W3" panose="020C04030202040F0204" pitchFamily="34" charset="-122"/>
            </a:endParaRPr>
          </a:p>
        </p:txBody>
      </p:sp>
      <p:sp>
        <p:nvSpPr>
          <p:cNvPr id="9" name="矩形 8">
            <a:extLst>
              <a:ext uri="{FF2B5EF4-FFF2-40B4-BE49-F238E27FC236}">
                <a16:creationId xmlns:a16="http://schemas.microsoft.com/office/drawing/2014/main" id="{062BC750-BE6B-A096-E85B-9022BDDBAA96}"/>
              </a:ext>
            </a:extLst>
          </p:cNvPr>
          <p:cNvSpPr/>
          <p:nvPr/>
        </p:nvSpPr>
        <p:spPr>
          <a:xfrm>
            <a:off x="7779317" y="3279893"/>
            <a:ext cx="1622739" cy="630392"/>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测试驱动程序</a:t>
            </a:r>
          </a:p>
        </p:txBody>
      </p:sp>
      <p:sp>
        <p:nvSpPr>
          <p:cNvPr id="10" name="矩形 9">
            <a:extLst>
              <a:ext uri="{FF2B5EF4-FFF2-40B4-BE49-F238E27FC236}">
                <a16:creationId xmlns:a16="http://schemas.microsoft.com/office/drawing/2014/main" id="{7F9C7264-243F-DF07-86FE-5951818C6A36}"/>
              </a:ext>
            </a:extLst>
          </p:cNvPr>
          <p:cNvSpPr/>
          <p:nvPr/>
        </p:nvSpPr>
        <p:spPr>
          <a:xfrm>
            <a:off x="7586186" y="4206612"/>
            <a:ext cx="1754586" cy="57939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主程序源文件</a:t>
            </a:r>
          </a:p>
        </p:txBody>
      </p:sp>
      <p:cxnSp>
        <p:nvCxnSpPr>
          <p:cNvPr id="11" name="直接箭头连接符 10">
            <a:extLst>
              <a:ext uri="{FF2B5EF4-FFF2-40B4-BE49-F238E27FC236}">
                <a16:creationId xmlns:a16="http://schemas.microsoft.com/office/drawing/2014/main" id="{094724C3-856D-6A7C-97C3-6E48F3591FA8}"/>
              </a:ext>
            </a:extLst>
          </p:cNvPr>
          <p:cNvCxnSpPr>
            <a:stCxn id="9" idx="0"/>
            <a:endCxn id="24" idx="2"/>
          </p:cNvCxnSpPr>
          <p:nvPr/>
        </p:nvCxnSpPr>
        <p:spPr>
          <a:xfrm flipV="1">
            <a:off x="8590687" y="2972083"/>
            <a:ext cx="112298" cy="3078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D70D24F-D4A0-20CD-25F1-358D0867CDF1}"/>
              </a:ext>
            </a:extLst>
          </p:cNvPr>
          <p:cNvCxnSpPr>
            <a:endCxn id="23" idx="3"/>
          </p:cNvCxnSpPr>
          <p:nvPr/>
        </p:nvCxnSpPr>
        <p:spPr>
          <a:xfrm flipH="1" flipV="1">
            <a:off x="7734696" y="2682386"/>
            <a:ext cx="588090" cy="59750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EE4ED2E3-FA0E-2275-A32B-BB88C680D669}"/>
              </a:ext>
            </a:extLst>
          </p:cNvPr>
          <p:cNvCxnSpPr/>
          <p:nvPr/>
        </p:nvCxnSpPr>
        <p:spPr>
          <a:xfrm flipH="1" flipV="1">
            <a:off x="6011386" y="3133281"/>
            <a:ext cx="1767931" cy="33347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2945197-A390-1218-E46D-567EEC0E3FAE}"/>
              </a:ext>
            </a:extLst>
          </p:cNvPr>
          <p:cNvCxnSpPr>
            <a:stCxn id="9" idx="1"/>
            <a:endCxn id="18" idx="3"/>
          </p:cNvCxnSpPr>
          <p:nvPr/>
        </p:nvCxnSpPr>
        <p:spPr>
          <a:xfrm flipH="1" flipV="1">
            <a:off x="4199519" y="2996856"/>
            <a:ext cx="3579798" cy="59823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1597BB83-7EE9-F41D-FEDA-DBBDF5D7A82E}"/>
              </a:ext>
            </a:extLst>
          </p:cNvPr>
          <p:cNvCxnSpPr>
            <a:endCxn id="20" idx="3"/>
          </p:cNvCxnSpPr>
          <p:nvPr/>
        </p:nvCxnSpPr>
        <p:spPr>
          <a:xfrm flipH="1">
            <a:off x="4250319" y="3776748"/>
            <a:ext cx="3528998" cy="15677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F80F0CE-F298-ED22-B619-7B15B2733807}"/>
              </a:ext>
            </a:extLst>
          </p:cNvPr>
          <p:cNvCxnSpPr>
            <a:endCxn id="21" idx="3"/>
          </p:cNvCxnSpPr>
          <p:nvPr/>
        </p:nvCxnSpPr>
        <p:spPr>
          <a:xfrm flipH="1">
            <a:off x="6130970" y="3910285"/>
            <a:ext cx="1648347" cy="5274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3E3B1386-D941-9EAA-09E5-B701A67DEADA}"/>
              </a:ext>
            </a:extLst>
          </p:cNvPr>
          <p:cNvCxnSpPr>
            <a:endCxn id="22" idx="3"/>
          </p:cNvCxnSpPr>
          <p:nvPr/>
        </p:nvCxnSpPr>
        <p:spPr>
          <a:xfrm flipH="1">
            <a:off x="4445052" y="3910285"/>
            <a:ext cx="3598334" cy="115835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EAFF0364-8B2A-9447-9EE7-6AF92DAF9AC9}"/>
              </a:ext>
            </a:extLst>
          </p:cNvPr>
          <p:cNvSpPr/>
          <p:nvPr/>
        </p:nvSpPr>
        <p:spPr>
          <a:xfrm>
            <a:off x="2810986" y="2526956"/>
            <a:ext cx="1388533" cy="93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9" name="矩形 18">
            <a:extLst>
              <a:ext uri="{FF2B5EF4-FFF2-40B4-BE49-F238E27FC236}">
                <a16:creationId xmlns:a16="http://schemas.microsoft.com/office/drawing/2014/main" id="{7F8ECE99-67B6-07AB-88B7-C05E8C1845FE}"/>
              </a:ext>
            </a:extLst>
          </p:cNvPr>
          <p:cNvSpPr/>
          <p:nvPr/>
        </p:nvSpPr>
        <p:spPr>
          <a:xfrm>
            <a:off x="4538186" y="2788426"/>
            <a:ext cx="1473200" cy="10898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0" name="矩形 19">
            <a:extLst>
              <a:ext uri="{FF2B5EF4-FFF2-40B4-BE49-F238E27FC236}">
                <a16:creationId xmlns:a16="http://schemas.microsoft.com/office/drawing/2014/main" id="{5074AA84-6E89-DBA6-AC18-4137F043AD8D}"/>
              </a:ext>
            </a:extLst>
          </p:cNvPr>
          <p:cNvSpPr/>
          <p:nvPr/>
        </p:nvSpPr>
        <p:spPr>
          <a:xfrm>
            <a:off x="2777120" y="3618324"/>
            <a:ext cx="1473199" cy="6303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1" name="矩形 20">
            <a:extLst>
              <a:ext uri="{FF2B5EF4-FFF2-40B4-BE49-F238E27FC236}">
                <a16:creationId xmlns:a16="http://schemas.microsoft.com/office/drawing/2014/main" id="{9782B378-DD65-36D7-768B-537A4161074D}"/>
              </a:ext>
            </a:extLst>
          </p:cNvPr>
          <p:cNvSpPr/>
          <p:nvPr/>
        </p:nvSpPr>
        <p:spPr>
          <a:xfrm>
            <a:off x="4733969" y="4026514"/>
            <a:ext cx="1397001" cy="8224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2" name="矩形 21">
            <a:extLst>
              <a:ext uri="{FF2B5EF4-FFF2-40B4-BE49-F238E27FC236}">
                <a16:creationId xmlns:a16="http://schemas.microsoft.com/office/drawing/2014/main" id="{529AFC2E-451F-0081-AFE2-7622A891C133}"/>
              </a:ext>
            </a:extLst>
          </p:cNvPr>
          <p:cNvSpPr/>
          <p:nvPr/>
        </p:nvSpPr>
        <p:spPr>
          <a:xfrm>
            <a:off x="3056519" y="4657427"/>
            <a:ext cx="1388533" cy="82242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3" name="矩形 22">
            <a:extLst>
              <a:ext uri="{FF2B5EF4-FFF2-40B4-BE49-F238E27FC236}">
                <a16:creationId xmlns:a16="http://schemas.microsoft.com/office/drawing/2014/main" id="{5CFA50A5-1249-1AD9-EE35-BE799902741D}"/>
              </a:ext>
            </a:extLst>
          </p:cNvPr>
          <p:cNvSpPr/>
          <p:nvPr/>
        </p:nvSpPr>
        <p:spPr>
          <a:xfrm>
            <a:off x="6346163" y="2392689"/>
            <a:ext cx="1388533" cy="579394"/>
          </a:xfrm>
          <a:prstGeom prst="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其他类</a:t>
            </a:r>
          </a:p>
        </p:txBody>
      </p:sp>
      <p:sp>
        <p:nvSpPr>
          <p:cNvPr id="24" name="矩形 23">
            <a:extLst>
              <a:ext uri="{FF2B5EF4-FFF2-40B4-BE49-F238E27FC236}">
                <a16:creationId xmlns:a16="http://schemas.microsoft.com/office/drawing/2014/main" id="{C32AB499-99DF-4DBF-A205-7F8C49D79F9F}"/>
              </a:ext>
            </a:extLst>
          </p:cNvPr>
          <p:cNvSpPr/>
          <p:nvPr/>
        </p:nvSpPr>
        <p:spPr>
          <a:xfrm>
            <a:off x="8121874" y="2392689"/>
            <a:ext cx="1162222" cy="579394"/>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其他资源</a:t>
            </a:r>
          </a:p>
        </p:txBody>
      </p:sp>
    </p:spTree>
    <p:extLst>
      <p:ext uri="{BB962C8B-B14F-4D97-AF65-F5344CB8AC3E}">
        <p14:creationId xmlns:p14="http://schemas.microsoft.com/office/powerpoint/2010/main" val="25199280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t>（</a:t>
            </a:r>
            <a:r>
              <a:rPr lang="en-US" altLang="zh-CN" dirty="0"/>
              <a:t>2</a:t>
            </a:r>
            <a:r>
              <a:rPr lang="zh-CN" altLang="en-US" dirty="0"/>
              <a:t>）面向对象业务实现</a:t>
            </a:r>
            <a:endParaRPr lang="en-US" altLang="zh-CN" dirty="0"/>
          </a:p>
          <a:p>
            <a:r>
              <a:rPr lang="zh-CN" altLang="en-US" dirty="0"/>
              <a:t>        根据设计阶段的工作成果，实现用例涉及的业务内容，同时将相关软件模块进行集成。</a:t>
            </a:r>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16</a:t>
            </a:fld>
            <a:endParaRPr lang="zh-CN" altLang="en-US"/>
          </a:p>
        </p:txBody>
      </p:sp>
      <p:sp>
        <p:nvSpPr>
          <p:cNvPr id="7" name="椭圆 6">
            <a:extLst>
              <a:ext uri="{FF2B5EF4-FFF2-40B4-BE49-F238E27FC236}">
                <a16:creationId xmlns:a16="http://schemas.microsoft.com/office/drawing/2014/main" id="{3EF34594-A56A-D0C2-CCCD-3ED751C39A48}"/>
              </a:ext>
            </a:extLst>
          </p:cNvPr>
          <p:cNvSpPr/>
          <p:nvPr/>
        </p:nvSpPr>
        <p:spPr>
          <a:xfrm>
            <a:off x="906854" y="3955207"/>
            <a:ext cx="1743167" cy="9576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8" name="文本框 7">
            <a:extLst>
              <a:ext uri="{FF2B5EF4-FFF2-40B4-BE49-F238E27FC236}">
                <a16:creationId xmlns:a16="http://schemas.microsoft.com/office/drawing/2014/main" id="{7997E4DA-1F04-D967-C149-F30E8CF1EC88}"/>
              </a:ext>
            </a:extLst>
          </p:cNvPr>
          <p:cNvSpPr txBox="1"/>
          <p:nvPr/>
        </p:nvSpPr>
        <p:spPr>
          <a:xfrm>
            <a:off x="997057" y="5015581"/>
            <a:ext cx="1743167" cy="369332"/>
          </a:xfrm>
          <a:prstGeom prst="rect">
            <a:avLst/>
          </a:prstGeom>
          <a:noFill/>
          <a:ln>
            <a:noFill/>
          </a:ln>
        </p:spPr>
        <p:txBody>
          <a:bodyPr wrap="square">
            <a:spAutoFit/>
          </a:bodyPr>
          <a:lstStyle/>
          <a:p>
            <a:r>
              <a:rPr lang="zh-CN" altLang="zh-CN" dirty="0">
                <a:latin typeface="腾讯体 W3" panose="020C04030202040F0204" pitchFamily="34" charset="-122"/>
                <a:ea typeface="腾讯体 W3" panose="020C04030202040F0204" pitchFamily="34" charset="-122"/>
              </a:rPr>
              <a:t>面向对象分析</a:t>
            </a:r>
            <a:endParaRPr lang="zh-CN" altLang="en-US" dirty="0">
              <a:latin typeface="腾讯体 W3" panose="020C04030202040F0204" pitchFamily="34" charset="-122"/>
              <a:ea typeface="腾讯体 W3" panose="020C04030202040F0204" pitchFamily="34" charset="-122"/>
            </a:endParaRPr>
          </a:p>
        </p:txBody>
      </p:sp>
      <p:sp>
        <p:nvSpPr>
          <p:cNvPr id="9" name="箭头: 右 8">
            <a:extLst>
              <a:ext uri="{FF2B5EF4-FFF2-40B4-BE49-F238E27FC236}">
                <a16:creationId xmlns:a16="http://schemas.microsoft.com/office/drawing/2014/main" id="{735C4753-1640-D13F-1A64-76E21EFA01C7}"/>
              </a:ext>
            </a:extLst>
          </p:cNvPr>
          <p:cNvSpPr/>
          <p:nvPr/>
        </p:nvSpPr>
        <p:spPr>
          <a:xfrm>
            <a:off x="3459122" y="4106440"/>
            <a:ext cx="688289" cy="44140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10" name="矩形 9">
            <a:extLst>
              <a:ext uri="{FF2B5EF4-FFF2-40B4-BE49-F238E27FC236}">
                <a16:creationId xmlns:a16="http://schemas.microsoft.com/office/drawing/2014/main" id="{B3D650E8-70CE-088C-BBF2-057384125F06}"/>
              </a:ext>
            </a:extLst>
          </p:cNvPr>
          <p:cNvSpPr/>
          <p:nvPr/>
        </p:nvSpPr>
        <p:spPr>
          <a:xfrm>
            <a:off x="4979572" y="3338092"/>
            <a:ext cx="2207015" cy="768348"/>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zh-CN" dirty="0">
                <a:latin typeface="腾讯体 W3" panose="020C04030202040F0204" pitchFamily="34" charset="-122"/>
                <a:ea typeface="腾讯体 W3" panose="020C04030202040F0204" pitchFamily="34" charset="-122"/>
              </a:rPr>
              <a:t>软件架构设计</a:t>
            </a:r>
            <a:endParaRPr lang="zh-CN" altLang="en-US" dirty="0">
              <a:latin typeface="腾讯体 W3" panose="020C04030202040F0204" pitchFamily="34" charset="-122"/>
              <a:ea typeface="腾讯体 W3" panose="020C04030202040F0204" pitchFamily="34" charset="-122"/>
            </a:endParaRPr>
          </a:p>
        </p:txBody>
      </p:sp>
      <p:sp>
        <p:nvSpPr>
          <p:cNvPr id="11" name="矩形 10">
            <a:extLst>
              <a:ext uri="{FF2B5EF4-FFF2-40B4-BE49-F238E27FC236}">
                <a16:creationId xmlns:a16="http://schemas.microsoft.com/office/drawing/2014/main" id="{D89122C8-8F8C-2E83-F99D-27EB61C91F30}"/>
              </a:ext>
            </a:extLst>
          </p:cNvPr>
          <p:cNvSpPr/>
          <p:nvPr/>
        </p:nvSpPr>
        <p:spPr>
          <a:xfrm>
            <a:off x="5024454" y="4616565"/>
            <a:ext cx="2207015" cy="768348"/>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zh-CN" dirty="0">
                <a:latin typeface="腾讯体 W3" panose="020C04030202040F0204" pitchFamily="34" charset="-122"/>
                <a:ea typeface="腾讯体 W3" panose="020C04030202040F0204" pitchFamily="34" charset="-122"/>
              </a:rPr>
              <a:t>对象交互过程</a:t>
            </a:r>
            <a:endParaRPr lang="zh-CN" altLang="en-US" dirty="0">
              <a:latin typeface="腾讯体 W3" panose="020C04030202040F0204" pitchFamily="34" charset="-122"/>
              <a:ea typeface="腾讯体 W3" panose="020C04030202040F0204" pitchFamily="34" charset="-122"/>
            </a:endParaRPr>
          </a:p>
        </p:txBody>
      </p:sp>
      <p:sp>
        <p:nvSpPr>
          <p:cNvPr id="12" name="文本框 11">
            <a:extLst>
              <a:ext uri="{FF2B5EF4-FFF2-40B4-BE49-F238E27FC236}">
                <a16:creationId xmlns:a16="http://schemas.microsoft.com/office/drawing/2014/main" id="{0D769A62-7BEC-80A7-E271-A0FE9D228608}"/>
              </a:ext>
            </a:extLst>
          </p:cNvPr>
          <p:cNvSpPr txBox="1"/>
          <p:nvPr/>
        </p:nvSpPr>
        <p:spPr>
          <a:xfrm>
            <a:off x="5370719" y="5578262"/>
            <a:ext cx="1703697" cy="369332"/>
          </a:xfrm>
          <a:prstGeom prst="rect">
            <a:avLst/>
          </a:prstGeom>
          <a:noFill/>
          <a:ln>
            <a:noFill/>
          </a:ln>
        </p:spPr>
        <p:txBody>
          <a:bodyPr wrap="square">
            <a:spAutoFit/>
          </a:bodyPr>
          <a:lstStyle/>
          <a:p>
            <a:pPr algn="ctr"/>
            <a:r>
              <a:rPr lang="zh-CN" altLang="zh-CN" dirty="0">
                <a:latin typeface="腾讯体 W3" panose="020C04030202040F0204" pitchFamily="34" charset="-122"/>
                <a:ea typeface="腾讯体 W3" panose="020C04030202040F0204" pitchFamily="34" charset="-122"/>
              </a:rPr>
              <a:t>面向对象设计</a:t>
            </a:r>
            <a:endParaRPr lang="zh-CN" altLang="en-US" dirty="0">
              <a:latin typeface="腾讯体 W3" panose="020C04030202040F0204" pitchFamily="34" charset="-122"/>
              <a:ea typeface="腾讯体 W3" panose="020C04030202040F0204" pitchFamily="34" charset="-122"/>
            </a:endParaRPr>
          </a:p>
        </p:txBody>
      </p:sp>
      <p:sp>
        <p:nvSpPr>
          <p:cNvPr id="13" name="箭头: 右 12">
            <a:extLst>
              <a:ext uri="{FF2B5EF4-FFF2-40B4-BE49-F238E27FC236}">
                <a16:creationId xmlns:a16="http://schemas.microsoft.com/office/drawing/2014/main" id="{311E27F9-71EA-FF97-E25D-493A535C0173}"/>
              </a:ext>
            </a:extLst>
          </p:cNvPr>
          <p:cNvSpPr/>
          <p:nvPr/>
        </p:nvSpPr>
        <p:spPr>
          <a:xfrm>
            <a:off x="8044590" y="4053787"/>
            <a:ext cx="688289" cy="441403"/>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腾讯体 W3" panose="020C04030202040F0204" pitchFamily="34" charset="-122"/>
              <a:ea typeface="腾讯体 W3" panose="020C04030202040F0204" pitchFamily="34" charset="-122"/>
            </a:endParaRPr>
          </a:p>
        </p:txBody>
      </p:sp>
      <p:sp>
        <p:nvSpPr>
          <p:cNvPr id="14" name="矩形 13">
            <a:extLst>
              <a:ext uri="{FF2B5EF4-FFF2-40B4-BE49-F238E27FC236}">
                <a16:creationId xmlns:a16="http://schemas.microsoft.com/office/drawing/2014/main" id="{470EB02D-9877-D2B7-14B9-7C94EBDC09BF}"/>
              </a:ext>
            </a:extLst>
          </p:cNvPr>
          <p:cNvSpPr/>
          <p:nvPr/>
        </p:nvSpPr>
        <p:spPr>
          <a:xfrm>
            <a:off x="9404149" y="2601009"/>
            <a:ext cx="1703698" cy="546142"/>
          </a:xfrm>
          <a:prstGeom prst="rect">
            <a:avLst/>
          </a:prstGeom>
          <a:solidFill>
            <a:srgbClr val="00B0F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业务场景实现</a:t>
            </a:r>
          </a:p>
        </p:txBody>
      </p:sp>
      <p:sp>
        <p:nvSpPr>
          <p:cNvPr id="15" name="矩形 14">
            <a:extLst>
              <a:ext uri="{FF2B5EF4-FFF2-40B4-BE49-F238E27FC236}">
                <a16:creationId xmlns:a16="http://schemas.microsoft.com/office/drawing/2014/main" id="{76E4BA55-7663-9A28-0A05-49155C382A90}"/>
              </a:ext>
            </a:extLst>
          </p:cNvPr>
          <p:cNvSpPr/>
          <p:nvPr/>
        </p:nvSpPr>
        <p:spPr>
          <a:xfrm>
            <a:off x="9404149" y="3272861"/>
            <a:ext cx="1703698" cy="546142"/>
          </a:xfrm>
          <a:prstGeom prst="rect">
            <a:avLst/>
          </a:prstGeom>
          <a:solidFill>
            <a:schemeClr val="accent2">
              <a:lumMod val="75000"/>
            </a:schemeClr>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业务场景实现</a:t>
            </a:r>
          </a:p>
        </p:txBody>
      </p:sp>
      <p:sp>
        <p:nvSpPr>
          <p:cNvPr id="16" name="矩形 15">
            <a:extLst>
              <a:ext uri="{FF2B5EF4-FFF2-40B4-BE49-F238E27FC236}">
                <a16:creationId xmlns:a16="http://schemas.microsoft.com/office/drawing/2014/main" id="{04779F8B-F88E-6F4E-4EC1-5904E7A98530}"/>
              </a:ext>
            </a:extLst>
          </p:cNvPr>
          <p:cNvSpPr/>
          <p:nvPr/>
        </p:nvSpPr>
        <p:spPr>
          <a:xfrm>
            <a:off x="9404149" y="3944713"/>
            <a:ext cx="1703698" cy="546142"/>
          </a:xfrm>
          <a:prstGeom prst="rect">
            <a:avLst/>
          </a:prstGeom>
          <a:solidFill>
            <a:srgbClr val="7030A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业务场景实现</a:t>
            </a:r>
          </a:p>
        </p:txBody>
      </p:sp>
      <p:sp>
        <p:nvSpPr>
          <p:cNvPr id="17" name="矩形 16">
            <a:extLst>
              <a:ext uri="{FF2B5EF4-FFF2-40B4-BE49-F238E27FC236}">
                <a16:creationId xmlns:a16="http://schemas.microsoft.com/office/drawing/2014/main" id="{0EDD5A09-90EB-E52E-C8B7-4F090DE4857B}"/>
              </a:ext>
            </a:extLst>
          </p:cNvPr>
          <p:cNvSpPr/>
          <p:nvPr/>
        </p:nvSpPr>
        <p:spPr>
          <a:xfrm>
            <a:off x="9404149" y="4616565"/>
            <a:ext cx="1703698" cy="546142"/>
          </a:xfrm>
          <a:prstGeom prst="rect">
            <a:avLst/>
          </a:prstGeom>
          <a:solidFill>
            <a:schemeClr val="tx1"/>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业务场景实现</a:t>
            </a:r>
          </a:p>
        </p:txBody>
      </p:sp>
      <p:sp>
        <p:nvSpPr>
          <p:cNvPr id="18" name="矩形 17">
            <a:extLst>
              <a:ext uri="{FF2B5EF4-FFF2-40B4-BE49-F238E27FC236}">
                <a16:creationId xmlns:a16="http://schemas.microsoft.com/office/drawing/2014/main" id="{5B6CF2B1-92EB-4D5A-8AE9-4C585A871D8A}"/>
              </a:ext>
            </a:extLst>
          </p:cNvPr>
          <p:cNvSpPr/>
          <p:nvPr/>
        </p:nvSpPr>
        <p:spPr>
          <a:xfrm>
            <a:off x="9404149" y="5288418"/>
            <a:ext cx="1703698" cy="546142"/>
          </a:xfrm>
          <a:prstGeom prst="rect">
            <a:avLst/>
          </a:prstGeom>
          <a:solidFill>
            <a:srgbClr val="FFC000"/>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业务场景实现</a:t>
            </a:r>
          </a:p>
        </p:txBody>
      </p:sp>
      <p:sp>
        <p:nvSpPr>
          <p:cNvPr id="19" name="文本框 18">
            <a:extLst>
              <a:ext uri="{FF2B5EF4-FFF2-40B4-BE49-F238E27FC236}">
                <a16:creationId xmlns:a16="http://schemas.microsoft.com/office/drawing/2014/main" id="{98DA8833-C58D-48C6-6A36-3AA004A017F3}"/>
              </a:ext>
            </a:extLst>
          </p:cNvPr>
          <p:cNvSpPr txBox="1"/>
          <p:nvPr/>
        </p:nvSpPr>
        <p:spPr>
          <a:xfrm>
            <a:off x="9404149" y="5894173"/>
            <a:ext cx="1703698" cy="369332"/>
          </a:xfrm>
          <a:prstGeom prst="rect">
            <a:avLst/>
          </a:prstGeom>
          <a:noFill/>
          <a:ln>
            <a:noFill/>
          </a:ln>
        </p:spPr>
        <p:txBody>
          <a:bodyPr wrap="square">
            <a:spAutoFit/>
          </a:bodyPr>
          <a:lstStyle/>
          <a:p>
            <a:pPr algn="ctr"/>
            <a:r>
              <a:rPr lang="zh-CN" altLang="zh-CN" dirty="0">
                <a:latin typeface="腾讯体 W3" panose="020C04030202040F0204" pitchFamily="34" charset="-122"/>
                <a:ea typeface="腾讯体 W3" panose="020C04030202040F0204" pitchFamily="34" charset="-122"/>
              </a:rPr>
              <a:t>面向对象</a:t>
            </a:r>
            <a:r>
              <a:rPr lang="zh-CN" altLang="en-US" dirty="0">
                <a:latin typeface="腾讯体 W3" panose="020C04030202040F0204" pitchFamily="34" charset="-122"/>
                <a:ea typeface="腾讯体 W3" panose="020C04030202040F0204" pitchFamily="34" charset="-122"/>
              </a:rPr>
              <a:t>实现</a:t>
            </a:r>
          </a:p>
        </p:txBody>
      </p:sp>
    </p:spTree>
    <p:extLst>
      <p:ext uri="{BB962C8B-B14F-4D97-AF65-F5344CB8AC3E}">
        <p14:creationId xmlns:p14="http://schemas.microsoft.com/office/powerpoint/2010/main" val="30194738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t>① </a:t>
            </a:r>
            <a:r>
              <a:rPr lang="zh-CN" altLang="zh-CN" dirty="0"/>
              <a:t>构件实现</a:t>
            </a:r>
            <a:endParaRPr lang="en-US" altLang="zh-CN" dirty="0"/>
          </a:p>
          <a:p>
            <a:r>
              <a:rPr lang="en-US" altLang="zh-CN" dirty="0"/>
              <a:t>        </a:t>
            </a:r>
            <a:r>
              <a:rPr lang="zh-CN" altLang="zh-CN" dirty="0"/>
              <a:t>按照面向对象设计阶段约定的业务规则，“</a:t>
            </a:r>
            <a:r>
              <a:rPr lang="zh-CN" altLang="zh-CN" dirty="0">
                <a:solidFill>
                  <a:srgbClr val="FF0000"/>
                </a:solidFill>
              </a:rPr>
              <a:t>以构件接口为导向</a:t>
            </a:r>
            <a:r>
              <a:rPr lang="zh-CN" altLang="zh-CN" dirty="0"/>
              <a:t>”来封装构件的各个组成部分</a:t>
            </a:r>
            <a:r>
              <a:rPr lang="zh-CN" altLang="en-US" dirty="0"/>
              <a:t>。</a:t>
            </a:r>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17</a:t>
            </a:fld>
            <a:endParaRPr lang="zh-CN" altLang="en-US"/>
          </a:p>
        </p:txBody>
      </p:sp>
      <p:sp>
        <p:nvSpPr>
          <p:cNvPr id="7" name="矩形 6">
            <a:extLst>
              <a:ext uri="{FF2B5EF4-FFF2-40B4-BE49-F238E27FC236}">
                <a16:creationId xmlns:a16="http://schemas.microsoft.com/office/drawing/2014/main" id="{4BE037F3-8411-281F-A39F-7FFF7E926992}"/>
              </a:ext>
            </a:extLst>
          </p:cNvPr>
          <p:cNvSpPr/>
          <p:nvPr/>
        </p:nvSpPr>
        <p:spPr>
          <a:xfrm>
            <a:off x="887554" y="2443115"/>
            <a:ext cx="3269289" cy="360248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cxnSp>
        <p:nvCxnSpPr>
          <p:cNvPr id="8" name="直接箭头连接符 7">
            <a:extLst>
              <a:ext uri="{FF2B5EF4-FFF2-40B4-BE49-F238E27FC236}">
                <a16:creationId xmlns:a16="http://schemas.microsoft.com/office/drawing/2014/main" id="{89AA5FEF-1067-FE50-E03E-F5C88A10A315}"/>
              </a:ext>
            </a:extLst>
          </p:cNvPr>
          <p:cNvCxnSpPr>
            <a:cxnSpLocks/>
            <a:endCxn id="14" idx="2"/>
          </p:cNvCxnSpPr>
          <p:nvPr/>
        </p:nvCxnSpPr>
        <p:spPr>
          <a:xfrm flipH="1" flipV="1">
            <a:off x="1617933" y="4927337"/>
            <a:ext cx="393425" cy="6799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1E4EE984-2338-CFAF-1380-C1F7436D22D5}"/>
              </a:ext>
            </a:extLst>
          </p:cNvPr>
          <p:cNvCxnSpPr>
            <a:cxnSpLocks/>
          </p:cNvCxnSpPr>
          <p:nvPr/>
        </p:nvCxnSpPr>
        <p:spPr>
          <a:xfrm flipH="1" flipV="1">
            <a:off x="1401758" y="3332801"/>
            <a:ext cx="926048" cy="227446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8CF569E2-D829-E8D0-6E7D-61D65B502BCC}"/>
              </a:ext>
            </a:extLst>
          </p:cNvPr>
          <p:cNvCxnSpPr>
            <a:cxnSpLocks/>
            <a:endCxn id="16" idx="2"/>
          </p:cNvCxnSpPr>
          <p:nvPr/>
        </p:nvCxnSpPr>
        <p:spPr>
          <a:xfrm flipH="1" flipV="1">
            <a:off x="2327806" y="4010450"/>
            <a:ext cx="210066" cy="15968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a:extLst>
              <a:ext uri="{FF2B5EF4-FFF2-40B4-BE49-F238E27FC236}">
                <a16:creationId xmlns:a16="http://schemas.microsoft.com/office/drawing/2014/main" id="{6B8BF2F7-F4DB-92DD-10B9-39A28369BA60}"/>
              </a:ext>
            </a:extLst>
          </p:cNvPr>
          <p:cNvCxnSpPr>
            <a:cxnSpLocks/>
            <a:endCxn id="17" idx="2"/>
          </p:cNvCxnSpPr>
          <p:nvPr/>
        </p:nvCxnSpPr>
        <p:spPr>
          <a:xfrm flipV="1">
            <a:off x="2721231" y="3250936"/>
            <a:ext cx="555345" cy="235632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7F98E569-7F4A-15AD-653E-FE2FF091B3A7}"/>
              </a:ext>
            </a:extLst>
          </p:cNvPr>
          <p:cNvCxnSpPr>
            <a:cxnSpLocks/>
            <a:endCxn id="18" idx="2"/>
          </p:cNvCxnSpPr>
          <p:nvPr/>
        </p:nvCxnSpPr>
        <p:spPr>
          <a:xfrm flipV="1">
            <a:off x="2950472" y="4927337"/>
            <a:ext cx="488023" cy="6799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9E6ACB9F-F723-38D9-704E-04BD36C99C3F}"/>
              </a:ext>
            </a:extLst>
          </p:cNvPr>
          <p:cNvSpPr txBox="1"/>
          <p:nvPr/>
        </p:nvSpPr>
        <p:spPr>
          <a:xfrm>
            <a:off x="1864782" y="6055638"/>
            <a:ext cx="1171832"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构件项目</a:t>
            </a:r>
            <a:endParaRPr lang="zh-CN" altLang="en-US" dirty="0">
              <a:latin typeface="腾讯体 W3" panose="020C04030202040F0204" pitchFamily="34" charset="-122"/>
              <a:ea typeface="腾讯体 W3" panose="020C04030202040F0204" pitchFamily="34" charset="-122"/>
            </a:endParaRPr>
          </a:p>
        </p:txBody>
      </p:sp>
      <p:sp>
        <p:nvSpPr>
          <p:cNvPr id="14" name="矩形 13">
            <a:extLst>
              <a:ext uri="{FF2B5EF4-FFF2-40B4-BE49-F238E27FC236}">
                <a16:creationId xmlns:a16="http://schemas.microsoft.com/office/drawing/2014/main" id="{A90F4BEF-4DBF-2911-BBA1-705BD292F3F0}"/>
              </a:ext>
            </a:extLst>
          </p:cNvPr>
          <p:cNvSpPr/>
          <p:nvPr/>
        </p:nvSpPr>
        <p:spPr>
          <a:xfrm>
            <a:off x="1062588" y="4379007"/>
            <a:ext cx="1110689" cy="548330"/>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构件内容</a:t>
            </a:r>
          </a:p>
        </p:txBody>
      </p:sp>
      <p:sp>
        <p:nvSpPr>
          <p:cNvPr id="15" name="矩形 14">
            <a:extLst>
              <a:ext uri="{FF2B5EF4-FFF2-40B4-BE49-F238E27FC236}">
                <a16:creationId xmlns:a16="http://schemas.microsoft.com/office/drawing/2014/main" id="{6CA6D0BA-F284-1757-CEDE-9E2E6676DD94}"/>
              </a:ext>
            </a:extLst>
          </p:cNvPr>
          <p:cNvSpPr/>
          <p:nvPr/>
        </p:nvSpPr>
        <p:spPr>
          <a:xfrm>
            <a:off x="1062589" y="2550206"/>
            <a:ext cx="1110689" cy="548330"/>
          </a:xfrm>
          <a:prstGeom prst="rect">
            <a:avLst/>
          </a:prstGeom>
          <a:ln>
            <a:no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构件内容</a:t>
            </a:r>
          </a:p>
        </p:txBody>
      </p:sp>
      <p:sp>
        <p:nvSpPr>
          <p:cNvPr id="16" name="矩形 15">
            <a:extLst>
              <a:ext uri="{FF2B5EF4-FFF2-40B4-BE49-F238E27FC236}">
                <a16:creationId xmlns:a16="http://schemas.microsoft.com/office/drawing/2014/main" id="{2ECAF1FF-B2D8-E8EC-2D9B-B86037FC1CF0}"/>
              </a:ext>
            </a:extLst>
          </p:cNvPr>
          <p:cNvSpPr/>
          <p:nvPr/>
        </p:nvSpPr>
        <p:spPr>
          <a:xfrm>
            <a:off x="1772461" y="3462120"/>
            <a:ext cx="1110689" cy="54833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构件内容</a:t>
            </a:r>
          </a:p>
        </p:txBody>
      </p:sp>
      <p:sp>
        <p:nvSpPr>
          <p:cNvPr id="17" name="矩形 16">
            <a:extLst>
              <a:ext uri="{FF2B5EF4-FFF2-40B4-BE49-F238E27FC236}">
                <a16:creationId xmlns:a16="http://schemas.microsoft.com/office/drawing/2014/main" id="{00E58342-F464-8C61-BEB7-D2EA48CA944D}"/>
              </a:ext>
            </a:extLst>
          </p:cNvPr>
          <p:cNvSpPr/>
          <p:nvPr/>
        </p:nvSpPr>
        <p:spPr>
          <a:xfrm>
            <a:off x="2721231" y="2702606"/>
            <a:ext cx="1110689" cy="54833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构件内容</a:t>
            </a:r>
          </a:p>
        </p:txBody>
      </p:sp>
      <p:sp>
        <p:nvSpPr>
          <p:cNvPr id="18" name="矩形 17">
            <a:extLst>
              <a:ext uri="{FF2B5EF4-FFF2-40B4-BE49-F238E27FC236}">
                <a16:creationId xmlns:a16="http://schemas.microsoft.com/office/drawing/2014/main" id="{AA0AC755-E7D9-8E3A-CDE7-29A8A3B54F0B}"/>
              </a:ext>
            </a:extLst>
          </p:cNvPr>
          <p:cNvSpPr/>
          <p:nvPr/>
        </p:nvSpPr>
        <p:spPr>
          <a:xfrm>
            <a:off x="2883150" y="4379007"/>
            <a:ext cx="1110689" cy="548330"/>
          </a:xfrm>
          <a:prstGeom prst="rect">
            <a:avLst/>
          </a:prstGeom>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构件内容</a:t>
            </a:r>
          </a:p>
        </p:txBody>
      </p:sp>
      <p:sp>
        <p:nvSpPr>
          <p:cNvPr id="19" name="矩形 18">
            <a:extLst>
              <a:ext uri="{FF2B5EF4-FFF2-40B4-BE49-F238E27FC236}">
                <a16:creationId xmlns:a16="http://schemas.microsoft.com/office/drawing/2014/main" id="{535E3336-8CA5-F0F7-9157-210AF37E66A2}"/>
              </a:ext>
            </a:extLst>
          </p:cNvPr>
          <p:cNvSpPr/>
          <p:nvPr/>
        </p:nvSpPr>
        <p:spPr>
          <a:xfrm>
            <a:off x="1766638" y="5244703"/>
            <a:ext cx="1515762" cy="691978"/>
          </a:xfrm>
          <a:prstGeom prst="rect">
            <a:avLst/>
          </a:prstGeom>
          <a:solidFill>
            <a:srgbClr val="FF000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构件协调类</a:t>
            </a:r>
          </a:p>
        </p:txBody>
      </p:sp>
      <p:sp>
        <p:nvSpPr>
          <p:cNvPr id="20" name="箭头: 右 19">
            <a:extLst>
              <a:ext uri="{FF2B5EF4-FFF2-40B4-BE49-F238E27FC236}">
                <a16:creationId xmlns:a16="http://schemas.microsoft.com/office/drawing/2014/main" id="{A87554BE-6C82-37D9-41C7-711CE6A74A4B}"/>
              </a:ext>
            </a:extLst>
          </p:cNvPr>
          <p:cNvSpPr/>
          <p:nvPr/>
        </p:nvSpPr>
        <p:spPr>
          <a:xfrm>
            <a:off x="4408436" y="4089439"/>
            <a:ext cx="1687564" cy="579135"/>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21" name="文本框 20">
            <a:extLst>
              <a:ext uri="{FF2B5EF4-FFF2-40B4-BE49-F238E27FC236}">
                <a16:creationId xmlns:a16="http://schemas.microsoft.com/office/drawing/2014/main" id="{324244B3-21B0-5350-CDBF-C146AFA670AE}"/>
              </a:ext>
            </a:extLst>
          </p:cNvPr>
          <p:cNvSpPr txBox="1"/>
          <p:nvPr/>
        </p:nvSpPr>
        <p:spPr>
          <a:xfrm>
            <a:off x="6831562" y="6440274"/>
            <a:ext cx="1171832" cy="369332"/>
          </a:xfrm>
          <a:prstGeom prst="rect">
            <a:avLst/>
          </a:prstGeom>
          <a:noFill/>
        </p:spPr>
        <p:txBody>
          <a:bodyPr wrap="square">
            <a:spAutoFit/>
          </a:bodyPr>
          <a:lstStyle/>
          <a:p>
            <a:r>
              <a:rPr lang="zh-CN" altLang="en-US" dirty="0"/>
              <a:t>软件</a:t>
            </a:r>
            <a:r>
              <a:rPr lang="zh-CN" altLang="zh-CN" dirty="0"/>
              <a:t>构件</a:t>
            </a:r>
            <a:endParaRPr lang="zh-CN" altLang="en-US" dirty="0"/>
          </a:p>
        </p:txBody>
      </p:sp>
      <p:sp>
        <p:nvSpPr>
          <p:cNvPr id="22" name="矩形 21">
            <a:extLst>
              <a:ext uri="{FF2B5EF4-FFF2-40B4-BE49-F238E27FC236}">
                <a16:creationId xmlns:a16="http://schemas.microsoft.com/office/drawing/2014/main" id="{7FC1154C-19DF-5414-BAD6-43D2415E5180}"/>
              </a:ext>
            </a:extLst>
          </p:cNvPr>
          <p:cNvSpPr/>
          <p:nvPr/>
        </p:nvSpPr>
        <p:spPr>
          <a:xfrm>
            <a:off x="9771478" y="2697616"/>
            <a:ext cx="1622854" cy="46543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构件测试用例</a:t>
            </a:r>
          </a:p>
        </p:txBody>
      </p:sp>
      <p:sp>
        <p:nvSpPr>
          <p:cNvPr id="23" name="矩形 22">
            <a:extLst>
              <a:ext uri="{FF2B5EF4-FFF2-40B4-BE49-F238E27FC236}">
                <a16:creationId xmlns:a16="http://schemas.microsoft.com/office/drawing/2014/main" id="{983D7899-3268-B5F5-9745-2F8088E790CE}"/>
              </a:ext>
            </a:extLst>
          </p:cNvPr>
          <p:cNvSpPr/>
          <p:nvPr/>
        </p:nvSpPr>
        <p:spPr>
          <a:xfrm>
            <a:off x="9771478" y="3242294"/>
            <a:ext cx="1622854" cy="465438"/>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构件测试用例</a:t>
            </a:r>
          </a:p>
        </p:txBody>
      </p:sp>
      <p:sp>
        <p:nvSpPr>
          <p:cNvPr id="24" name="矩形 23">
            <a:extLst>
              <a:ext uri="{FF2B5EF4-FFF2-40B4-BE49-F238E27FC236}">
                <a16:creationId xmlns:a16="http://schemas.microsoft.com/office/drawing/2014/main" id="{0F1772C4-CBEB-E01E-CC64-7FCA94D4D3CC}"/>
              </a:ext>
            </a:extLst>
          </p:cNvPr>
          <p:cNvSpPr/>
          <p:nvPr/>
        </p:nvSpPr>
        <p:spPr>
          <a:xfrm>
            <a:off x="9771478" y="3786972"/>
            <a:ext cx="1622854" cy="465438"/>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构件测试用例</a:t>
            </a:r>
          </a:p>
        </p:txBody>
      </p:sp>
      <p:sp>
        <p:nvSpPr>
          <p:cNvPr id="25" name="矩形 24">
            <a:extLst>
              <a:ext uri="{FF2B5EF4-FFF2-40B4-BE49-F238E27FC236}">
                <a16:creationId xmlns:a16="http://schemas.microsoft.com/office/drawing/2014/main" id="{614FABFA-A5B1-8588-3A21-BA8908E16F54}"/>
              </a:ext>
            </a:extLst>
          </p:cNvPr>
          <p:cNvSpPr/>
          <p:nvPr/>
        </p:nvSpPr>
        <p:spPr>
          <a:xfrm>
            <a:off x="9771478" y="4331650"/>
            <a:ext cx="1622854" cy="46543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构件测试用例</a:t>
            </a:r>
          </a:p>
        </p:txBody>
      </p:sp>
      <p:sp>
        <p:nvSpPr>
          <p:cNvPr id="26" name="矩形 25">
            <a:extLst>
              <a:ext uri="{FF2B5EF4-FFF2-40B4-BE49-F238E27FC236}">
                <a16:creationId xmlns:a16="http://schemas.microsoft.com/office/drawing/2014/main" id="{DA250D3A-F31E-ACC3-F3AC-4D600B6C1D6F}"/>
              </a:ext>
            </a:extLst>
          </p:cNvPr>
          <p:cNvSpPr/>
          <p:nvPr/>
        </p:nvSpPr>
        <p:spPr>
          <a:xfrm>
            <a:off x="9771478" y="4876328"/>
            <a:ext cx="1622854" cy="465438"/>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构件测试用例</a:t>
            </a:r>
          </a:p>
        </p:txBody>
      </p:sp>
      <p:sp>
        <p:nvSpPr>
          <p:cNvPr id="27" name="矩形 26">
            <a:extLst>
              <a:ext uri="{FF2B5EF4-FFF2-40B4-BE49-F238E27FC236}">
                <a16:creationId xmlns:a16="http://schemas.microsoft.com/office/drawing/2014/main" id="{84EEB5B3-F0F5-9AFC-B988-A33299CFA96C}"/>
              </a:ext>
            </a:extLst>
          </p:cNvPr>
          <p:cNvSpPr/>
          <p:nvPr/>
        </p:nvSpPr>
        <p:spPr>
          <a:xfrm>
            <a:off x="9771478" y="5421006"/>
            <a:ext cx="1622854" cy="465438"/>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构件测试用例</a:t>
            </a:r>
          </a:p>
        </p:txBody>
      </p:sp>
      <p:sp>
        <p:nvSpPr>
          <p:cNvPr id="28" name="矩形 27">
            <a:extLst>
              <a:ext uri="{FF2B5EF4-FFF2-40B4-BE49-F238E27FC236}">
                <a16:creationId xmlns:a16="http://schemas.microsoft.com/office/drawing/2014/main" id="{B71A458C-D4D5-B924-B2B0-72A8BC2308DC}"/>
              </a:ext>
            </a:extLst>
          </p:cNvPr>
          <p:cNvSpPr/>
          <p:nvPr/>
        </p:nvSpPr>
        <p:spPr>
          <a:xfrm>
            <a:off x="6446775" y="3560092"/>
            <a:ext cx="2013471" cy="1413899"/>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软件构件</a:t>
            </a:r>
          </a:p>
        </p:txBody>
      </p:sp>
      <p:sp>
        <p:nvSpPr>
          <p:cNvPr id="29" name="箭头: 左 28">
            <a:extLst>
              <a:ext uri="{FF2B5EF4-FFF2-40B4-BE49-F238E27FC236}">
                <a16:creationId xmlns:a16="http://schemas.microsoft.com/office/drawing/2014/main" id="{FF38CF02-9708-A08F-4A6A-460FE59870E4}"/>
              </a:ext>
            </a:extLst>
          </p:cNvPr>
          <p:cNvSpPr/>
          <p:nvPr/>
        </p:nvSpPr>
        <p:spPr>
          <a:xfrm>
            <a:off x="8655247" y="3999621"/>
            <a:ext cx="859438" cy="465438"/>
          </a:xfrm>
          <a:prstGeom prst="lef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30" name="文本框 29">
            <a:extLst>
              <a:ext uri="{FF2B5EF4-FFF2-40B4-BE49-F238E27FC236}">
                <a16:creationId xmlns:a16="http://schemas.microsoft.com/office/drawing/2014/main" id="{796CC823-1D92-26BD-9AA1-F4F56ED2A941}"/>
              </a:ext>
            </a:extLst>
          </p:cNvPr>
          <p:cNvSpPr txBox="1"/>
          <p:nvPr/>
        </p:nvSpPr>
        <p:spPr>
          <a:xfrm>
            <a:off x="4115199" y="3710070"/>
            <a:ext cx="2013471"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以构件接口为导向</a:t>
            </a:r>
            <a:endParaRPr lang="zh-CN" altLang="en-US"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3567845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t>② </a:t>
            </a:r>
            <a:r>
              <a:rPr lang="zh-CN" altLang="zh-CN" dirty="0"/>
              <a:t>业务实现</a:t>
            </a:r>
            <a:endParaRPr lang="en-US" altLang="zh-CN" dirty="0"/>
          </a:p>
          <a:p>
            <a:r>
              <a:rPr lang="en-US" altLang="zh-CN" dirty="0"/>
              <a:t>        </a:t>
            </a:r>
            <a:r>
              <a:rPr lang="zh-CN" altLang="zh-CN" dirty="0"/>
              <a:t>软件开发人员利用得到的软件架构设计，实现用户要求的业务处理流程。</a:t>
            </a: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18</a:t>
            </a:fld>
            <a:endParaRPr lang="zh-CN" altLang="en-US"/>
          </a:p>
        </p:txBody>
      </p:sp>
      <p:sp>
        <p:nvSpPr>
          <p:cNvPr id="8" name="文本框 7">
            <a:extLst>
              <a:ext uri="{FF2B5EF4-FFF2-40B4-BE49-F238E27FC236}">
                <a16:creationId xmlns:a16="http://schemas.microsoft.com/office/drawing/2014/main" id="{3CC55111-E717-A9B1-0123-C7FCE278F989}"/>
              </a:ext>
            </a:extLst>
          </p:cNvPr>
          <p:cNvSpPr txBox="1"/>
          <p:nvPr/>
        </p:nvSpPr>
        <p:spPr>
          <a:xfrm>
            <a:off x="5583892" y="5877779"/>
            <a:ext cx="2205224" cy="461665"/>
          </a:xfrm>
          <a:prstGeom prst="rect">
            <a:avLst/>
          </a:prstGeom>
          <a:noFill/>
        </p:spPr>
        <p:txBody>
          <a:bodyPr wrap="square">
            <a:spAutoFit/>
          </a:bodyPr>
          <a:lstStyle/>
          <a:p>
            <a:r>
              <a:rPr lang="zh-CN" altLang="en-US" sz="2400" dirty="0">
                <a:latin typeface="腾讯体 W3" panose="020C04030202040F0204" pitchFamily="34" charset="-122"/>
                <a:ea typeface="腾讯体 W3" panose="020C04030202040F0204" pitchFamily="34" charset="-122"/>
              </a:rPr>
              <a:t>项目</a:t>
            </a:r>
            <a:r>
              <a:rPr lang="zh-CN" altLang="zh-CN" sz="2400" dirty="0">
                <a:latin typeface="腾讯体 W3" panose="020C04030202040F0204" pitchFamily="34" charset="-122"/>
                <a:ea typeface="腾讯体 W3" panose="020C04030202040F0204" pitchFamily="34" charset="-122"/>
              </a:rPr>
              <a:t>文件目录</a:t>
            </a:r>
            <a:endParaRPr lang="zh-CN" altLang="en-US" sz="2400" dirty="0">
              <a:latin typeface="腾讯体 W3" panose="020C04030202040F0204" pitchFamily="34" charset="-122"/>
              <a:ea typeface="腾讯体 W3" panose="020C04030202040F0204" pitchFamily="34" charset="-122"/>
            </a:endParaRPr>
          </a:p>
        </p:txBody>
      </p:sp>
      <p:sp>
        <p:nvSpPr>
          <p:cNvPr id="9" name="矩形 8">
            <a:extLst>
              <a:ext uri="{FF2B5EF4-FFF2-40B4-BE49-F238E27FC236}">
                <a16:creationId xmlns:a16="http://schemas.microsoft.com/office/drawing/2014/main" id="{89CA5762-778F-03DB-74CE-03FB618B073D}"/>
              </a:ext>
            </a:extLst>
          </p:cNvPr>
          <p:cNvSpPr/>
          <p:nvPr/>
        </p:nvSpPr>
        <p:spPr>
          <a:xfrm>
            <a:off x="2768382" y="2383691"/>
            <a:ext cx="6894842" cy="3417673"/>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10" name="矩形 9">
            <a:extLst>
              <a:ext uri="{FF2B5EF4-FFF2-40B4-BE49-F238E27FC236}">
                <a16:creationId xmlns:a16="http://schemas.microsoft.com/office/drawing/2014/main" id="{3EACFB70-4891-3154-1D84-435ABD2FAB10}"/>
              </a:ext>
            </a:extLst>
          </p:cNvPr>
          <p:cNvSpPr/>
          <p:nvPr/>
        </p:nvSpPr>
        <p:spPr>
          <a:xfrm>
            <a:off x="7434432" y="5182422"/>
            <a:ext cx="2082571" cy="5426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a:latin typeface="腾讯体 W3" panose="020C04030202040F0204" pitchFamily="34" charset="-122"/>
                <a:ea typeface="腾讯体 W3" panose="020C04030202040F0204" pitchFamily="34" charset="-122"/>
              </a:rPr>
              <a:t>项目工程文件</a:t>
            </a:r>
            <a:endParaRPr lang="zh-CN" altLang="en-US">
              <a:latin typeface="腾讯体 W3" panose="020C04030202040F0204" pitchFamily="34" charset="-122"/>
              <a:ea typeface="腾讯体 W3" panose="020C04030202040F0204" pitchFamily="34" charset="-122"/>
            </a:endParaRPr>
          </a:p>
        </p:txBody>
      </p:sp>
      <p:cxnSp>
        <p:nvCxnSpPr>
          <p:cNvPr id="11" name="直接箭头连接符 10">
            <a:extLst>
              <a:ext uri="{FF2B5EF4-FFF2-40B4-BE49-F238E27FC236}">
                <a16:creationId xmlns:a16="http://schemas.microsoft.com/office/drawing/2014/main" id="{16FEFDDC-8657-5182-F0D2-8F9499FCB61F}"/>
              </a:ext>
            </a:extLst>
          </p:cNvPr>
          <p:cNvCxnSpPr>
            <a:stCxn id="26" idx="0"/>
            <a:endCxn id="24" idx="2"/>
          </p:cNvCxnSpPr>
          <p:nvPr/>
        </p:nvCxnSpPr>
        <p:spPr>
          <a:xfrm flipV="1">
            <a:off x="8666409" y="2979517"/>
            <a:ext cx="239506" cy="127127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D0E9060C-D636-C815-FA49-D18079E0FFC4}"/>
              </a:ext>
            </a:extLst>
          </p:cNvPr>
          <p:cNvCxnSpPr>
            <a:cxnSpLocks/>
          </p:cNvCxnSpPr>
          <p:nvPr/>
        </p:nvCxnSpPr>
        <p:spPr>
          <a:xfrm flipH="1" flipV="1">
            <a:off x="7253429" y="2979517"/>
            <a:ext cx="1071375" cy="1234529"/>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0360D502-014F-5D83-0BE0-30078FFC6D0E}"/>
              </a:ext>
            </a:extLst>
          </p:cNvPr>
          <p:cNvCxnSpPr>
            <a:endCxn id="19" idx="3"/>
          </p:cNvCxnSpPr>
          <p:nvPr/>
        </p:nvCxnSpPr>
        <p:spPr>
          <a:xfrm flipH="1" flipV="1">
            <a:off x="6214316" y="3375328"/>
            <a:ext cx="1896533" cy="838718"/>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457EE986-99F6-D810-CD74-6FD5875AEACD}"/>
              </a:ext>
            </a:extLst>
          </p:cNvPr>
          <p:cNvCxnSpPr>
            <a:endCxn id="18" idx="3"/>
          </p:cNvCxnSpPr>
          <p:nvPr/>
        </p:nvCxnSpPr>
        <p:spPr>
          <a:xfrm flipH="1" flipV="1">
            <a:off x="4402449" y="3034095"/>
            <a:ext cx="3386667" cy="1317354"/>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EA1AB85-30F4-CB71-9974-1425515D74D9}"/>
              </a:ext>
            </a:extLst>
          </p:cNvPr>
          <p:cNvCxnSpPr>
            <a:cxnSpLocks/>
          </p:cNvCxnSpPr>
          <p:nvPr/>
        </p:nvCxnSpPr>
        <p:spPr>
          <a:xfrm flipH="1" flipV="1">
            <a:off x="4453249" y="3941775"/>
            <a:ext cx="3335867" cy="595940"/>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316D5980-DB1D-4388-3C2A-02A66F0C30AA}"/>
              </a:ext>
            </a:extLst>
          </p:cNvPr>
          <p:cNvCxnSpPr>
            <a:endCxn id="21" idx="3"/>
          </p:cNvCxnSpPr>
          <p:nvPr/>
        </p:nvCxnSpPr>
        <p:spPr>
          <a:xfrm flipH="1" flipV="1">
            <a:off x="6333900" y="4471240"/>
            <a:ext cx="1455216" cy="193621"/>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449BBE29-3C5B-B69F-C091-BB80489B5FE7}"/>
              </a:ext>
            </a:extLst>
          </p:cNvPr>
          <p:cNvCxnSpPr>
            <a:endCxn id="22" idx="3"/>
          </p:cNvCxnSpPr>
          <p:nvPr/>
        </p:nvCxnSpPr>
        <p:spPr>
          <a:xfrm flipH="1">
            <a:off x="4647982" y="4793440"/>
            <a:ext cx="3141134" cy="308713"/>
          </a:xfrm>
          <a:prstGeom prst="straightConnector1">
            <a:avLst/>
          </a:prstGeom>
          <a:ln w="190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EF2F3609-A88A-E8A7-C4AE-779B2F2E43D0}"/>
              </a:ext>
            </a:extLst>
          </p:cNvPr>
          <p:cNvSpPr/>
          <p:nvPr/>
        </p:nvSpPr>
        <p:spPr>
          <a:xfrm>
            <a:off x="3013916" y="2594000"/>
            <a:ext cx="1388533" cy="88018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软件构件</a:t>
            </a:r>
          </a:p>
        </p:txBody>
      </p:sp>
      <p:sp>
        <p:nvSpPr>
          <p:cNvPr id="19" name="矩形 18">
            <a:extLst>
              <a:ext uri="{FF2B5EF4-FFF2-40B4-BE49-F238E27FC236}">
                <a16:creationId xmlns:a16="http://schemas.microsoft.com/office/drawing/2014/main" id="{3A08191B-5F6A-0771-158D-8B5208743376}"/>
              </a:ext>
            </a:extLst>
          </p:cNvPr>
          <p:cNvSpPr/>
          <p:nvPr/>
        </p:nvSpPr>
        <p:spPr>
          <a:xfrm>
            <a:off x="4741116" y="2864986"/>
            <a:ext cx="1473200" cy="1020684"/>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软件构件</a:t>
            </a:r>
          </a:p>
        </p:txBody>
      </p:sp>
      <p:sp>
        <p:nvSpPr>
          <p:cNvPr id="20" name="矩形 19">
            <a:extLst>
              <a:ext uri="{FF2B5EF4-FFF2-40B4-BE49-F238E27FC236}">
                <a16:creationId xmlns:a16="http://schemas.microsoft.com/office/drawing/2014/main" id="{D2005D6C-1E87-21D9-16E7-8CE149F02971}"/>
              </a:ext>
            </a:extLst>
          </p:cNvPr>
          <p:cNvSpPr/>
          <p:nvPr/>
        </p:nvSpPr>
        <p:spPr>
          <a:xfrm>
            <a:off x="2980050" y="3665742"/>
            <a:ext cx="1473199" cy="59040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软件构件</a:t>
            </a:r>
          </a:p>
        </p:txBody>
      </p:sp>
      <p:sp>
        <p:nvSpPr>
          <p:cNvPr id="21" name="矩形 20">
            <a:extLst>
              <a:ext uri="{FF2B5EF4-FFF2-40B4-BE49-F238E27FC236}">
                <a16:creationId xmlns:a16="http://schemas.microsoft.com/office/drawing/2014/main" id="{6324731B-7749-A130-75BE-D7D589446F92}"/>
              </a:ext>
            </a:extLst>
          </p:cNvPr>
          <p:cNvSpPr/>
          <p:nvPr/>
        </p:nvSpPr>
        <p:spPr>
          <a:xfrm>
            <a:off x="4936899" y="4086112"/>
            <a:ext cx="1397001" cy="770255"/>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软件构件</a:t>
            </a:r>
          </a:p>
        </p:txBody>
      </p:sp>
      <p:sp>
        <p:nvSpPr>
          <p:cNvPr id="22" name="矩形 21">
            <a:extLst>
              <a:ext uri="{FF2B5EF4-FFF2-40B4-BE49-F238E27FC236}">
                <a16:creationId xmlns:a16="http://schemas.microsoft.com/office/drawing/2014/main" id="{7B68BAA2-12B6-04DF-4A54-34C28AC89B89}"/>
              </a:ext>
            </a:extLst>
          </p:cNvPr>
          <p:cNvSpPr/>
          <p:nvPr/>
        </p:nvSpPr>
        <p:spPr>
          <a:xfrm>
            <a:off x="3259449" y="4717025"/>
            <a:ext cx="1388533" cy="770255"/>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软件构件</a:t>
            </a:r>
          </a:p>
        </p:txBody>
      </p:sp>
      <p:sp>
        <p:nvSpPr>
          <p:cNvPr id="23" name="矩形 22">
            <a:extLst>
              <a:ext uri="{FF2B5EF4-FFF2-40B4-BE49-F238E27FC236}">
                <a16:creationId xmlns:a16="http://schemas.microsoft.com/office/drawing/2014/main" id="{F0CA336C-CE67-EF94-A39E-522F8ACCA87B}"/>
              </a:ext>
            </a:extLst>
          </p:cNvPr>
          <p:cNvSpPr/>
          <p:nvPr/>
        </p:nvSpPr>
        <p:spPr>
          <a:xfrm>
            <a:off x="6549093" y="2436873"/>
            <a:ext cx="1388533" cy="542644"/>
          </a:xfrm>
          <a:prstGeom prst="rect">
            <a:avLst/>
          </a:prstGeom>
          <a:solidFill>
            <a:schemeClr val="accent4">
              <a:lumMod val="60000"/>
              <a:lumOff val="4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其他类</a:t>
            </a:r>
          </a:p>
        </p:txBody>
      </p:sp>
      <p:sp>
        <p:nvSpPr>
          <p:cNvPr id="24" name="矩形 23">
            <a:extLst>
              <a:ext uri="{FF2B5EF4-FFF2-40B4-BE49-F238E27FC236}">
                <a16:creationId xmlns:a16="http://schemas.microsoft.com/office/drawing/2014/main" id="{2B95D63F-7186-3419-CC69-EDF2A7ADF0D1}"/>
              </a:ext>
            </a:extLst>
          </p:cNvPr>
          <p:cNvSpPr/>
          <p:nvPr/>
        </p:nvSpPr>
        <p:spPr>
          <a:xfrm>
            <a:off x="8324804" y="2436873"/>
            <a:ext cx="1162222" cy="542644"/>
          </a:xfrm>
          <a:prstGeom prst="rect">
            <a:avLst/>
          </a:prstGeom>
          <a:solidFill>
            <a:schemeClr val="accent4">
              <a:lumMod val="50000"/>
            </a:schemeClr>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其他资源</a:t>
            </a:r>
          </a:p>
        </p:txBody>
      </p:sp>
      <p:sp>
        <p:nvSpPr>
          <p:cNvPr id="25" name="矩形 24">
            <a:extLst>
              <a:ext uri="{FF2B5EF4-FFF2-40B4-BE49-F238E27FC236}">
                <a16:creationId xmlns:a16="http://schemas.microsoft.com/office/drawing/2014/main" id="{D26CC416-B8FA-42AA-2AD8-806578E7DEE1}"/>
              </a:ext>
            </a:extLst>
          </p:cNvPr>
          <p:cNvSpPr/>
          <p:nvPr/>
        </p:nvSpPr>
        <p:spPr>
          <a:xfrm>
            <a:off x="7982247" y="3327311"/>
            <a:ext cx="1622739" cy="59040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测试驱动程序</a:t>
            </a:r>
          </a:p>
        </p:txBody>
      </p:sp>
      <p:sp>
        <p:nvSpPr>
          <p:cNvPr id="26" name="矩形 25">
            <a:extLst>
              <a:ext uri="{FF2B5EF4-FFF2-40B4-BE49-F238E27FC236}">
                <a16:creationId xmlns:a16="http://schemas.microsoft.com/office/drawing/2014/main" id="{90816B1E-C813-B174-024E-D66286D5584A}"/>
              </a:ext>
            </a:extLst>
          </p:cNvPr>
          <p:cNvSpPr/>
          <p:nvPr/>
        </p:nvSpPr>
        <p:spPr>
          <a:xfrm>
            <a:off x="7789116" y="4250796"/>
            <a:ext cx="1754586" cy="542644"/>
          </a:xfrm>
          <a:prstGeom prst="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主程序源文件</a:t>
            </a:r>
          </a:p>
        </p:txBody>
      </p:sp>
    </p:spTree>
    <p:extLst>
      <p:ext uri="{BB962C8B-B14F-4D97-AF65-F5344CB8AC3E}">
        <p14:creationId xmlns:p14="http://schemas.microsoft.com/office/powerpoint/2010/main" val="1820672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t>（</a:t>
            </a:r>
            <a:r>
              <a:rPr lang="en-US" altLang="zh-CN" dirty="0"/>
              <a:t>3</a:t>
            </a:r>
            <a:r>
              <a:rPr lang="zh-CN" altLang="en-US" dirty="0"/>
              <a:t>）</a:t>
            </a:r>
            <a:r>
              <a:rPr lang="zh-CN" altLang="en-US" sz="2800" dirty="0">
                <a:latin typeface="腾讯体 W3" panose="020C04030202040F0204" pitchFamily="34" charset="-122"/>
                <a:ea typeface="腾讯体 W3" panose="020C04030202040F0204" pitchFamily="34" charset="-122"/>
              </a:rPr>
              <a:t>面向对象软件集成</a:t>
            </a:r>
            <a:endParaRPr lang="en-US" altLang="zh-CN" sz="2800" dirty="0">
              <a:latin typeface="腾讯体 W3" panose="020C04030202040F0204" pitchFamily="34" charset="-122"/>
              <a:ea typeface="腾讯体 W3" panose="020C04030202040F0204" pitchFamily="34" charset="-122"/>
            </a:endParaRPr>
          </a:p>
          <a:p>
            <a:pPr>
              <a:spcAft>
                <a:spcPts val="0"/>
              </a:spcAft>
            </a:pPr>
            <a:r>
              <a:rPr lang="zh-CN" altLang="en-US" dirty="0"/>
              <a:t>① </a:t>
            </a:r>
            <a:r>
              <a:rPr lang="zh-CN" altLang="zh-CN" dirty="0"/>
              <a:t>传统集成</a:t>
            </a:r>
          </a:p>
          <a:p>
            <a:pPr>
              <a:spcAft>
                <a:spcPts val="0"/>
              </a:spcAft>
            </a:pPr>
            <a:r>
              <a:rPr lang="en-US" altLang="zh-CN" dirty="0"/>
              <a:t>        </a:t>
            </a:r>
            <a:r>
              <a:rPr lang="zh-CN" altLang="zh-CN" dirty="0"/>
              <a:t>采用非渐增式组装，或者自底向上集成测试、自顶向下集成测试等渐增方式集成软件模块。</a:t>
            </a:r>
          </a:p>
          <a:p>
            <a:pPr>
              <a:spcAft>
                <a:spcPts val="0"/>
              </a:spcAft>
            </a:pPr>
            <a:r>
              <a:rPr lang="zh-CN" altLang="en-US" dirty="0"/>
              <a:t>② </a:t>
            </a:r>
            <a:r>
              <a:rPr lang="zh-CN" altLang="zh-CN" dirty="0"/>
              <a:t>协作集成</a:t>
            </a:r>
          </a:p>
          <a:p>
            <a:pPr>
              <a:spcAft>
                <a:spcPts val="0"/>
              </a:spcAft>
            </a:pPr>
            <a:r>
              <a:rPr lang="en-US" altLang="zh-CN" dirty="0"/>
              <a:t>       </a:t>
            </a:r>
            <a:r>
              <a:rPr lang="zh-CN" altLang="zh-CN" dirty="0"/>
              <a:t>逐一针对目标软件的具体功能，将相互协作完成该功能的类进行集成。</a:t>
            </a:r>
            <a:endParaRPr lang="en-US" altLang="zh-CN" dirty="0"/>
          </a:p>
          <a:p>
            <a:pPr>
              <a:spcAft>
                <a:spcPts val="0"/>
              </a:spcAft>
            </a:pPr>
            <a:r>
              <a:rPr lang="zh-CN" altLang="en-US" dirty="0"/>
              <a:t>③ </a:t>
            </a:r>
            <a:r>
              <a:rPr lang="zh-CN" altLang="zh-CN" dirty="0"/>
              <a:t>基于事件（消息）的集成</a:t>
            </a:r>
          </a:p>
          <a:p>
            <a:pPr>
              <a:spcAft>
                <a:spcPts val="0"/>
              </a:spcAft>
            </a:pPr>
            <a:r>
              <a:rPr lang="en-US" altLang="zh-CN" dirty="0"/>
              <a:t>       </a:t>
            </a:r>
            <a:r>
              <a:rPr lang="zh-CN" altLang="zh-CN" dirty="0"/>
              <a:t>从消息角度出发，渐增地集成与该消息路径相关联的各个构件或类方法，直到所有与消息相关的构件和类被集成为止。</a:t>
            </a:r>
          </a:p>
          <a:p>
            <a:pPr marL="0" indent="0">
              <a:spcAft>
                <a:spcPts val="0"/>
              </a:spcAft>
              <a:buNone/>
            </a:pPr>
            <a:endParaRPr lang="en-US" altLang="zh-CN" dirty="0"/>
          </a:p>
          <a:p>
            <a:endParaRPr lang="zh-CN" altLang="en-US" sz="2800" dirty="0">
              <a:latin typeface="腾讯体 W3" panose="020C04030202040F0204" pitchFamily="34" charset="-122"/>
              <a:ea typeface="腾讯体 W3" panose="020C04030202040F0204" pitchFamily="34" charset="-122"/>
            </a:endParaRPr>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19</a:t>
            </a:fld>
            <a:endParaRPr lang="zh-CN" altLang="en-US"/>
          </a:p>
        </p:txBody>
      </p:sp>
    </p:spTree>
    <p:extLst>
      <p:ext uri="{BB962C8B-B14F-4D97-AF65-F5344CB8AC3E}">
        <p14:creationId xmlns:p14="http://schemas.microsoft.com/office/powerpoint/2010/main" val="41496129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EB6571-FBE1-4706-96D2-68FB18D8B5B5}"/>
              </a:ext>
            </a:extLst>
          </p:cNvPr>
          <p:cNvSpPr>
            <a:spLocks noGrp="1"/>
          </p:cNvSpPr>
          <p:nvPr>
            <p:ph type="title"/>
          </p:nvPr>
        </p:nvSpPr>
        <p:spPr/>
        <p:txBody>
          <a:bodyPr/>
          <a:lstStyle/>
          <a:p>
            <a:r>
              <a:rPr lang="zh-CN" altLang="en-US" dirty="0"/>
              <a:t>主要内容</a:t>
            </a:r>
          </a:p>
        </p:txBody>
      </p:sp>
      <p:sp>
        <p:nvSpPr>
          <p:cNvPr id="4" name="日期占位符 3"/>
          <p:cNvSpPr>
            <a:spLocks noGrp="1"/>
          </p:cNvSpPr>
          <p:nvPr>
            <p:ph type="dt" sz="half" idx="10"/>
          </p:nvPr>
        </p:nvSpPr>
        <p:spPr/>
        <p:txBody>
          <a:bodyPr/>
          <a:lstStyle/>
          <a:p>
            <a:fld id="{A4B00BE5-97EF-4B66-BD96-97D2515C4D8B}"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a:t>
            </a:fld>
            <a:endParaRPr lang="zh-CN" altLang="en-US"/>
          </a:p>
        </p:txBody>
      </p:sp>
      <p:graphicFrame>
        <p:nvGraphicFramePr>
          <p:cNvPr id="8" name="图示 7">
            <a:extLst>
              <a:ext uri="{FF2B5EF4-FFF2-40B4-BE49-F238E27FC236}">
                <a16:creationId xmlns:a16="http://schemas.microsoft.com/office/drawing/2014/main" id="{C0D323F7-B407-E317-013E-94CC46EAE2CB}"/>
              </a:ext>
            </a:extLst>
          </p:cNvPr>
          <p:cNvGraphicFramePr/>
          <p:nvPr>
            <p:extLst>
              <p:ext uri="{D42A27DB-BD31-4B8C-83A1-F6EECF244321}">
                <p14:modId xmlns:p14="http://schemas.microsoft.com/office/powerpoint/2010/main" val="1161105711"/>
              </p:ext>
            </p:extLst>
          </p:nvPr>
        </p:nvGraphicFramePr>
        <p:xfrm>
          <a:off x="739200" y="1224116"/>
          <a:ext cx="3709897" cy="39379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What is Object Oriented Programming (OOP) | A Complete Guide - Scaler ...">
            <a:extLst>
              <a:ext uri="{FF2B5EF4-FFF2-40B4-BE49-F238E27FC236}">
                <a16:creationId xmlns:a16="http://schemas.microsoft.com/office/drawing/2014/main" id="{A85FCF79-F290-485A-9D58-1B31F837A66C}"/>
              </a:ext>
            </a:extLst>
          </p:cNvPr>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10100" t="1627" r="11482" b="9268"/>
          <a:stretch/>
        </p:blipFill>
        <p:spPr bwMode="auto">
          <a:xfrm>
            <a:off x="6096000" y="1068175"/>
            <a:ext cx="4356409" cy="4207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442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pPr>
              <a:spcAft>
                <a:spcPts val="0"/>
              </a:spcAft>
            </a:pPr>
            <a:r>
              <a:rPr lang="zh-CN" altLang="en-US" dirty="0"/>
              <a:t>④ </a:t>
            </a:r>
            <a:r>
              <a:rPr lang="zh-CN" altLang="zh-CN" dirty="0"/>
              <a:t>基于使用的集成</a:t>
            </a:r>
          </a:p>
          <a:p>
            <a:pPr>
              <a:spcAft>
                <a:spcPts val="0"/>
              </a:spcAft>
            </a:pPr>
            <a:r>
              <a:rPr lang="en-US" altLang="zh-CN" dirty="0"/>
              <a:t>        </a:t>
            </a:r>
            <a:r>
              <a:rPr lang="zh-CN" altLang="zh-CN" dirty="0"/>
              <a:t>分析类之间的依赖关系，从对其他类依赖最少的类开始，依次将其依赖的类集成到系统中，最后完成整个软件系统的集成。</a:t>
            </a:r>
          </a:p>
          <a:p>
            <a:pPr>
              <a:spcAft>
                <a:spcPts val="0"/>
              </a:spcAft>
            </a:pPr>
            <a:r>
              <a:rPr lang="zh-CN" altLang="en-US" dirty="0"/>
              <a:t>⑤ </a:t>
            </a:r>
            <a:r>
              <a:rPr lang="zh-CN" altLang="zh-CN" dirty="0"/>
              <a:t>客户端</a:t>
            </a:r>
            <a:r>
              <a:rPr lang="en-US" altLang="zh-CN" dirty="0"/>
              <a:t>/</a:t>
            </a:r>
            <a:r>
              <a:rPr lang="zh-CN" altLang="zh-CN" dirty="0"/>
              <a:t>服务器模式集成</a:t>
            </a:r>
          </a:p>
          <a:p>
            <a:r>
              <a:rPr lang="en-US" altLang="zh-CN" dirty="0"/>
              <a:t>        </a:t>
            </a:r>
            <a:r>
              <a:rPr lang="zh-CN" altLang="zh-CN" dirty="0"/>
              <a:t>从客户端业务开始集成服务器内容。在业务集成初期，可以将服务器需要完成的内容写成桩模块，通过客户端调用</a:t>
            </a:r>
            <a:r>
              <a:rPr lang="zh-CN" altLang="en-US" dirty="0"/>
              <a:t>，</a:t>
            </a:r>
            <a:r>
              <a:rPr lang="zh-CN" altLang="zh-CN" dirty="0"/>
              <a:t>将桩模块逐替换为实际软件模块。</a:t>
            </a:r>
            <a:endParaRPr lang="en-US" altLang="zh-CN" dirty="0"/>
          </a:p>
          <a:p>
            <a:pPr>
              <a:spcAft>
                <a:spcPts val="0"/>
              </a:spcAft>
            </a:pPr>
            <a:r>
              <a:rPr lang="zh-CN" altLang="en-US" dirty="0"/>
              <a:t>⑥</a:t>
            </a:r>
            <a:r>
              <a:rPr lang="zh-CN" altLang="zh-CN" dirty="0"/>
              <a:t>分</a:t>
            </a:r>
            <a:r>
              <a:rPr lang="en-US" altLang="zh-CN" dirty="0"/>
              <a:t> </a:t>
            </a:r>
            <a:r>
              <a:rPr lang="zh-CN" altLang="zh-CN" dirty="0"/>
              <a:t>布式集成</a:t>
            </a:r>
          </a:p>
          <a:p>
            <a:pPr>
              <a:spcAft>
                <a:spcPts val="0"/>
              </a:spcAft>
            </a:pPr>
            <a:r>
              <a:rPr lang="en-US" altLang="zh-CN" dirty="0"/>
              <a:t>        </a:t>
            </a:r>
            <a:r>
              <a:rPr lang="zh-CN" altLang="zh-CN" dirty="0"/>
              <a:t>分别集成各个软件构件。构件之间通过消息或者信令来提供目标服务。</a:t>
            </a:r>
          </a:p>
          <a:p>
            <a:endParaRPr lang="zh-CN" altLang="en-US"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20</a:t>
            </a:fld>
            <a:endParaRPr lang="zh-CN" altLang="en-US"/>
          </a:p>
        </p:txBody>
      </p:sp>
    </p:spTree>
    <p:extLst>
      <p:ext uri="{BB962C8B-B14F-4D97-AF65-F5344CB8AC3E}">
        <p14:creationId xmlns:p14="http://schemas.microsoft.com/office/powerpoint/2010/main" val="3031882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21</a:t>
            </a:fld>
            <a:endParaRPr lang="zh-CN" altLang="en-US"/>
          </a:p>
        </p:txBody>
      </p:sp>
      <p:sp>
        <p:nvSpPr>
          <p:cNvPr id="7" name="矩形 6">
            <a:extLst>
              <a:ext uri="{FF2B5EF4-FFF2-40B4-BE49-F238E27FC236}">
                <a16:creationId xmlns:a16="http://schemas.microsoft.com/office/drawing/2014/main" id="{C73C64EC-F61C-B91F-963C-B2C806E790E9}"/>
              </a:ext>
            </a:extLst>
          </p:cNvPr>
          <p:cNvSpPr/>
          <p:nvPr/>
        </p:nvSpPr>
        <p:spPr>
          <a:xfrm>
            <a:off x="793407" y="1139396"/>
            <a:ext cx="3468129" cy="430015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8" name="矩形 7">
            <a:extLst>
              <a:ext uri="{FF2B5EF4-FFF2-40B4-BE49-F238E27FC236}">
                <a16:creationId xmlns:a16="http://schemas.microsoft.com/office/drawing/2014/main" id="{07F4B763-A16E-251B-2049-9C99697EF581}"/>
              </a:ext>
            </a:extLst>
          </p:cNvPr>
          <p:cNvSpPr/>
          <p:nvPr/>
        </p:nvSpPr>
        <p:spPr>
          <a:xfrm>
            <a:off x="1737051" y="1341510"/>
            <a:ext cx="625054" cy="7518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9" name="矩形 8">
            <a:extLst>
              <a:ext uri="{FF2B5EF4-FFF2-40B4-BE49-F238E27FC236}">
                <a16:creationId xmlns:a16="http://schemas.microsoft.com/office/drawing/2014/main" id="{859356CD-A2F4-DCB6-CC9B-F885BDB454A2}"/>
              </a:ext>
            </a:extLst>
          </p:cNvPr>
          <p:cNvSpPr/>
          <p:nvPr/>
        </p:nvSpPr>
        <p:spPr>
          <a:xfrm>
            <a:off x="936732" y="2257824"/>
            <a:ext cx="625054" cy="7518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.h</a:t>
            </a:r>
            <a:endParaRPr lang="zh-CN" altLang="en-US" dirty="0">
              <a:latin typeface="腾讯体 W3" panose="020C04030202040F0204" pitchFamily="34" charset="-122"/>
              <a:ea typeface="腾讯体 W3" panose="020C04030202040F0204" pitchFamily="34" charset="-122"/>
            </a:endParaRPr>
          </a:p>
        </p:txBody>
      </p:sp>
      <p:sp>
        <p:nvSpPr>
          <p:cNvPr id="10" name="矩形 9">
            <a:extLst>
              <a:ext uri="{FF2B5EF4-FFF2-40B4-BE49-F238E27FC236}">
                <a16:creationId xmlns:a16="http://schemas.microsoft.com/office/drawing/2014/main" id="{8C17ADED-16EC-F898-32FF-3327E6B332CD}"/>
              </a:ext>
            </a:extLst>
          </p:cNvPr>
          <p:cNvSpPr/>
          <p:nvPr/>
        </p:nvSpPr>
        <p:spPr>
          <a:xfrm>
            <a:off x="3518331" y="2329369"/>
            <a:ext cx="625054" cy="7518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11" name="矩形 10">
            <a:extLst>
              <a:ext uri="{FF2B5EF4-FFF2-40B4-BE49-F238E27FC236}">
                <a16:creationId xmlns:a16="http://schemas.microsoft.com/office/drawing/2014/main" id="{F3B5A205-F701-8A27-E1B5-F34AE2CF11F3}"/>
              </a:ext>
            </a:extLst>
          </p:cNvPr>
          <p:cNvSpPr/>
          <p:nvPr/>
        </p:nvSpPr>
        <p:spPr>
          <a:xfrm>
            <a:off x="3420039" y="3459826"/>
            <a:ext cx="625054" cy="75187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12" name="矩形 11">
            <a:extLst>
              <a:ext uri="{FF2B5EF4-FFF2-40B4-BE49-F238E27FC236}">
                <a16:creationId xmlns:a16="http://schemas.microsoft.com/office/drawing/2014/main" id="{CBD24447-B311-AB87-F750-36719B2AEB02}"/>
              </a:ext>
            </a:extLst>
          </p:cNvPr>
          <p:cNvSpPr/>
          <p:nvPr/>
        </p:nvSpPr>
        <p:spPr>
          <a:xfrm>
            <a:off x="1740390" y="2295501"/>
            <a:ext cx="625054" cy="7518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13" name="矩形 12">
            <a:extLst>
              <a:ext uri="{FF2B5EF4-FFF2-40B4-BE49-F238E27FC236}">
                <a16:creationId xmlns:a16="http://schemas.microsoft.com/office/drawing/2014/main" id="{AD8DFAB6-6A98-FEB2-4932-17DE418545CF}"/>
              </a:ext>
            </a:extLst>
          </p:cNvPr>
          <p:cNvSpPr/>
          <p:nvPr/>
        </p:nvSpPr>
        <p:spPr>
          <a:xfrm>
            <a:off x="1705111" y="3353585"/>
            <a:ext cx="625054" cy="7518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14" name="矩形 13">
            <a:extLst>
              <a:ext uri="{FF2B5EF4-FFF2-40B4-BE49-F238E27FC236}">
                <a16:creationId xmlns:a16="http://schemas.microsoft.com/office/drawing/2014/main" id="{97062D83-8007-882C-4A80-27CD5086AE75}"/>
              </a:ext>
            </a:extLst>
          </p:cNvPr>
          <p:cNvSpPr/>
          <p:nvPr/>
        </p:nvSpPr>
        <p:spPr>
          <a:xfrm>
            <a:off x="3518331" y="1377248"/>
            <a:ext cx="625054" cy="7518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15" name="矩形 14">
            <a:extLst>
              <a:ext uri="{FF2B5EF4-FFF2-40B4-BE49-F238E27FC236}">
                <a16:creationId xmlns:a16="http://schemas.microsoft.com/office/drawing/2014/main" id="{A040DC1E-8DE6-3F87-A278-5989EB2E18B9}"/>
              </a:ext>
            </a:extLst>
          </p:cNvPr>
          <p:cNvSpPr/>
          <p:nvPr/>
        </p:nvSpPr>
        <p:spPr>
          <a:xfrm>
            <a:off x="2562575" y="3310034"/>
            <a:ext cx="625054" cy="75187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.h</a:t>
            </a:r>
            <a:endParaRPr lang="zh-CN" altLang="en-US" dirty="0">
              <a:latin typeface="腾讯体 W3" panose="020C04030202040F0204" pitchFamily="34" charset="-122"/>
              <a:ea typeface="腾讯体 W3" panose="020C04030202040F0204" pitchFamily="34" charset="-122"/>
            </a:endParaRPr>
          </a:p>
        </p:txBody>
      </p:sp>
      <p:sp>
        <p:nvSpPr>
          <p:cNvPr id="16" name="矩形 15">
            <a:extLst>
              <a:ext uri="{FF2B5EF4-FFF2-40B4-BE49-F238E27FC236}">
                <a16:creationId xmlns:a16="http://schemas.microsoft.com/office/drawing/2014/main" id="{0DFF4EAA-81E2-92BE-56C7-840898B042A8}"/>
              </a:ext>
            </a:extLst>
          </p:cNvPr>
          <p:cNvSpPr/>
          <p:nvPr/>
        </p:nvSpPr>
        <p:spPr>
          <a:xfrm>
            <a:off x="2650207" y="2348396"/>
            <a:ext cx="625054" cy="75187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.h</a:t>
            </a:r>
            <a:endParaRPr lang="zh-CN" altLang="en-US" dirty="0">
              <a:latin typeface="腾讯体 W3" panose="020C04030202040F0204" pitchFamily="34" charset="-122"/>
              <a:ea typeface="腾讯体 W3" panose="020C04030202040F0204" pitchFamily="34" charset="-122"/>
            </a:endParaRPr>
          </a:p>
        </p:txBody>
      </p:sp>
      <p:sp>
        <p:nvSpPr>
          <p:cNvPr id="17" name="矩形 16">
            <a:extLst>
              <a:ext uri="{FF2B5EF4-FFF2-40B4-BE49-F238E27FC236}">
                <a16:creationId xmlns:a16="http://schemas.microsoft.com/office/drawing/2014/main" id="{07237A8C-7A05-5F75-BD4E-FC084833D2BF}"/>
              </a:ext>
            </a:extLst>
          </p:cNvPr>
          <p:cNvSpPr/>
          <p:nvPr/>
        </p:nvSpPr>
        <p:spPr>
          <a:xfrm>
            <a:off x="1487646" y="4359273"/>
            <a:ext cx="2070393" cy="751877"/>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软件业务逻辑实现</a:t>
            </a:r>
          </a:p>
        </p:txBody>
      </p:sp>
      <p:sp>
        <p:nvSpPr>
          <p:cNvPr id="18" name="矩形 17">
            <a:extLst>
              <a:ext uri="{FF2B5EF4-FFF2-40B4-BE49-F238E27FC236}">
                <a16:creationId xmlns:a16="http://schemas.microsoft.com/office/drawing/2014/main" id="{7D483336-6E5E-BF96-B627-3CD46BE087BD}"/>
              </a:ext>
            </a:extLst>
          </p:cNvPr>
          <p:cNvSpPr/>
          <p:nvPr/>
        </p:nvSpPr>
        <p:spPr>
          <a:xfrm>
            <a:off x="952702" y="1341510"/>
            <a:ext cx="625054" cy="7518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.h</a:t>
            </a:r>
            <a:endParaRPr lang="zh-CN" altLang="en-US" dirty="0">
              <a:latin typeface="腾讯体 W3" panose="020C04030202040F0204" pitchFamily="34" charset="-122"/>
              <a:ea typeface="腾讯体 W3" panose="020C04030202040F0204" pitchFamily="34" charset="-122"/>
            </a:endParaRPr>
          </a:p>
        </p:txBody>
      </p:sp>
      <p:sp>
        <p:nvSpPr>
          <p:cNvPr id="19" name="矩形 18">
            <a:extLst>
              <a:ext uri="{FF2B5EF4-FFF2-40B4-BE49-F238E27FC236}">
                <a16:creationId xmlns:a16="http://schemas.microsoft.com/office/drawing/2014/main" id="{DBE91283-A9AC-41CA-0E71-C288DF30EFD9}"/>
              </a:ext>
            </a:extLst>
          </p:cNvPr>
          <p:cNvSpPr/>
          <p:nvPr/>
        </p:nvSpPr>
        <p:spPr>
          <a:xfrm>
            <a:off x="936732" y="3294517"/>
            <a:ext cx="625054" cy="75187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.h</a:t>
            </a:r>
            <a:endParaRPr lang="zh-CN" altLang="en-US" dirty="0">
              <a:latin typeface="腾讯体 W3" panose="020C04030202040F0204" pitchFamily="34" charset="-122"/>
              <a:ea typeface="腾讯体 W3" panose="020C04030202040F0204" pitchFamily="34" charset="-122"/>
            </a:endParaRPr>
          </a:p>
        </p:txBody>
      </p:sp>
      <p:sp>
        <p:nvSpPr>
          <p:cNvPr id="20" name="矩形 19">
            <a:extLst>
              <a:ext uri="{FF2B5EF4-FFF2-40B4-BE49-F238E27FC236}">
                <a16:creationId xmlns:a16="http://schemas.microsoft.com/office/drawing/2014/main" id="{3836A341-FBC1-F618-AD6F-6424883F4FC6}"/>
              </a:ext>
            </a:extLst>
          </p:cNvPr>
          <p:cNvSpPr/>
          <p:nvPr/>
        </p:nvSpPr>
        <p:spPr>
          <a:xfrm>
            <a:off x="2650207" y="1374572"/>
            <a:ext cx="625054" cy="751877"/>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.h</a:t>
            </a:r>
            <a:endParaRPr lang="zh-CN" altLang="en-US" dirty="0">
              <a:latin typeface="腾讯体 W3" panose="020C04030202040F0204" pitchFamily="34" charset="-122"/>
              <a:ea typeface="腾讯体 W3" panose="020C04030202040F0204" pitchFamily="34" charset="-122"/>
            </a:endParaRPr>
          </a:p>
        </p:txBody>
      </p:sp>
      <p:sp>
        <p:nvSpPr>
          <p:cNvPr id="21" name="文本框 20">
            <a:extLst>
              <a:ext uri="{FF2B5EF4-FFF2-40B4-BE49-F238E27FC236}">
                <a16:creationId xmlns:a16="http://schemas.microsoft.com/office/drawing/2014/main" id="{32BC98EA-0BAB-1838-B506-C22D6C3D57A1}"/>
              </a:ext>
            </a:extLst>
          </p:cNvPr>
          <p:cNvSpPr txBox="1"/>
          <p:nvPr/>
        </p:nvSpPr>
        <p:spPr>
          <a:xfrm>
            <a:off x="1487646" y="5574367"/>
            <a:ext cx="2030685"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面向对象软件</a:t>
            </a:r>
            <a:r>
              <a:rPr lang="zh-CN" altLang="en-US" dirty="0">
                <a:latin typeface="腾讯体 W3" panose="020C04030202040F0204" pitchFamily="34" charset="-122"/>
                <a:ea typeface="腾讯体 W3" panose="020C04030202040F0204" pitchFamily="34" charset="-122"/>
                <a:cs typeface="Times New Roman" panose="02020603050405020304" pitchFamily="18" charset="0"/>
              </a:rPr>
              <a:t>项目</a:t>
            </a:r>
            <a:endParaRPr lang="zh-CN" altLang="en-US" dirty="0">
              <a:latin typeface="腾讯体 W3" panose="020C04030202040F0204" pitchFamily="34" charset="-122"/>
              <a:ea typeface="腾讯体 W3" panose="020C04030202040F0204" pitchFamily="34" charset="-122"/>
            </a:endParaRPr>
          </a:p>
        </p:txBody>
      </p:sp>
      <p:sp>
        <p:nvSpPr>
          <p:cNvPr id="22" name="箭头: 右 21">
            <a:extLst>
              <a:ext uri="{FF2B5EF4-FFF2-40B4-BE49-F238E27FC236}">
                <a16:creationId xmlns:a16="http://schemas.microsoft.com/office/drawing/2014/main" id="{FCE22E81-BE20-83DB-078F-FA426DDD7AA1}"/>
              </a:ext>
            </a:extLst>
          </p:cNvPr>
          <p:cNvSpPr/>
          <p:nvPr/>
        </p:nvSpPr>
        <p:spPr>
          <a:xfrm>
            <a:off x="5184174" y="2943482"/>
            <a:ext cx="1985319" cy="5163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23" name="文本框 22">
            <a:extLst>
              <a:ext uri="{FF2B5EF4-FFF2-40B4-BE49-F238E27FC236}">
                <a16:creationId xmlns:a16="http://schemas.microsoft.com/office/drawing/2014/main" id="{48B23295-131B-7F86-0E28-3FB552D609DC}"/>
              </a:ext>
            </a:extLst>
          </p:cNvPr>
          <p:cNvSpPr txBox="1"/>
          <p:nvPr/>
        </p:nvSpPr>
        <p:spPr>
          <a:xfrm>
            <a:off x="5351410" y="3481046"/>
            <a:ext cx="1755070"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软件架构</a:t>
            </a:r>
            <a:r>
              <a:rPr lang="zh-CN" altLang="en-US" sz="1800" dirty="0">
                <a:effectLst/>
                <a:latin typeface="腾讯体 W3" panose="020C04030202040F0204" pitchFamily="34" charset="-122"/>
                <a:ea typeface="腾讯体 W3" panose="020C04030202040F0204" pitchFamily="34" charset="-122"/>
                <a:cs typeface="Times New Roman" panose="02020603050405020304" pitchFamily="18" charset="0"/>
              </a:rPr>
              <a:t>设计</a:t>
            </a:r>
            <a:endParaRPr lang="zh-CN" altLang="en-US" dirty="0">
              <a:latin typeface="腾讯体 W3" panose="020C04030202040F0204" pitchFamily="34" charset="-122"/>
              <a:ea typeface="腾讯体 W3" panose="020C04030202040F0204" pitchFamily="34" charset="-122"/>
            </a:endParaRPr>
          </a:p>
        </p:txBody>
      </p:sp>
      <p:sp>
        <p:nvSpPr>
          <p:cNvPr id="24" name="文本框 23">
            <a:extLst>
              <a:ext uri="{FF2B5EF4-FFF2-40B4-BE49-F238E27FC236}">
                <a16:creationId xmlns:a16="http://schemas.microsoft.com/office/drawing/2014/main" id="{8AAC1DBC-E9F6-BF0E-41B2-A724B6C74292}"/>
              </a:ext>
            </a:extLst>
          </p:cNvPr>
          <p:cNvSpPr txBox="1"/>
          <p:nvPr/>
        </p:nvSpPr>
        <p:spPr>
          <a:xfrm>
            <a:off x="5590956" y="2348396"/>
            <a:ext cx="1275978" cy="646331"/>
          </a:xfrm>
          <a:prstGeom prst="rect">
            <a:avLst/>
          </a:prstGeom>
          <a:noFill/>
        </p:spPr>
        <p:txBody>
          <a:bodyPr wrap="square">
            <a:spAutoFit/>
          </a:bodyPr>
          <a:lstStyle/>
          <a:p>
            <a:r>
              <a:rPr lang="zh-CN" altLang="en-US" sz="1800" dirty="0">
                <a:effectLst/>
                <a:latin typeface="腾讯体 W3" panose="020C04030202040F0204" pitchFamily="34" charset="-122"/>
                <a:ea typeface="腾讯体 W3" panose="020C04030202040F0204" pitchFamily="34" charset="-122"/>
                <a:cs typeface="Times New Roman" panose="02020603050405020304" pitchFamily="18" charset="0"/>
              </a:rPr>
              <a:t>对象交互</a:t>
            </a:r>
            <a:endParaRPr lang="en-US" altLang="zh-CN" sz="1800" dirty="0">
              <a:effectLst/>
              <a:latin typeface="腾讯体 W3" panose="020C04030202040F0204" pitchFamily="34" charset="-122"/>
              <a:ea typeface="腾讯体 W3" panose="020C04030202040F0204" pitchFamily="34" charset="-122"/>
              <a:cs typeface="Times New Roman" panose="02020603050405020304" pitchFamily="18" charset="0"/>
            </a:endParaRPr>
          </a:p>
          <a:p>
            <a:r>
              <a:rPr lang="zh-CN" altLang="en-US" dirty="0">
                <a:latin typeface="腾讯体 W3" panose="020C04030202040F0204" pitchFamily="34" charset="-122"/>
                <a:ea typeface="腾讯体 W3" panose="020C04030202040F0204" pitchFamily="34" charset="-122"/>
              </a:rPr>
              <a:t>脚本设计</a:t>
            </a:r>
          </a:p>
        </p:txBody>
      </p:sp>
      <p:sp>
        <p:nvSpPr>
          <p:cNvPr id="25" name="文本框 24">
            <a:extLst>
              <a:ext uri="{FF2B5EF4-FFF2-40B4-BE49-F238E27FC236}">
                <a16:creationId xmlns:a16="http://schemas.microsoft.com/office/drawing/2014/main" id="{DC9CF3A9-55D4-D23B-B1F4-9C53C217F695}"/>
              </a:ext>
            </a:extLst>
          </p:cNvPr>
          <p:cNvSpPr txBox="1"/>
          <p:nvPr/>
        </p:nvSpPr>
        <p:spPr>
          <a:xfrm>
            <a:off x="9070703" y="4630229"/>
            <a:ext cx="1312026"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cs typeface="Times New Roman" panose="02020603050405020304" pitchFamily="18" charset="0"/>
              </a:rPr>
              <a:t>目标软件</a:t>
            </a:r>
            <a:endParaRPr lang="zh-CN" altLang="en-US" dirty="0">
              <a:latin typeface="腾讯体 W3" panose="020C04030202040F0204" pitchFamily="34" charset="-122"/>
              <a:ea typeface="腾讯体 W3" panose="020C04030202040F0204" pitchFamily="34" charset="-122"/>
            </a:endParaRPr>
          </a:p>
        </p:txBody>
      </p:sp>
      <p:pic>
        <p:nvPicPr>
          <p:cNvPr id="26" name="图片 25">
            <a:extLst>
              <a:ext uri="{FF2B5EF4-FFF2-40B4-BE49-F238E27FC236}">
                <a16:creationId xmlns:a16="http://schemas.microsoft.com/office/drawing/2014/main" id="{7ADD62FF-A7D9-E44C-6C54-F3DCEB5E89D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9170" l="669" r="98328"/>
                    </a14:imgEffect>
                  </a14:imgLayer>
                </a14:imgProps>
              </a:ext>
            </a:extLst>
          </a:blip>
          <a:stretch>
            <a:fillRect/>
          </a:stretch>
        </p:blipFill>
        <p:spPr>
          <a:xfrm>
            <a:off x="7908210" y="1901852"/>
            <a:ext cx="3191100" cy="2572091"/>
          </a:xfrm>
          <a:prstGeom prst="rect">
            <a:avLst/>
          </a:prstGeom>
        </p:spPr>
      </p:pic>
    </p:spTree>
    <p:extLst>
      <p:ext uri="{BB962C8B-B14F-4D97-AF65-F5344CB8AC3E}">
        <p14:creationId xmlns:p14="http://schemas.microsoft.com/office/powerpoint/2010/main" val="20718935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22</a:t>
            </a:fld>
            <a:endParaRPr lang="zh-CN" altLang="en-US"/>
          </a:p>
        </p:txBody>
      </p:sp>
      <p:sp>
        <p:nvSpPr>
          <p:cNvPr id="8" name="矩形 7">
            <a:extLst>
              <a:ext uri="{FF2B5EF4-FFF2-40B4-BE49-F238E27FC236}">
                <a16:creationId xmlns:a16="http://schemas.microsoft.com/office/drawing/2014/main" id="{5431872A-F0B2-7683-0052-2E340C0DA4D5}"/>
              </a:ext>
            </a:extLst>
          </p:cNvPr>
          <p:cNvSpPr/>
          <p:nvPr/>
        </p:nvSpPr>
        <p:spPr>
          <a:xfrm>
            <a:off x="387132" y="2993320"/>
            <a:ext cx="1341550" cy="701898"/>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a:t>
            </a:r>
          </a:p>
        </p:txBody>
      </p:sp>
      <p:sp>
        <p:nvSpPr>
          <p:cNvPr id="9" name="矩形 8">
            <a:extLst>
              <a:ext uri="{FF2B5EF4-FFF2-40B4-BE49-F238E27FC236}">
                <a16:creationId xmlns:a16="http://schemas.microsoft.com/office/drawing/2014/main" id="{7049EB0D-CD4E-F371-B8BD-84388E131638}"/>
              </a:ext>
            </a:extLst>
          </p:cNvPr>
          <p:cNvSpPr/>
          <p:nvPr/>
        </p:nvSpPr>
        <p:spPr>
          <a:xfrm>
            <a:off x="3735720" y="3187776"/>
            <a:ext cx="1559418" cy="701898"/>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a:t>
            </a:r>
          </a:p>
        </p:txBody>
      </p:sp>
      <p:sp>
        <p:nvSpPr>
          <p:cNvPr id="10" name="矩形 9">
            <a:extLst>
              <a:ext uri="{FF2B5EF4-FFF2-40B4-BE49-F238E27FC236}">
                <a16:creationId xmlns:a16="http://schemas.microsoft.com/office/drawing/2014/main" id="{0DBB3992-7EAC-6C56-B152-4686AE225C6E}"/>
              </a:ext>
            </a:extLst>
          </p:cNvPr>
          <p:cNvSpPr/>
          <p:nvPr/>
        </p:nvSpPr>
        <p:spPr>
          <a:xfrm>
            <a:off x="975932" y="4379852"/>
            <a:ext cx="1923246" cy="70189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a:t>
            </a:r>
          </a:p>
        </p:txBody>
      </p:sp>
      <p:sp>
        <p:nvSpPr>
          <p:cNvPr id="11" name="矩形 10">
            <a:extLst>
              <a:ext uri="{FF2B5EF4-FFF2-40B4-BE49-F238E27FC236}">
                <a16:creationId xmlns:a16="http://schemas.microsoft.com/office/drawing/2014/main" id="{4BF9895B-88ED-E737-5EDB-937BD317F089}"/>
              </a:ext>
            </a:extLst>
          </p:cNvPr>
          <p:cNvSpPr/>
          <p:nvPr/>
        </p:nvSpPr>
        <p:spPr>
          <a:xfrm>
            <a:off x="3292328" y="4379853"/>
            <a:ext cx="1341550" cy="701898"/>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a:t>
            </a:r>
          </a:p>
        </p:txBody>
      </p:sp>
      <p:cxnSp>
        <p:nvCxnSpPr>
          <p:cNvPr id="12" name="直接箭头连接符 11">
            <a:extLst>
              <a:ext uri="{FF2B5EF4-FFF2-40B4-BE49-F238E27FC236}">
                <a16:creationId xmlns:a16="http://schemas.microsoft.com/office/drawing/2014/main" id="{4D79454E-711B-9D68-9241-C1D23AE8CFA8}"/>
              </a:ext>
            </a:extLst>
          </p:cNvPr>
          <p:cNvCxnSpPr>
            <a:cxnSpLocks/>
            <a:endCxn id="8" idx="0"/>
          </p:cNvCxnSpPr>
          <p:nvPr/>
        </p:nvCxnSpPr>
        <p:spPr>
          <a:xfrm flipH="1">
            <a:off x="1057907" y="2194830"/>
            <a:ext cx="1591614" cy="79849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48E1FCBD-CD66-9F15-66A7-D39ED79CE028}"/>
              </a:ext>
            </a:extLst>
          </p:cNvPr>
          <p:cNvCxnSpPr>
            <a:cxnSpLocks/>
            <a:stCxn id="7" idx="2"/>
            <a:endCxn id="10" idx="0"/>
          </p:cNvCxnSpPr>
          <p:nvPr/>
        </p:nvCxnSpPr>
        <p:spPr>
          <a:xfrm flipH="1">
            <a:off x="1937555" y="2513829"/>
            <a:ext cx="798526" cy="18660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1F0B52CF-4658-0DBF-F029-778C62092752}"/>
              </a:ext>
            </a:extLst>
          </p:cNvPr>
          <p:cNvCxnSpPr>
            <a:cxnSpLocks/>
            <a:endCxn id="11" idx="0"/>
          </p:cNvCxnSpPr>
          <p:nvPr/>
        </p:nvCxnSpPr>
        <p:spPr>
          <a:xfrm>
            <a:off x="2623033" y="1909886"/>
            <a:ext cx="1340070" cy="246996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32A7B126-7FA8-97C9-2438-ABC7E6E1BBC0}"/>
              </a:ext>
            </a:extLst>
          </p:cNvPr>
          <p:cNvCxnSpPr>
            <a:cxnSpLocks/>
            <a:endCxn id="9" idx="0"/>
          </p:cNvCxnSpPr>
          <p:nvPr/>
        </p:nvCxnSpPr>
        <p:spPr>
          <a:xfrm>
            <a:off x="2831638" y="2194830"/>
            <a:ext cx="1683791" cy="9929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2687BD64-88EC-722A-B893-AA14852B637C}"/>
              </a:ext>
            </a:extLst>
          </p:cNvPr>
          <p:cNvSpPr/>
          <p:nvPr/>
        </p:nvSpPr>
        <p:spPr>
          <a:xfrm>
            <a:off x="302981" y="959415"/>
            <a:ext cx="5177069" cy="440003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9B2BAA5A-6255-E06A-4AB1-C10BC7F177C6}"/>
              </a:ext>
            </a:extLst>
          </p:cNvPr>
          <p:cNvSpPr txBox="1"/>
          <p:nvPr/>
        </p:nvSpPr>
        <p:spPr>
          <a:xfrm>
            <a:off x="1937555" y="5773637"/>
            <a:ext cx="2129470"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面向对象软件</a:t>
            </a:r>
            <a:r>
              <a:rPr lang="zh-CN" altLang="en-US" dirty="0">
                <a:latin typeface="腾讯体 W3" panose="020C04030202040F0204" pitchFamily="34" charset="-122"/>
                <a:ea typeface="腾讯体 W3" panose="020C04030202040F0204" pitchFamily="34" charset="-122"/>
                <a:cs typeface="Times New Roman" panose="02020603050405020304" pitchFamily="18" charset="0"/>
              </a:rPr>
              <a:t>项目</a:t>
            </a:r>
            <a:endParaRPr lang="zh-CN" altLang="en-US" dirty="0">
              <a:latin typeface="腾讯体 W3" panose="020C04030202040F0204" pitchFamily="34" charset="-122"/>
              <a:ea typeface="腾讯体 W3" panose="020C04030202040F0204" pitchFamily="34" charset="-122"/>
            </a:endParaRPr>
          </a:p>
        </p:txBody>
      </p:sp>
      <p:sp>
        <p:nvSpPr>
          <p:cNvPr id="18" name="箭头: 右 17">
            <a:extLst>
              <a:ext uri="{FF2B5EF4-FFF2-40B4-BE49-F238E27FC236}">
                <a16:creationId xmlns:a16="http://schemas.microsoft.com/office/drawing/2014/main" id="{F1E7A252-3544-1885-2C0B-456676771811}"/>
              </a:ext>
            </a:extLst>
          </p:cNvPr>
          <p:cNvSpPr/>
          <p:nvPr/>
        </p:nvSpPr>
        <p:spPr>
          <a:xfrm>
            <a:off x="6128556" y="3236460"/>
            <a:ext cx="1985319" cy="5163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19" name="文本框 18">
            <a:extLst>
              <a:ext uri="{FF2B5EF4-FFF2-40B4-BE49-F238E27FC236}">
                <a16:creationId xmlns:a16="http://schemas.microsoft.com/office/drawing/2014/main" id="{0225764F-DB2B-886A-DFBA-F8AB95EBD7A4}"/>
              </a:ext>
            </a:extLst>
          </p:cNvPr>
          <p:cNvSpPr txBox="1"/>
          <p:nvPr/>
        </p:nvSpPr>
        <p:spPr>
          <a:xfrm>
            <a:off x="6295792" y="3774024"/>
            <a:ext cx="1755070" cy="369332"/>
          </a:xfrm>
          <a:prstGeom prst="rect">
            <a:avLst/>
          </a:prstGeom>
          <a:noFill/>
        </p:spPr>
        <p:txBody>
          <a:bodyPr wrap="square">
            <a:spAutoFit/>
          </a:bodyPr>
          <a:lstStyle/>
          <a:p>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软件架构</a:t>
            </a:r>
            <a:r>
              <a:rPr lang="zh-CN" altLang="en-US" sz="1800" dirty="0">
                <a:effectLst/>
                <a:latin typeface="腾讯体 W3" panose="020C04030202040F0204" pitchFamily="34" charset="-122"/>
                <a:ea typeface="腾讯体 W3" panose="020C04030202040F0204" pitchFamily="34" charset="-122"/>
                <a:cs typeface="Times New Roman" panose="02020603050405020304" pitchFamily="18" charset="0"/>
              </a:rPr>
              <a:t>设计</a:t>
            </a:r>
            <a:endParaRPr lang="zh-CN" altLang="en-US" dirty="0">
              <a:latin typeface="腾讯体 W3" panose="020C04030202040F0204" pitchFamily="34" charset="-122"/>
              <a:ea typeface="腾讯体 W3" panose="020C04030202040F0204" pitchFamily="34" charset="-122"/>
            </a:endParaRPr>
          </a:p>
        </p:txBody>
      </p:sp>
      <p:sp>
        <p:nvSpPr>
          <p:cNvPr id="20" name="文本框 19">
            <a:extLst>
              <a:ext uri="{FF2B5EF4-FFF2-40B4-BE49-F238E27FC236}">
                <a16:creationId xmlns:a16="http://schemas.microsoft.com/office/drawing/2014/main" id="{0A80E2BC-9E12-515E-B77C-8680A3C71075}"/>
              </a:ext>
            </a:extLst>
          </p:cNvPr>
          <p:cNvSpPr txBox="1"/>
          <p:nvPr/>
        </p:nvSpPr>
        <p:spPr>
          <a:xfrm>
            <a:off x="6535338" y="2641374"/>
            <a:ext cx="1275978" cy="646331"/>
          </a:xfrm>
          <a:prstGeom prst="rect">
            <a:avLst/>
          </a:prstGeom>
          <a:noFill/>
        </p:spPr>
        <p:txBody>
          <a:bodyPr wrap="square">
            <a:spAutoFit/>
          </a:bodyPr>
          <a:lstStyle/>
          <a:p>
            <a:r>
              <a:rPr lang="zh-CN" altLang="en-US" sz="1800" dirty="0">
                <a:effectLst/>
                <a:latin typeface="腾讯体 W3" panose="020C04030202040F0204" pitchFamily="34" charset="-122"/>
                <a:ea typeface="腾讯体 W3" panose="020C04030202040F0204" pitchFamily="34" charset="-122"/>
                <a:cs typeface="Times New Roman" panose="02020603050405020304" pitchFamily="18" charset="0"/>
              </a:rPr>
              <a:t>对象交互</a:t>
            </a:r>
            <a:endParaRPr lang="en-US" altLang="zh-CN" sz="1800" dirty="0">
              <a:effectLst/>
              <a:latin typeface="腾讯体 W3" panose="020C04030202040F0204" pitchFamily="34" charset="-122"/>
              <a:ea typeface="腾讯体 W3" panose="020C04030202040F0204" pitchFamily="34" charset="-122"/>
              <a:cs typeface="Times New Roman" panose="02020603050405020304" pitchFamily="18" charset="0"/>
            </a:endParaRPr>
          </a:p>
          <a:p>
            <a:r>
              <a:rPr lang="zh-CN" altLang="en-US" dirty="0">
                <a:latin typeface="腾讯体 W3" panose="020C04030202040F0204" pitchFamily="34" charset="-122"/>
                <a:ea typeface="腾讯体 W3" panose="020C04030202040F0204" pitchFamily="34" charset="-122"/>
              </a:rPr>
              <a:t>脚本设计</a:t>
            </a:r>
          </a:p>
        </p:txBody>
      </p:sp>
      <p:pic>
        <p:nvPicPr>
          <p:cNvPr id="21" name="图片 20">
            <a:extLst>
              <a:ext uri="{FF2B5EF4-FFF2-40B4-BE49-F238E27FC236}">
                <a16:creationId xmlns:a16="http://schemas.microsoft.com/office/drawing/2014/main" id="{BBFD5F08-4C2C-C192-2706-326BACBD130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99170" l="669" r="98328"/>
                    </a14:imgEffect>
                  </a14:imgLayer>
                </a14:imgProps>
              </a:ext>
            </a:extLst>
          </a:blip>
          <a:stretch>
            <a:fillRect/>
          </a:stretch>
        </p:blipFill>
        <p:spPr>
          <a:xfrm>
            <a:off x="8363642" y="1961979"/>
            <a:ext cx="3191100" cy="2572091"/>
          </a:xfrm>
          <a:prstGeom prst="rect">
            <a:avLst/>
          </a:prstGeom>
        </p:spPr>
      </p:pic>
      <p:sp>
        <p:nvSpPr>
          <p:cNvPr id="22" name="文本框 21">
            <a:extLst>
              <a:ext uri="{FF2B5EF4-FFF2-40B4-BE49-F238E27FC236}">
                <a16:creationId xmlns:a16="http://schemas.microsoft.com/office/drawing/2014/main" id="{A2346FE3-9FEE-906B-CB57-2B2DDA693505}"/>
              </a:ext>
            </a:extLst>
          </p:cNvPr>
          <p:cNvSpPr txBox="1"/>
          <p:nvPr/>
        </p:nvSpPr>
        <p:spPr>
          <a:xfrm>
            <a:off x="9490145" y="4990122"/>
            <a:ext cx="1203255"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cs typeface="Times New Roman" panose="02020603050405020304" pitchFamily="18" charset="0"/>
              </a:rPr>
              <a:t>目标软件</a:t>
            </a:r>
            <a:endParaRPr lang="zh-CN" altLang="en-US" dirty="0">
              <a:latin typeface="腾讯体 W3" panose="020C04030202040F0204" pitchFamily="34" charset="-122"/>
              <a:ea typeface="腾讯体 W3" panose="020C04030202040F0204" pitchFamily="34" charset="-122"/>
            </a:endParaRPr>
          </a:p>
        </p:txBody>
      </p:sp>
      <p:sp>
        <p:nvSpPr>
          <p:cNvPr id="7" name="矩形 6">
            <a:extLst>
              <a:ext uri="{FF2B5EF4-FFF2-40B4-BE49-F238E27FC236}">
                <a16:creationId xmlns:a16="http://schemas.microsoft.com/office/drawing/2014/main" id="{56A386D9-40E1-8970-495B-BD5D0DAFFB5F}"/>
              </a:ext>
            </a:extLst>
          </p:cNvPr>
          <p:cNvSpPr/>
          <p:nvPr/>
        </p:nvSpPr>
        <p:spPr>
          <a:xfrm>
            <a:off x="1721870" y="1643091"/>
            <a:ext cx="2028422" cy="870738"/>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软件业务逻辑实现</a:t>
            </a:r>
          </a:p>
        </p:txBody>
      </p:sp>
    </p:spTree>
    <p:extLst>
      <p:ext uri="{BB962C8B-B14F-4D97-AF65-F5344CB8AC3E}">
        <p14:creationId xmlns:p14="http://schemas.microsoft.com/office/powerpoint/2010/main" val="3092262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pPr>
              <a:lnSpc>
                <a:spcPct val="150000"/>
              </a:lnSpc>
            </a:pPr>
            <a:r>
              <a:rPr lang="zh-CN" altLang="en-US" sz="3200" dirty="0"/>
              <a:t>面向对象方法中可能导致的缺陷：</a:t>
            </a:r>
            <a:endParaRPr lang="en-US" altLang="zh-CN" sz="3200" dirty="0"/>
          </a:p>
          <a:p>
            <a:pPr lvl="1">
              <a:lnSpc>
                <a:spcPct val="150000"/>
              </a:lnSpc>
              <a:buFont typeface="Wingdings" panose="05000000000000000000" pitchFamily="2" charset="2"/>
              <a:buChar char="Ø"/>
            </a:pPr>
            <a:r>
              <a:rPr lang="zh-CN" altLang="zh-CN" sz="2800" dirty="0"/>
              <a:t>私有方法无法访问</a:t>
            </a:r>
            <a:endParaRPr lang="en-US" altLang="zh-CN" sz="2800" dirty="0"/>
          </a:p>
          <a:p>
            <a:pPr lvl="1">
              <a:lnSpc>
                <a:spcPct val="150000"/>
              </a:lnSpc>
              <a:buFont typeface="Wingdings" panose="05000000000000000000" pitchFamily="2" charset="2"/>
              <a:buChar char="Ø"/>
            </a:pPr>
            <a:r>
              <a:rPr lang="zh-CN" altLang="zh-CN" sz="2800" dirty="0"/>
              <a:t>缺陷被继承</a:t>
            </a:r>
            <a:endParaRPr lang="en-US" altLang="zh-CN" sz="2800" dirty="0"/>
          </a:p>
          <a:p>
            <a:pPr lvl="1">
              <a:lnSpc>
                <a:spcPct val="150000"/>
              </a:lnSpc>
              <a:buFont typeface="Wingdings" panose="05000000000000000000" pitchFamily="2" charset="2"/>
              <a:buChar char="Ø"/>
            </a:pPr>
            <a:r>
              <a:rPr lang="zh-CN" altLang="zh-CN" sz="2800" dirty="0"/>
              <a:t>多态导致问题复杂</a:t>
            </a:r>
            <a:endParaRPr lang="en-US" altLang="zh-CN" sz="2800" dirty="0"/>
          </a:p>
          <a:p>
            <a:pPr lvl="1">
              <a:lnSpc>
                <a:spcPct val="150000"/>
              </a:lnSpc>
              <a:buFont typeface="Wingdings" panose="05000000000000000000" pitchFamily="2" charset="2"/>
              <a:buChar char="Ø"/>
            </a:pPr>
            <a:r>
              <a:rPr lang="zh-CN" altLang="zh-CN" sz="2800" dirty="0"/>
              <a:t>缺陷由多个类共同促成</a:t>
            </a:r>
            <a:endParaRPr lang="en-US" altLang="zh-CN" sz="2800"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23</a:t>
            </a:fld>
            <a:endParaRPr lang="zh-CN" altLang="en-US"/>
          </a:p>
        </p:txBody>
      </p:sp>
    </p:spTree>
    <p:extLst>
      <p:ext uri="{BB962C8B-B14F-4D97-AF65-F5344CB8AC3E}">
        <p14:creationId xmlns:p14="http://schemas.microsoft.com/office/powerpoint/2010/main" val="25373566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）面向对象测试阶段</a:t>
            </a:r>
            <a:endParaRPr lang="en-US"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24</a:t>
            </a:fld>
            <a:endParaRPr lang="zh-CN" altLang="en-US"/>
          </a:p>
        </p:txBody>
      </p:sp>
      <p:graphicFrame>
        <p:nvGraphicFramePr>
          <p:cNvPr id="7" name="图示 6">
            <a:extLst>
              <a:ext uri="{FF2B5EF4-FFF2-40B4-BE49-F238E27FC236}">
                <a16:creationId xmlns:a16="http://schemas.microsoft.com/office/drawing/2014/main" id="{4C515838-45BC-C4CE-1FC7-4F39DF40AFAA}"/>
              </a:ext>
            </a:extLst>
          </p:cNvPr>
          <p:cNvGraphicFramePr/>
          <p:nvPr>
            <p:extLst>
              <p:ext uri="{D42A27DB-BD31-4B8C-83A1-F6EECF244321}">
                <p14:modId xmlns:p14="http://schemas.microsoft.com/office/powerpoint/2010/main" val="571679991"/>
              </p:ext>
            </p:extLst>
          </p:nvPr>
        </p:nvGraphicFramePr>
        <p:xfrm>
          <a:off x="2333415" y="1739900"/>
          <a:ext cx="6711950" cy="42142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34232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① 针对</a:t>
            </a:r>
            <a:r>
              <a:rPr lang="zh-CN" altLang="zh-CN" dirty="0"/>
              <a:t>面向对象分析</a:t>
            </a:r>
            <a:r>
              <a:rPr lang="zh-CN" altLang="en-US" dirty="0"/>
              <a:t>的</a:t>
            </a:r>
            <a:r>
              <a:rPr lang="zh-CN" altLang="zh-CN" dirty="0"/>
              <a:t>测试</a:t>
            </a: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25</a:t>
            </a:fld>
            <a:endParaRPr lang="zh-CN" altLang="en-US"/>
          </a:p>
        </p:txBody>
      </p:sp>
      <p:graphicFrame>
        <p:nvGraphicFramePr>
          <p:cNvPr id="7" name="内容占位符 4">
            <a:extLst>
              <a:ext uri="{FF2B5EF4-FFF2-40B4-BE49-F238E27FC236}">
                <a16:creationId xmlns:a16="http://schemas.microsoft.com/office/drawing/2014/main" id="{C9E6CB0E-C452-C237-971A-C218CE873669}"/>
              </a:ext>
            </a:extLst>
          </p:cNvPr>
          <p:cNvGraphicFramePr>
            <a:graphicFrameLocks/>
          </p:cNvGraphicFramePr>
          <p:nvPr>
            <p:extLst>
              <p:ext uri="{D42A27DB-BD31-4B8C-83A1-F6EECF244321}">
                <p14:modId xmlns:p14="http://schemas.microsoft.com/office/powerpoint/2010/main" val="2574052756"/>
              </p:ext>
            </p:extLst>
          </p:nvPr>
        </p:nvGraphicFramePr>
        <p:xfrm>
          <a:off x="776176" y="1686048"/>
          <a:ext cx="9127067" cy="46238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787936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② 针对</a:t>
            </a:r>
            <a:r>
              <a:rPr lang="zh-CN" altLang="zh-CN" dirty="0"/>
              <a:t>面向对象设计</a:t>
            </a:r>
            <a:r>
              <a:rPr lang="zh-CN" altLang="en-US" dirty="0"/>
              <a:t>的</a:t>
            </a:r>
            <a:r>
              <a:rPr lang="zh-CN" altLang="zh-CN" dirty="0"/>
              <a:t>测试</a:t>
            </a: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26</a:t>
            </a:fld>
            <a:endParaRPr lang="zh-CN" altLang="en-US"/>
          </a:p>
        </p:txBody>
      </p:sp>
      <p:graphicFrame>
        <p:nvGraphicFramePr>
          <p:cNvPr id="7" name="内容占位符 4">
            <a:extLst>
              <a:ext uri="{FF2B5EF4-FFF2-40B4-BE49-F238E27FC236}">
                <a16:creationId xmlns:a16="http://schemas.microsoft.com/office/drawing/2014/main" id="{C968A7A8-BAEB-DE06-A6AE-9C97961DFA34}"/>
              </a:ext>
            </a:extLst>
          </p:cNvPr>
          <p:cNvGraphicFramePr>
            <a:graphicFrameLocks/>
          </p:cNvGraphicFramePr>
          <p:nvPr>
            <p:extLst>
              <p:ext uri="{D42A27DB-BD31-4B8C-83A1-F6EECF244321}">
                <p14:modId xmlns:p14="http://schemas.microsoft.com/office/powerpoint/2010/main" val="2306221025"/>
              </p:ext>
            </p:extLst>
          </p:nvPr>
        </p:nvGraphicFramePr>
        <p:xfrm>
          <a:off x="1512776" y="1805887"/>
          <a:ext cx="8556999" cy="43350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693539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③ 针对</a:t>
            </a:r>
            <a:r>
              <a:rPr lang="zh-CN" altLang="zh-CN" dirty="0"/>
              <a:t>面向对象编程</a:t>
            </a:r>
            <a:r>
              <a:rPr lang="zh-CN" altLang="en-US" dirty="0"/>
              <a:t>的</a:t>
            </a:r>
            <a:r>
              <a:rPr lang="zh-CN" altLang="zh-CN" dirty="0"/>
              <a:t>测试</a:t>
            </a: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27</a:t>
            </a:fld>
            <a:endParaRPr lang="zh-CN" altLang="en-US"/>
          </a:p>
        </p:txBody>
      </p:sp>
      <p:graphicFrame>
        <p:nvGraphicFramePr>
          <p:cNvPr id="7" name="内容占位符 4">
            <a:extLst>
              <a:ext uri="{FF2B5EF4-FFF2-40B4-BE49-F238E27FC236}">
                <a16:creationId xmlns:a16="http://schemas.microsoft.com/office/drawing/2014/main" id="{7909182E-E5D8-E847-150C-BAC219ADB8B5}"/>
              </a:ext>
            </a:extLst>
          </p:cNvPr>
          <p:cNvGraphicFramePr>
            <a:graphicFrameLocks/>
          </p:cNvGraphicFramePr>
          <p:nvPr>
            <p:extLst>
              <p:ext uri="{D42A27DB-BD31-4B8C-83A1-F6EECF244321}">
                <p14:modId xmlns:p14="http://schemas.microsoft.com/office/powerpoint/2010/main" val="621820773"/>
              </p:ext>
            </p:extLst>
          </p:nvPr>
        </p:nvGraphicFramePr>
        <p:xfrm>
          <a:off x="2137822" y="1949450"/>
          <a:ext cx="6951774" cy="2455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451936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④ 针对面向对象软件的测试</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28</a:t>
            </a:fld>
            <a:endParaRPr lang="zh-CN" altLang="en-US"/>
          </a:p>
        </p:txBody>
      </p:sp>
      <p:graphicFrame>
        <p:nvGraphicFramePr>
          <p:cNvPr id="7" name="内容占位符 4">
            <a:extLst>
              <a:ext uri="{FF2B5EF4-FFF2-40B4-BE49-F238E27FC236}">
                <a16:creationId xmlns:a16="http://schemas.microsoft.com/office/drawing/2014/main" id="{E1B802A9-5910-8579-1BA4-A45E864C745F}"/>
              </a:ext>
            </a:extLst>
          </p:cNvPr>
          <p:cNvGraphicFramePr>
            <a:graphicFrameLocks/>
          </p:cNvGraphicFramePr>
          <p:nvPr>
            <p:extLst>
              <p:ext uri="{D42A27DB-BD31-4B8C-83A1-F6EECF244321}">
                <p14:modId xmlns:p14="http://schemas.microsoft.com/office/powerpoint/2010/main" val="1378459548"/>
              </p:ext>
            </p:extLst>
          </p:nvPr>
        </p:nvGraphicFramePr>
        <p:xfrm>
          <a:off x="1894584" y="1898650"/>
          <a:ext cx="6722366" cy="263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30117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a:t>
            </a:r>
            <a:r>
              <a:rPr lang="en-US" altLang="zh-CN" dirty="0"/>
              <a:t>2</a:t>
            </a:r>
            <a:r>
              <a:rPr lang="zh-CN" altLang="en-US" dirty="0"/>
              <a:t>）面向对象测试策略</a:t>
            </a:r>
            <a:endParaRPr lang="en-US"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29</a:t>
            </a:fld>
            <a:endParaRPr lang="zh-CN" altLang="en-US"/>
          </a:p>
        </p:txBody>
      </p:sp>
      <p:graphicFrame>
        <p:nvGraphicFramePr>
          <p:cNvPr id="7" name="图示 6">
            <a:extLst>
              <a:ext uri="{FF2B5EF4-FFF2-40B4-BE49-F238E27FC236}">
                <a16:creationId xmlns:a16="http://schemas.microsoft.com/office/drawing/2014/main" id="{5A58F49C-21D6-A85F-0B67-41CD5FC77F1C}"/>
              </a:ext>
            </a:extLst>
          </p:cNvPr>
          <p:cNvGraphicFramePr/>
          <p:nvPr>
            <p:extLst>
              <p:ext uri="{D42A27DB-BD31-4B8C-83A1-F6EECF244321}">
                <p14:modId xmlns:p14="http://schemas.microsoft.com/office/powerpoint/2010/main" val="3878570825"/>
              </p:ext>
            </p:extLst>
          </p:nvPr>
        </p:nvGraphicFramePr>
        <p:xfrm>
          <a:off x="755650" y="1536700"/>
          <a:ext cx="10521950" cy="32744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083638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t>（</a:t>
            </a:r>
            <a:r>
              <a:rPr lang="en-US" altLang="zh-CN" dirty="0"/>
              <a:t>1</a:t>
            </a:r>
            <a:r>
              <a:rPr lang="zh-CN" altLang="en-US" dirty="0"/>
              <a:t>）项目文件组织</a:t>
            </a:r>
            <a:endParaRPr lang="en-US" altLang="zh-CN" dirty="0"/>
          </a:p>
          <a:p>
            <a:r>
              <a:rPr lang="en-US" altLang="zh-CN" dirty="0"/>
              <a:t>        </a:t>
            </a:r>
            <a:r>
              <a:rPr lang="zh-CN" altLang="zh-CN" dirty="0"/>
              <a:t>在面向对象设计中，软件设计人员已经对目标软件中涉及的类，以及类之间的交互进行了设计。同时，在进行构件设计时，软件设计人员可以根据需求将内容封装为构件，通过构件来实现目标软件。</a:t>
            </a:r>
            <a:endParaRPr lang="en-US" altLang="zh-CN" dirty="0"/>
          </a:p>
          <a:p>
            <a:endParaRPr lang="en-US" altLang="zh-CN" dirty="0"/>
          </a:p>
          <a:p>
            <a:r>
              <a:rPr lang="en-US" altLang="zh-CN" dirty="0"/>
              <a:t>         </a:t>
            </a:r>
            <a:r>
              <a:rPr lang="zh-CN" altLang="zh-CN" dirty="0"/>
              <a:t>如果在软件实现过程中将所有的内容细化为最小粒度，可以认为每个类的实现均为一个构件。</a:t>
            </a:r>
            <a:endParaRPr lang="en-US" altLang="zh-CN" dirty="0"/>
          </a:p>
          <a:p>
            <a:r>
              <a:rPr lang="en-US" altLang="zh-CN" dirty="0"/>
              <a:t> </a:t>
            </a:r>
            <a:r>
              <a:rPr lang="zh-CN" altLang="en-US" dirty="0"/>
              <a:t>        以</a:t>
            </a:r>
            <a:r>
              <a:rPr lang="en-US" altLang="zh-CN" dirty="0"/>
              <a:t>C++</a:t>
            </a:r>
            <a:r>
              <a:rPr lang="zh-CN" altLang="en-US" dirty="0"/>
              <a:t>程序为例：  </a:t>
            </a:r>
            <a:r>
              <a:rPr lang="en-US" altLang="zh-CN" dirty="0"/>
              <a:t>*.h     *.</a:t>
            </a:r>
            <a:r>
              <a:rPr lang="en-US" altLang="zh-CN" dirty="0" err="1"/>
              <a:t>cpp</a:t>
            </a:r>
            <a:endParaRPr lang="en-US" altLang="zh-CN"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a:t>
            </a:fld>
            <a:endParaRPr lang="zh-CN" altLang="en-US"/>
          </a:p>
        </p:txBody>
      </p:sp>
    </p:spTree>
    <p:extLst>
      <p:ext uri="{BB962C8B-B14F-4D97-AF65-F5344CB8AC3E}">
        <p14:creationId xmlns:p14="http://schemas.microsoft.com/office/powerpoint/2010/main" val="15913290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① </a:t>
            </a:r>
            <a:r>
              <a:rPr lang="zh-CN" altLang="zh-CN" dirty="0"/>
              <a:t>面向对象单元测试</a:t>
            </a:r>
            <a:endParaRPr lang="en-US" altLang="zh-CN" dirty="0"/>
          </a:p>
          <a:p>
            <a:pPr>
              <a:buFont typeface="Wingdings" panose="05000000000000000000" pitchFamily="2" charset="2"/>
              <a:buChar char="Ø"/>
            </a:pPr>
            <a:r>
              <a:rPr lang="zh-CN" altLang="zh-CN" dirty="0"/>
              <a:t>借助结构化测试中的白盒测试和黑盒测试</a:t>
            </a:r>
            <a:r>
              <a:rPr lang="zh-CN" altLang="en-US" dirty="0"/>
              <a:t>为类方法设计测试用例</a:t>
            </a:r>
            <a:endParaRPr lang="en-US" altLang="zh-CN" dirty="0"/>
          </a:p>
          <a:p>
            <a:pPr>
              <a:buFont typeface="Wingdings" panose="05000000000000000000" pitchFamily="2" charset="2"/>
              <a:buChar char="Ø"/>
            </a:pPr>
            <a:r>
              <a:rPr lang="zh-CN" altLang="zh-CN" dirty="0"/>
              <a:t>针对类的属性和方法</a:t>
            </a:r>
            <a:r>
              <a:rPr lang="zh-CN" altLang="en-US" dirty="0"/>
              <a:t>设计其他单元测试用例</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zh-CN" altLang="zh-CN" dirty="0"/>
          </a:p>
          <a:p>
            <a:r>
              <a:rPr lang="zh-CN" altLang="en-US" dirty="0"/>
              <a:t>② </a:t>
            </a:r>
            <a:r>
              <a:rPr lang="zh-CN" altLang="zh-CN" dirty="0"/>
              <a:t>面向对象集成测试</a:t>
            </a:r>
            <a:endParaRPr lang="en-US" altLang="zh-CN" dirty="0"/>
          </a:p>
          <a:p>
            <a:r>
              <a:rPr lang="en-US" altLang="zh-CN" dirty="0"/>
              <a:t>        </a:t>
            </a:r>
            <a:r>
              <a:rPr lang="zh-CN" altLang="zh-CN" dirty="0"/>
              <a:t>将多个类中相互依赖的方法联合参与测试，确保类之间的交互能够满足设计要求。</a:t>
            </a:r>
            <a:endParaRPr lang="zh-CN" altLang="en-US" dirty="0"/>
          </a:p>
          <a:p>
            <a:pPr marL="0" indent="0">
              <a:buNone/>
            </a:pP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30</a:t>
            </a:fld>
            <a:endParaRPr lang="zh-CN" altLang="en-US"/>
          </a:p>
        </p:txBody>
      </p:sp>
    </p:spTree>
    <p:extLst>
      <p:ext uri="{BB962C8B-B14F-4D97-AF65-F5344CB8AC3E}">
        <p14:creationId xmlns:p14="http://schemas.microsoft.com/office/powerpoint/2010/main" val="11034037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        </a:t>
            </a:r>
            <a:r>
              <a:rPr lang="zh-CN" altLang="zh-CN" dirty="0"/>
              <a:t>根据测试的目标不同，面向对象集成测试可以分为静态测试和动态测试两个步骤。</a:t>
            </a: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31</a:t>
            </a:fld>
            <a:endParaRPr lang="zh-CN" altLang="en-US"/>
          </a:p>
        </p:txBody>
      </p:sp>
      <p:graphicFrame>
        <p:nvGraphicFramePr>
          <p:cNvPr id="7" name="图示 6">
            <a:extLst>
              <a:ext uri="{FF2B5EF4-FFF2-40B4-BE49-F238E27FC236}">
                <a16:creationId xmlns:a16="http://schemas.microsoft.com/office/drawing/2014/main" id="{826267C7-B514-B1A1-7025-2C4F108B9094}"/>
              </a:ext>
            </a:extLst>
          </p:cNvPr>
          <p:cNvGraphicFramePr/>
          <p:nvPr>
            <p:extLst>
              <p:ext uri="{D42A27DB-BD31-4B8C-83A1-F6EECF244321}">
                <p14:modId xmlns:p14="http://schemas.microsoft.com/office/powerpoint/2010/main" val="2451318437"/>
              </p:ext>
            </p:extLst>
          </p:nvPr>
        </p:nvGraphicFramePr>
        <p:xfrm>
          <a:off x="2393950" y="2209800"/>
          <a:ext cx="6584939" cy="29823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520312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③ </a:t>
            </a:r>
            <a:r>
              <a:rPr lang="zh-CN" altLang="zh-CN" dirty="0"/>
              <a:t>面向对象确认测试</a:t>
            </a:r>
            <a:endParaRPr lang="en-US" altLang="zh-CN" dirty="0"/>
          </a:p>
          <a:p>
            <a:pPr>
              <a:buFont typeface="Wingdings" panose="05000000000000000000" pitchFamily="2" charset="2"/>
              <a:buChar char="Ø"/>
            </a:pPr>
            <a:r>
              <a:rPr lang="zh-CN" altLang="zh-CN" dirty="0"/>
              <a:t>有效性测试</a:t>
            </a:r>
            <a:endParaRPr lang="en-US" altLang="zh-CN" dirty="0"/>
          </a:p>
          <a:p>
            <a:pPr>
              <a:buFont typeface="Wingdings" panose="05000000000000000000" pitchFamily="2" charset="2"/>
              <a:buChar char="Ø"/>
            </a:pPr>
            <a:r>
              <a:rPr lang="zh-CN" altLang="zh-CN" dirty="0"/>
              <a:t>验收测试</a:t>
            </a:r>
            <a:endParaRPr lang="en-US" altLang="zh-CN" dirty="0"/>
          </a:p>
          <a:p>
            <a:pPr>
              <a:buFont typeface="Wingdings" panose="05000000000000000000" pitchFamily="2" charset="2"/>
              <a:buChar char="Ø"/>
            </a:pPr>
            <a:r>
              <a:rPr lang="zh-CN" altLang="en-US" dirty="0"/>
              <a:t>检测配置是否完整</a:t>
            </a:r>
            <a:endParaRPr lang="zh-CN" altLang="zh-CN" dirty="0"/>
          </a:p>
          <a:p>
            <a:endParaRPr lang="en-US" altLang="zh-CN" dirty="0"/>
          </a:p>
          <a:p>
            <a:r>
              <a:rPr lang="zh-CN" altLang="en-US" dirty="0"/>
              <a:t>④ </a:t>
            </a:r>
            <a:r>
              <a:rPr lang="zh-CN" altLang="zh-CN" dirty="0"/>
              <a:t>面向对象系统测试</a:t>
            </a:r>
            <a:endParaRPr lang="en-US" altLang="zh-CN" dirty="0"/>
          </a:p>
          <a:p>
            <a:r>
              <a:rPr lang="en-US" altLang="zh-CN" dirty="0"/>
              <a:t>        </a:t>
            </a:r>
            <a:r>
              <a:rPr lang="zh-CN" altLang="zh-CN" dirty="0"/>
              <a:t>检测开发出来的软件能否达到用户需求</a:t>
            </a:r>
            <a:r>
              <a:rPr lang="zh-CN" altLang="en-US" dirty="0"/>
              <a:t>。</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32</a:t>
            </a:fld>
            <a:endParaRPr lang="zh-CN" altLang="en-US"/>
          </a:p>
        </p:txBody>
      </p:sp>
    </p:spTree>
    <p:extLst>
      <p:ext uri="{BB962C8B-B14F-4D97-AF65-F5344CB8AC3E}">
        <p14:creationId xmlns:p14="http://schemas.microsoft.com/office/powerpoint/2010/main" val="24891703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normAutofit/>
          </a:bodyPr>
          <a:lstStyle/>
          <a:p>
            <a:r>
              <a:rPr lang="zh-CN" altLang="en-US" dirty="0"/>
              <a:t>（</a:t>
            </a:r>
            <a:r>
              <a:rPr lang="en-US" altLang="zh-CN" dirty="0"/>
              <a:t>3</a:t>
            </a:r>
            <a:r>
              <a:rPr lang="zh-CN" altLang="en-US" dirty="0"/>
              <a:t>）面向对象测试用例设计</a:t>
            </a:r>
            <a:endParaRPr lang="en-US" altLang="zh-CN" dirty="0"/>
          </a:p>
          <a:p>
            <a:r>
              <a:rPr lang="zh-CN" altLang="en-US" dirty="0"/>
              <a:t>① 单元测试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zh-CN" dirty="0"/>
              <a:t>测试的目标是组成目标软件的各个类。</a:t>
            </a:r>
            <a:endParaRPr lang="zh-CN" altLang="en-US" dirty="0"/>
          </a:p>
          <a:p>
            <a:endParaRPr lang="en-US" altLang="zh-CN" dirty="0"/>
          </a:p>
          <a:p>
            <a:r>
              <a:rPr lang="en-US" altLang="zh-CN" dirty="0"/>
              <a:t>        </a:t>
            </a:r>
            <a:r>
              <a:rPr lang="zh-CN" altLang="zh-CN" dirty="0"/>
              <a:t>软件测试人员除了可以采用结构化方法中的白盒测试或黑盒测试为类中的方法设计测试用例以外，还需要结合面向对象程序设计的特点，对类的属性和方法开展综合测试。</a:t>
            </a:r>
            <a:endParaRPr lang="en-US" altLang="zh-CN" dirty="0"/>
          </a:p>
          <a:p>
            <a:endParaRPr lang="en-US" altLang="zh-CN" dirty="0"/>
          </a:p>
          <a:p>
            <a:r>
              <a:rPr lang="en-US" altLang="zh-CN" dirty="0"/>
              <a:t>       </a:t>
            </a:r>
            <a:r>
              <a:rPr lang="zh-CN" altLang="zh-CN" dirty="0"/>
              <a:t>软件测试人员需要寻找目标待测类的不变式，在不变式的基础上结合特定的标准为目标待测类设计测试用例。</a:t>
            </a:r>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33</a:t>
            </a:fld>
            <a:endParaRPr lang="zh-CN" altLang="en-US"/>
          </a:p>
        </p:txBody>
      </p:sp>
    </p:spTree>
    <p:extLst>
      <p:ext uri="{BB962C8B-B14F-4D97-AF65-F5344CB8AC3E}">
        <p14:creationId xmlns:p14="http://schemas.microsoft.com/office/powerpoint/2010/main" val="527925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normAutofit fontScale="40000" lnSpcReduction="20000"/>
          </a:bodyPr>
          <a:lstStyle/>
          <a:p>
            <a:pPr>
              <a:lnSpc>
                <a:spcPct val="110000"/>
              </a:lnSpc>
            </a:pPr>
            <a:r>
              <a:rPr lang="zh-CN" altLang="en-US" sz="7000" dirty="0"/>
              <a:t>面向对象单元测试案例</a:t>
            </a:r>
            <a:endParaRPr lang="en-US" altLang="zh-CN" sz="7000" dirty="0"/>
          </a:p>
          <a:p>
            <a:endParaRPr lang="en-US" altLang="zh-CN" sz="5000" dirty="0"/>
          </a:p>
          <a:p>
            <a:r>
              <a:rPr lang="en-US" altLang="zh-CN" sz="5000" dirty="0" err="1"/>
              <a:t>SampleClass</a:t>
            </a:r>
            <a:r>
              <a:rPr lang="zh-CN" altLang="zh-CN" sz="5000" dirty="0"/>
              <a:t>类</a:t>
            </a:r>
            <a:endParaRPr lang="en-US" altLang="zh-CN" sz="5000" dirty="0"/>
          </a:p>
          <a:p>
            <a:r>
              <a:rPr lang="zh-CN" altLang="zh-CN" sz="5000" dirty="0"/>
              <a:t>不变式：</a:t>
            </a:r>
            <a:r>
              <a:rPr lang="en-US" altLang="zh-CN" sz="5000" kern="0" dirty="0">
                <a:latin typeface="Times New Roman" panose="02020603050405020304" pitchFamily="18" charset="0"/>
                <a:ea typeface="宋体" panose="02010600030101010101" pitchFamily="2" charset="-122"/>
              </a:rPr>
              <a:t>Initialize().Finalize()</a:t>
            </a:r>
          </a:p>
          <a:p>
            <a:endParaRPr lang="en-US" altLang="zh-CN" sz="5000" dirty="0"/>
          </a:p>
          <a:p>
            <a:endParaRPr lang="en-US" altLang="zh-CN" sz="5000" dirty="0"/>
          </a:p>
          <a:p>
            <a:endParaRPr lang="en-US" altLang="zh-CN" sz="5000" dirty="0"/>
          </a:p>
          <a:p>
            <a:r>
              <a:rPr lang="zh-CN" altLang="zh-CN" sz="5000" dirty="0"/>
              <a:t>操作系列</a:t>
            </a:r>
            <a:r>
              <a:rPr lang="zh-CN" altLang="en-US" sz="5000" dirty="0"/>
              <a:t>：</a:t>
            </a:r>
            <a:endParaRPr lang="en-US" altLang="zh-CN" sz="5000" dirty="0"/>
          </a:p>
          <a:p>
            <a:r>
              <a:rPr lang="en-US" altLang="zh-CN" sz="5000" kern="0" dirty="0">
                <a:effectLst/>
                <a:latin typeface="Times New Roman" panose="02020603050405020304" pitchFamily="18" charset="0"/>
                <a:ea typeface="宋体" panose="02010600030101010101" pitchFamily="2" charset="-122"/>
              </a:rPr>
              <a:t>Initialize().</a:t>
            </a:r>
          </a:p>
          <a:p>
            <a:r>
              <a:rPr lang="en-US" altLang="zh-CN" sz="5000" kern="0" dirty="0">
                <a:latin typeface="Times New Roman" panose="02020603050405020304" pitchFamily="18" charset="0"/>
                <a:ea typeface="宋体" panose="02010600030101010101" pitchFamily="2" charset="-122"/>
              </a:rPr>
              <a:t>    </a:t>
            </a:r>
            <a:r>
              <a:rPr lang="en-US" altLang="zh-CN" sz="5000" kern="0" dirty="0">
                <a:effectLst/>
                <a:latin typeface="Times New Roman" panose="02020603050405020304" pitchFamily="18" charset="0"/>
                <a:ea typeface="宋体" panose="02010600030101010101" pitchFamily="2" charset="-122"/>
              </a:rPr>
              <a:t>[</a:t>
            </a:r>
            <a:r>
              <a:rPr lang="en-US" altLang="zh-CN" sz="5000" kern="0" dirty="0" err="1">
                <a:effectLst/>
                <a:latin typeface="Times New Roman" panose="02020603050405020304" pitchFamily="18" charset="0"/>
                <a:ea typeface="宋体" panose="02010600030101010101" pitchFamily="2" charset="-122"/>
              </a:rPr>
              <a:t>GetAttribute</a:t>
            </a:r>
            <a:r>
              <a:rPr lang="en-US" altLang="zh-CN" sz="5000" kern="0" dirty="0">
                <a:effectLst/>
                <a:latin typeface="Times New Roman" panose="02020603050405020304" pitchFamily="18" charset="0"/>
                <a:ea typeface="宋体" panose="02010600030101010101" pitchFamily="2" charset="-122"/>
              </a:rPr>
              <a:t>()|</a:t>
            </a:r>
            <a:r>
              <a:rPr lang="en-US" altLang="zh-CN" sz="5000" kern="0" dirty="0" err="1">
                <a:effectLst/>
                <a:latin typeface="Times New Roman" panose="02020603050405020304" pitchFamily="18" charset="0"/>
                <a:ea typeface="宋体" panose="02010600030101010101" pitchFamily="2" charset="-122"/>
              </a:rPr>
              <a:t>SetAttribute</a:t>
            </a:r>
            <a:r>
              <a:rPr lang="en-US" altLang="zh-CN" sz="5000" kern="0" dirty="0">
                <a:effectLst/>
                <a:latin typeface="Times New Roman" panose="02020603050405020304" pitchFamily="18" charset="0"/>
                <a:ea typeface="宋体" panose="02010600030101010101" pitchFamily="2" charset="-122"/>
              </a:rPr>
              <a:t>()|</a:t>
            </a:r>
            <a:r>
              <a:rPr lang="en-US" altLang="zh-CN" sz="5000" kern="0" dirty="0" err="1">
                <a:effectLst/>
                <a:latin typeface="Times New Roman" panose="02020603050405020304" pitchFamily="18" charset="0"/>
                <a:ea typeface="宋体" panose="02010600030101010101" pitchFamily="2" charset="-122"/>
              </a:rPr>
              <a:t>UpdateAttribute</a:t>
            </a:r>
            <a:r>
              <a:rPr lang="en-US" altLang="zh-CN" sz="5000" kern="0" dirty="0">
                <a:effectLst/>
                <a:latin typeface="Times New Roman" panose="02020603050405020304" pitchFamily="18" charset="0"/>
                <a:ea typeface="宋体" panose="02010600030101010101" pitchFamily="2" charset="-122"/>
              </a:rPr>
              <a:t>()|</a:t>
            </a:r>
            <a:r>
              <a:rPr lang="en-US" altLang="zh-CN" sz="5000" kern="0" dirty="0" err="1">
                <a:effectLst/>
                <a:latin typeface="Times New Roman" panose="02020603050405020304" pitchFamily="18" charset="0"/>
                <a:ea typeface="宋体" panose="02010600030101010101" pitchFamily="2" charset="-122"/>
              </a:rPr>
              <a:t>MethodWithAttribute</a:t>
            </a:r>
            <a:r>
              <a:rPr lang="en-US" altLang="zh-CN" sz="5000" kern="0" dirty="0">
                <a:effectLst/>
                <a:latin typeface="Times New Roman" panose="02020603050405020304" pitchFamily="18" charset="0"/>
                <a:ea typeface="宋体" panose="02010600030101010101" pitchFamily="2" charset="-122"/>
              </a:rPr>
              <a:t>()|</a:t>
            </a:r>
            <a:r>
              <a:rPr lang="en-US" altLang="zh-CN" sz="5000" kern="0" dirty="0" err="1">
                <a:effectLst/>
                <a:latin typeface="Times New Roman" panose="02020603050405020304" pitchFamily="18" charset="0"/>
                <a:ea typeface="宋体" panose="02010600030101010101" pitchFamily="2" charset="-122"/>
              </a:rPr>
              <a:t>MethodWithoutAttribute</a:t>
            </a:r>
            <a:r>
              <a:rPr lang="en-US" altLang="zh-CN" sz="5000" kern="0" dirty="0">
                <a:effectLst/>
                <a:latin typeface="Times New Roman" panose="02020603050405020304" pitchFamily="18" charset="0"/>
                <a:ea typeface="宋体" panose="02010600030101010101" pitchFamily="2" charset="-122"/>
              </a:rPr>
              <a:t>()]</a:t>
            </a:r>
            <a:r>
              <a:rPr lang="en-US" altLang="zh-CN" sz="5000" kern="0" baseline="30000" dirty="0">
                <a:effectLst/>
                <a:latin typeface="Times New Roman" panose="02020603050405020304" pitchFamily="18" charset="0"/>
                <a:ea typeface="宋体" panose="02010600030101010101" pitchFamily="2" charset="-122"/>
              </a:rPr>
              <a:t>n</a:t>
            </a:r>
            <a:r>
              <a:rPr lang="en-US" altLang="zh-CN" sz="5000" kern="0" dirty="0">
                <a:effectLst/>
                <a:latin typeface="Times New Roman" panose="02020603050405020304" pitchFamily="18" charset="0"/>
                <a:ea typeface="宋体" panose="02010600030101010101" pitchFamily="2" charset="-122"/>
              </a:rPr>
              <a:t>.</a:t>
            </a:r>
          </a:p>
          <a:p>
            <a:r>
              <a:rPr lang="en-US" altLang="zh-CN" sz="5000" kern="0" dirty="0">
                <a:effectLst/>
                <a:latin typeface="Times New Roman" panose="02020603050405020304" pitchFamily="18" charset="0"/>
                <a:ea typeface="宋体" panose="02010600030101010101" pitchFamily="2" charset="-122"/>
              </a:rPr>
              <a:t>Finalize()</a:t>
            </a:r>
            <a:endParaRPr lang="zh-CN" altLang="en-US" sz="5000" dirty="0"/>
          </a:p>
          <a:p>
            <a:endParaRPr lang="zh-CN" altLang="en-US"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34</a:t>
            </a:fld>
            <a:endParaRPr lang="zh-CN" altLang="en-US"/>
          </a:p>
        </p:txBody>
      </p:sp>
      <p:pic>
        <p:nvPicPr>
          <p:cNvPr id="7" name="图片 6">
            <a:extLst>
              <a:ext uri="{FF2B5EF4-FFF2-40B4-BE49-F238E27FC236}">
                <a16:creationId xmlns:a16="http://schemas.microsoft.com/office/drawing/2014/main" id="{CB856379-FC04-31F2-BBB6-0F58D1BE8C59}"/>
              </a:ext>
            </a:extLst>
          </p:cNvPr>
          <p:cNvPicPr/>
          <p:nvPr/>
        </p:nvPicPr>
        <p:blipFill rotWithShape="1">
          <a:blip r:embed="rId2"/>
          <a:srcRect l="3632" t="3761" r="16525" b="17318"/>
          <a:stretch/>
        </p:blipFill>
        <p:spPr bwMode="auto">
          <a:xfrm>
            <a:off x="7588249" y="1163443"/>
            <a:ext cx="3451787" cy="304025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596961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面向对象单元测试用例设计方法</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35</a:t>
            </a:fld>
            <a:endParaRPr lang="zh-CN" altLang="en-US"/>
          </a:p>
        </p:txBody>
      </p:sp>
      <p:graphicFrame>
        <p:nvGraphicFramePr>
          <p:cNvPr id="7" name="图示 6">
            <a:extLst>
              <a:ext uri="{FF2B5EF4-FFF2-40B4-BE49-F238E27FC236}">
                <a16:creationId xmlns:a16="http://schemas.microsoft.com/office/drawing/2014/main" id="{97F9AE5B-E1F9-48B4-E05A-7B5BB6A8FDE3}"/>
              </a:ext>
            </a:extLst>
          </p:cNvPr>
          <p:cNvGraphicFramePr/>
          <p:nvPr>
            <p:extLst>
              <p:ext uri="{D42A27DB-BD31-4B8C-83A1-F6EECF244321}">
                <p14:modId xmlns:p14="http://schemas.microsoft.com/office/powerpoint/2010/main" val="4123770713"/>
              </p:ext>
            </p:extLst>
          </p:nvPr>
        </p:nvGraphicFramePr>
        <p:xfrm>
          <a:off x="2737969" y="1923011"/>
          <a:ext cx="6827210" cy="25694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058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a:xfrm>
            <a:off x="635960" y="963827"/>
            <a:ext cx="11306657" cy="5177116"/>
          </a:xfrm>
        </p:spPr>
        <p:txBody>
          <a:bodyPr>
            <a:normAutofit fontScale="92500" lnSpcReduction="10000"/>
          </a:bodyPr>
          <a:lstStyle/>
          <a:p>
            <a:r>
              <a:rPr lang="en-US" altLang="zh-CN" dirty="0"/>
              <a:t>1</a:t>
            </a:r>
            <a:r>
              <a:rPr lang="zh-CN" altLang="en-US" dirty="0"/>
              <a:t>）</a:t>
            </a:r>
            <a:r>
              <a:rPr lang="zh-CN" altLang="zh-CN" dirty="0">
                <a:latin typeface="腾讯体 W3" panose="020C04030202040F0204" pitchFamily="34" charset="-122"/>
                <a:ea typeface="腾讯体 W3" panose="020C04030202040F0204" pitchFamily="34" charset="-122"/>
              </a:rPr>
              <a:t>随机测试</a:t>
            </a:r>
            <a:endParaRPr lang="zh-CN" altLang="en-US" dirty="0">
              <a:latin typeface="腾讯体 W3" panose="020C04030202040F0204" pitchFamily="34" charset="-122"/>
              <a:ea typeface="腾讯体 W3" panose="020C04030202040F0204" pitchFamily="34" charset="-122"/>
            </a:endParaRPr>
          </a:p>
          <a:p>
            <a:r>
              <a:rPr lang="en-US" altLang="zh-CN" dirty="0"/>
              <a:t>        </a:t>
            </a:r>
            <a:r>
              <a:rPr lang="zh-CN" altLang="zh-CN" dirty="0"/>
              <a:t>在目标待测类的最小操作集中随机引入</a:t>
            </a:r>
            <a:r>
              <a:rPr lang="en-US" altLang="zh-CN" dirty="0"/>
              <a:t>0~n</a:t>
            </a:r>
            <a:r>
              <a:rPr lang="zh-CN" altLang="zh-CN" dirty="0"/>
              <a:t>个其他操作，产生一系列随机测试用例。</a:t>
            </a:r>
            <a:endParaRPr lang="zh-CN" altLang="en-US" dirty="0"/>
          </a:p>
          <a:p>
            <a:r>
              <a:rPr lang="en-US" altLang="zh-CN" dirty="0"/>
              <a:t>       </a:t>
            </a:r>
            <a:r>
              <a:rPr lang="en-US" altLang="zh-CN" dirty="0" err="1"/>
              <a:t>SampleClass</a:t>
            </a:r>
            <a:r>
              <a:rPr lang="zh-CN" altLang="zh-CN" dirty="0"/>
              <a:t>类的操作系列</a:t>
            </a:r>
            <a:r>
              <a:rPr lang="zh-CN" altLang="en-US" dirty="0"/>
              <a:t>：</a:t>
            </a:r>
            <a:r>
              <a:rPr lang="en-US" altLang="zh-CN" sz="2800" kern="0" dirty="0">
                <a:effectLst/>
                <a:latin typeface="Times New Roman" panose="02020603050405020304" pitchFamily="18" charset="0"/>
                <a:ea typeface="宋体" panose="02010600030101010101" pitchFamily="2" charset="-122"/>
              </a:rPr>
              <a:t>          Initialize().[</a:t>
            </a:r>
            <a:r>
              <a:rPr lang="en-US" altLang="zh-CN" sz="2800" kern="0" dirty="0" err="1">
                <a:solidFill>
                  <a:srgbClr val="FF0000"/>
                </a:solidFill>
                <a:effectLst/>
                <a:latin typeface="Times New Roman" panose="02020603050405020304" pitchFamily="18" charset="0"/>
                <a:ea typeface="宋体" panose="02010600030101010101" pitchFamily="2" charset="-122"/>
              </a:rPr>
              <a:t>GetAttribute</a:t>
            </a:r>
            <a:r>
              <a:rPr lang="en-US" altLang="zh-CN" sz="2800" kern="0" dirty="0">
                <a:solidFill>
                  <a:srgbClr val="FF0000"/>
                </a:solidFill>
                <a:effectLst/>
                <a:latin typeface="Times New Roman" panose="02020603050405020304" pitchFamily="18" charset="0"/>
                <a:ea typeface="宋体" panose="02010600030101010101" pitchFamily="2" charset="-122"/>
              </a:rPr>
              <a:t>()|</a:t>
            </a:r>
            <a:r>
              <a:rPr lang="en-US" altLang="zh-CN" sz="2800" kern="0" dirty="0" err="1">
                <a:solidFill>
                  <a:srgbClr val="FF0000"/>
                </a:solidFill>
                <a:effectLst/>
                <a:latin typeface="Times New Roman" panose="02020603050405020304" pitchFamily="18" charset="0"/>
                <a:ea typeface="宋体" panose="02010600030101010101" pitchFamily="2" charset="-122"/>
              </a:rPr>
              <a:t>SetAttribute</a:t>
            </a:r>
            <a:r>
              <a:rPr lang="en-US" altLang="zh-CN" sz="2800" kern="0" dirty="0">
                <a:solidFill>
                  <a:srgbClr val="FF0000"/>
                </a:solidFill>
                <a:effectLst/>
                <a:latin typeface="Times New Roman" panose="02020603050405020304" pitchFamily="18" charset="0"/>
                <a:ea typeface="宋体" panose="02010600030101010101" pitchFamily="2" charset="-122"/>
              </a:rPr>
              <a:t>()|</a:t>
            </a:r>
            <a:r>
              <a:rPr lang="en-US" altLang="zh-CN" sz="2800" kern="0" dirty="0" err="1">
                <a:solidFill>
                  <a:srgbClr val="FF0000"/>
                </a:solidFill>
                <a:effectLst/>
                <a:latin typeface="Times New Roman" panose="02020603050405020304" pitchFamily="18" charset="0"/>
                <a:ea typeface="宋体" panose="02010600030101010101" pitchFamily="2" charset="-122"/>
              </a:rPr>
              <a:t>UpdateAttribute</a:t>
            </a:r>
            <a:r>
              <a:rPr lang="en-US" altLang="zh-CN" sz="2800" kern="0" dirty="0">
                <a:solidFill>
                  <a:srgbClr val="FF0000"/>
                </a:solidFill>
                <a:effectLst/>
                <a:latin typeface="Times New Roman" panose="02020603050405020304" pitchFamily="18" charset="0"/>
                <a:ea typeface="宋体" panose="02010600030101010101" pitchFamily="2" charset="-122"/>
              </a:rPr>
              <a:t>()|</a:t>
            </a:r>
            <a:r>
              <a:rPr lang="en-US" altLang="zh-CN" sz="2800" kern="0" dirty="0" err="1">
                <a:solidFill>
                  <a:srgbClr val="FF0000"/>
                </a:solidFill>
                <a:effectLst/>
                <a:latin typeface="Times New Roman" panose="02020603050405020304" pitchFamily="18" charset="0"/>
                <a:ea typeface="宋体" panose="02010600030101010101" pitchFamily="2" charset="-122"/>
              </a:rPr>
              <a:t>MethodWithAttribute</a:t>
            </a:r>
            <a:r>
              <a:rPr lang="en-US" altLang="zh-CN" sz="2800" kern="0" dirty="0">
                <a:solidFill>
                  <a:srgbClr val="FF0000"/>
                </a:solidFill>
                <a:effectLst/>
                <a:latin typeface="Times New Roman" panose="02020603050405020304" pitchFamily="18" charset="0"/>
                <a:ea typeface="宋体" panose="02010600030101010101" pitchFamily="2" charset="-122"/>
              </a:rPr>
              <a:t>()|</a:t>
            </a:r>
            <a:r>
              <a:rPr lang="en-US" altLang="zh-CN" sz="2800" kern="0" dirty="0" err="1">
                <a:solidFill>
                  <a:srgbClr val="FF0000"/>
                </a:solidFill>
                <a:effectLst/>
                <a:latin typeface="Times New Roman" panose="02020603050405020304" pitchFamily="18" charset="0"/>
                <a:ea typeface="宋体" panose="02010600030101010101" pitchFamily="2" charset="-122"/>
              </a:rPr>
              <a:t>MethodWithoutAttribute</a:t>
            </a:r>
            <a:r>
              <a:rPr lang="en-US" altLang="zh-CN" sz="2800" kern="0" dirty="0">
                <a:solidFill>
                  <a:srgbClr val="FF0000"/>
                </a:solidFill>
                <a:effectLst/>
                <a:latin typeface="Times New Roman" panose="02020603050405020304" pitchFamily="18" charset="0"/>
                <a:ea typeface="宋体" panose="02010600030101010101" pitchFamily="2" charset="-122"/>
              </a:rPr>
              <a:t>()</a:t>
            </a:r>
            <a:r>
              <a:rPr lang="en-US" altLang="zh-CN" sz="2800" kern="0" dirty="0">
                <a:effectLst/>
                <a:latin typeface="Times New Roman" panose="02020603050405020304" pitchFamily="18" charset="0"/>
                <a:ea typeface="宋体" panose="02010600030101010101" pitchFamily="2" charset="-122"/>
              </a:rPr>
              <a:t>]</a:t>
            </a:r>
            <a:r>
              <a:rPr lang="en-US" altLang="zh-CN" sz="2800" kern="0" baseline="30000" dirty="0" err="1">
                <a:effectLst/>
                <a:latin typeface="Times New Roman" panose="02020603050405020304" pitchFamily="18" charset="0"/>
                <a:ea typeface="宋体" panose="02010600030101010101" pitchFamily="2" charset="-122"/>
              </a:rPr>
              <a:t>n</a:t>
            </a:r>
            <a:r>
              <a:rPr lang="en-US" altLang="zh-CN" sz="2800" kern="0" dirty="0" err="1">
                <a:effectLst/>
                <a:latin typeface="Times New Roman" panose="02020603050405020304" pitchFamily="18" charset="0"/>
                <a:ea typeface="宋体" panose="02010600030101010101" pitchFamily="2" charset="-122"/>
              </a:rPr>
              <a:t>.Finalize</a:t>
            </a:r>
            <a:r>
              <a:rPr lang="en-US" altLang="zh-CN" sz="2800" kern="0" dirty="0">
                <a:effectLst/>
                <a:latin typeface="Times New Roman" panose="02020603050405020304" pitchFamily="18" charset="0"/>
                <a:ea typeface="宋体" panose="02010600030101010101" pitchFamily="2" charset="-122"/>
              </a:rPr>
              <a:t>()</a:t>
            </a:r>
          </a:p>
          <a:p>
            <a:endParaRPr lang="en-US" altLang="zh-CN" kern="0" dirty="0">
              <a:latin typeface="Times New Roman" panose="02020603050405020304" pitchFamily="18" charset="0"/>
              <a:ea typeface="宋体" panose="02010600030101010101" pitchFamily="2" charset="-122"/>
            </a:endParaRPr>
          </a:p>
          <a:p>
            <a:r>
              <a:rPr lang="zh-CN" altLang="en-US" dirty="0"/>
              <a:t>测试用例</a:t>
            </a:r>
            <a:r>
              <a:rPr lang="en-US" altLang="zh-CN" dirty="0"/>
              <a:t>r1</a:t>
            </a:r>
            <a:r>
              <a:rPr lang="zh-CN" altLang="en-US" dirty="0"/>
              <a:t>：</a:t>
            </a:r>
            <a:endParaRPr lang="en-US" altLang="zh-CN" dirty="0"/>
          </a:p>
          <a:p>
            <a:r>
              <a:rPr lang="en-US" altLang="zh-CN" sz="2800" kern="0" dirty="0">
                <a:effectLst/>
                <a:latin typeface="Times New Roman" panose="02020603050405020304" pitchFamily="18" charset="0"/>
                <a:ea typeface="宋体" panose="02010600030101010101" pitchFamily="2" charset="-122"/>
              </a:rPr>
              <a:t>Initialize().</a:t>
            </a:r>
            <a:r>
              <a:rPr lang="en-US" altLang="zh-CN" sz="2800" kern="0" dirty="0" err="1">
                <a:solidFill>
                  <a:srgbClr val="0070C0"/>
                </a:solidFill>
                <a:effectLst/>
                <a:latin typeface="Times New Roman" panose="02020603050405020304" pitchFamily="18" charset="0"/>
                <a:ea typeface="宋体" panose="02010600030101010101" pitchFamily="2" charset="-122"/>
              </a:rPr>
              <a:t>GetAttribute</a:t>
            </a:r>
            <a:r>
              <a:rPr lang="en-US" altLang="zh-CN" sz="2800" kern="0" dirty="0">
                <a:solidFill>
                  <a:srgbClr val="0070C0"/>
                </a:solidFill>
                <a:effectLst/>
                <a:latin typeface="Times New Roman" panose="02020603050405020304" pitchFamily="18" charset="0"/>
                <a:ea typeface="宋体" panose="02010600030101010101" pitchFamily="2" charset="-122"/>
              </a:rPr>
              <a:t>().</a:t>
            </a:r>
            <a:r>
              <a:rPr lang="en-US" altLang="zh-CN" sz="2800" kern="0" dirty="0" err="1">
                <a:solidFill>
                  <a:srgbClr val="0070C0"/>
                </a:solidFill>
                <a:effectLst/>
                <a:latin typeface="Times New Roman" panose="02020603050405020304" pitchFamily="18" charset="0"/>
                <a:ea typeface="宋体" panose="02010600030101010101" pitchFamily="2" charset="-122"/>
              </a:rPr>
              <a:t>SetAttribute</a:t>
            </a:r>
            <a:r>
              <a:rPr lang="en-US" altLang="zh-CN" sz="2800" kern="0" dirty="0">
                <a:solidFill>
                  <a:srgbClr val="0070C0"/>
                </a:solidFill>
                <a:effectLst/>
                <a:latin typeface="Times New Roman" panose="02020603050405020304" pitchFamily="18" charset="0"/>
                <a:ea typeface="宋体" panose="02010600030101010101" pitchFamily="2" charset="-122"/>
              </a:rPr>
              <a:t>().</a:t>
            </a:r>
            <a:r>
              <a:rPr lang="en-US" altLang="zh-CN" sz="2800" kern="0" dirty="0" err="1">
                <a:solidFill>
                  <a:srgbClr val="0070C0"/>
                </a:solidFill>
                <a:effectLst/>
                <a:latin typeface="Times New Roman" panose="02020603050405020304" pitchFamily="18" charset="0"/>
                <a:ea typeface="宋体" panose="02010600030101010101" pitchFamily="2" charset="-122"/>
              </a:rPr>
              <a:t>GetAttribute</a:t>
            </a:r>
            <a:r>
              <a:rPr lang="en-US" altLang="zh-CN" sz="2800" kern="0" dirty="0">
                <a:solidFill>
                  <a:srgbClr val="0070C0"/>
                </a:solidFill>
                <a:effectLst/>
                <a:latin typeface="Times New Roman" panose="02020603050405020304" pitchFamily="18" charset="0"/>
                <a:ea typeface="宋体" panose="02010600030101010101" pitchFamily="2" charset="-122"/>
              </a:rPr>
              <a:t>().</a:t>
            </a:r>
            <a:r>
              <a:rPr lang="en-US" altLang="zh-CN" sz="2800" kern="0" dirty="0" err="1">
                <a:solidFill>
                  <a:srgbClr val="0070C0"/>
                </a:solidFill>
                <a:effectLst/>
                <a:latin typeface="Times New Roman" panose="02020603050405020304" pitchFamily="18" charset="0"/>
                <a:ea typeface="宋体" panose="02010600030101010101" pitchFamily="2" charset="-122"/>
              </a:rPr>
              <a:t>GetAttribute</a:t>
            </a:r>
            <a:r>
              <a:rPr lang="en-US" altLang="zh-CN" sz="2800" kern="0" dirty="0">
                <a:solidFill>
                  <a:srgbClr val="0070C0"/>
                </a:solidFill>
                <a:effectLst/>
                <a:latin typeface="Times New Roman" panose="02020603050405020304" pitchFamily="18" charset="0"/>
                <a:ea typeface="宋体" panose="02010600030101010101" pitchFamily="2" charset="-122"/>
              </a:rPr>
              <a:t>().</a:t>
            </a:r>
            <a:r>
              <a:rPr lang="en-US" altLang="zh-CN" sz="2800" kern="0" dirty="0">
                <a:effectLst/>
                <a:latin typeface="Times New Roman" panose="02020603050405020304" pitchFamily="18" charset="0"/>
                <a:ea typeface="宋体" panose="02010600030101010101" pitchFamily="2" charset="-122"/>
              </a:rPr>
              <a:t>Finalize()</a:t>
            </a:r>
          </a:p>
          <a:p>
            <a:r>
              <a:rPr lang="zh-CN" altLang="en-US" dirty="0"/>
              <a:t>测试用例</a:t>
            </a:r>
            <a:r>
              <a:rPr lang="en-US" altLang="zh-CN" dirty="0"/>
              <a:t>r2</a:t>
            </a:r>
            <a:r>
              <a:rPr lang="zh-CN" altLang="en-US" dirty="0"/>
              <a:t>：</a:t>
            </a:r>
            <a:endParaRPr lang="en-US" altLang="zh-CN" dirty="0"/>
          </a:p>
          <a:p>
            <a:r>
              <a:rPr lang="en-US" altLang="zh-CN" sz="2800" kern="0" dirty="0">
                <a:effectLst/>
                <a:latin typeface="Times New Roman" panose="02020603050405020304" pitchFamily="18" charset="0"/>
                <a:ea typeface="宋体" panose="02010600030101010101" pitchFamily="2" charset="-122"/>
              </a:rPr>
              <a:t>Initialize().</a:t>
            </a:r>
            <a:r>
              <a:rPr lang="en-US" altLang="zh-CN" sz="2800" kern="0" dirty="0" err="1">
                <a:solidFill>
                  <a:srgbClr val="0070C0"/>
                </a:solidFill>
                <a:effectLst/>
                <a:latin typeface="Times New Roman" panose="02020603050405020304" pitchFamily="18" charset="0"/>
                <a:ea typeface="宋体" panose="02010600030101010101" pitchFamily="2" charset="-122"/>
              </a:rPr>
              <a:t>SetAttribute</a:t>
            </a:r>
            <a:r>
              <a:rPr lang="en-US" altLang="zh-CN" sz="2800" kern="0" dirty="0">
                <a:solidFill>
                  <a:srgbClr val="0070C0"/>
                </a:solidFill>
                <a:effectLst/>
                <a:latin typeface="Times New Roman" panose="02020603050405020304" pitchFamily="18" charset="0"/>
                <a:ea typeface="宋体" panose="02010600030101010101" pitchFamily="2" charset="-122"/>
              </a:rPr>
              <a:t>().</a:t>
            </a:r>
            <a:r>
              <a:rPr lang="en-US" altLang="zh-CN" sz="2800" kern="0" dirty="0" err="1">
                <a:solidFill>
                  <a:srgbClr val="0070C0"/>
                </a:solidFill>
                <a:effectLst/>
                <a:latin typeface="Times New Roman" panose="02020603050405020304" pitchFamily="18" charset="0"/>
                <a:ea typeface="宋体" panose="02010600030101010101" pitchFamily="2" charset="-122"/>
              </a:rPr>
              <a:t>UpdateAttribute</a:t>
            </a:r>
            <a:r>
              <a:rPr lang="en-US" altLang="zh-CN" sz="2800" kern="0" dirty="0">
                <a:solidFill>
                  <a:srgbClr val="0070C0"/>
                </a:solidFill>
                <a:effectLst/>
                <a:latin typeface="Times New Roman" panose="02020603050405020304" pitchFamily="18" charset="0"/>
                <a:ea typeface="宋体" panose="02010600030101010101" pitchFamily="2" charset="-122"/>
              </a:rPr>
              <a:t>().</a:t>
            </a:r>
            <a:r>
              <a:rPr lang="en-US" altLang="zh-CN" sz="2800" kern="0" dirty="0" err="1">
                <a:solidFill>
                  <a:srgbClr val="0070C0"/>
                </a:solidFill>
                <a:effectLst/>
                <a:latin typeface="Times New Roman" panose="02020603050405020304" pitchFamily="18" charset="0"/>
                <a:ea typeface="宋体" panose="02010600030101010101" pitchFamily="2" charset="-122"/>
              </a:rPr>
              <a:t>MethodWithAttribute</a:t>
            </a:r>
            <a:r>
              <a:rPr lang="en-US" altLang="zh-CN" sz="2800" kern="0" dirty="0">
                <a:solidFill>
                  <a:srgbClr val="0070C0"/>
                </a:solidFill>
                <a:effectLst/>
                <a:latin typeface="Times New Roman" panose="02020603050405020304" pitchFamily="18" charset="0"/>
                <a:ea typeface="宋体" panose="02010600030101010101" pitchFamily="2" charset="-122"/>
              </a:rPr>
              <a:t>().</a:t>
            </a:r>
            <a:r>
              <a:rPr lang="en-US" altLang="zh-CN" sz="2800" kern="0" dirty="0">
                <a:effectLst/>
                <a:latin typeface="Times New Roman" panose="02020603050405020304" pitchFamily="18" charset="0"/>
                <a:ea typeface="宋体" panose="02010600030101010101" pitchFamily="2" charset="-122"/>
              </a:rPr>
              <a:t>Finalize()</a:t>
            </a:r>
            <a:endParaRPr lang="zh-CN" altLang="en-US" dirty="0"/>
          </a:p>
          <a:p>
            <a:endParaRPr lang="zh-CN" altLang="en-US" dirty="0"/>
          </a:p>
          <a:p>
            <a:endParaRPr lang="zh-CN" altLang="en-US" dirty="0"/>
          </a:p>
          <a:p>
            <a:endParaRPr lang="zh-CN" altLang="en-US" dirty="0"/>
          </a:p>
          <a:p>
            <a:endParaRPr lang="zh-CN" altLang="en-US"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36</a:t>
            </a:fld>
            <a:endParaRPr lang="zh-CN" altLang="en-US"/>
          </a:p>
        </p:txBody>
      </p:sp>
    </p:spTree>
    <p:extLst>
      <p:ext uri="{BB962C8B-B14F-4D97-AF65-F5344CB8AC3E}">
        <p14:creationId xmlns:p14="http://schemas.microsoft.com/office/powerpoint/2010/main" val="37412775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2</a:t>
            </a:r>
            <a:r>
              <a:rPr lang="zh-CN" altLang="en-US" dirty="0"/>
              <a:t>）</a:t>
            </a:r>
            <a:r>
              <a:rPr lang="zh-CN" altLang="zh-CN" dirty="0"/>
              <a:t>划分</a:t>
            </a:r>
            <a:r>
              <a:rPr lang="zh-CN" altLang="en-US" dirty="0"/>
              <a:t>测试</a:t>
            </a:r>
            <a:endParaRPr lang="en-US" altLang="zh-CN" dirty="0"/>
          </a:p>
          <a:p>
            <a:r>
              <a:rPr lang="en-US" altLang="zh-CN" dirty="0"/>
              <a:t>        </a:t>
            </a: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37</a:t>
            </a:fld>
            <a:endParaRPr lang="zh-CN" altLang="en-US"/>
          </a:p>
        </p:txBody>
      </p:sp>
      <p:graphicFrame>
        <p:nvGraphicFramePr>
          <p:cNvPr id="8" name="图示 7">
            <a:extLst>
              <a:ext uri="{FF2B5EF4-FFF2-40B4-BE49-F238E27FC236}">
                <a16:creationId xmlns:a16="http://schemas.microsoft.com/office/drawing/2014/main" id="{D86A68D9-963B-D9EB-84AE-B3D583EE9FDA}"/>
              </a:ext>
            </a:extLst>
          </p:cNvPr>
          <p:cNvGraphicFramePr/>
          <p:nvPr>
            <p:extLst>
              <p:ext uri="{D42A27DB-BD31-4B8C-83A1-F6EECF244321}">
                <p14:modId xmlns:p14="http://schemas.microsoft.com/office/powerpoint/2010/main" val="1586127004"/>
              </p:ext>
            </p:extLst>
          </p:nvPr>
        </p:nvGraphicFramePr>
        <p:xfrm>
          <a:off x="3338020" y="1396538"/>
          <a:ext cx="5855855" cy="37331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3097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zh-CN" dirty="0"/>
              <a:t>基于状态的划分</a:t>
            </a:r>
            <a:endParaRPr lang="en-US" altLang="zh-CN" dirty="0"/>
          </a:p>
          <a:p>
            <a:r>
              <a:rPr lang="en-US" altLang="zh-CN" dirty="0"/>
              <a:t>        </a:t>
            </a:r>
            <a:r>
              <a:rPr lang="zh-CN" altLang="zh-CN" dirty="0"/>
              <a:t>根据类操作是否改变类的状态（属性）来划分类操作，并在最小操作集的基础上设计测试用例。</a:t>
            </a:r>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38</a:t>
            </a:fld>
            <a:endParaRPr lang="zh-CN" altLang="en-US"/>
          </a:p>
        </p:txBody>
      </p:sp>
      <p:pic>
        <p:nvPicPr>
          <p:cNvPr id="7" name="图片 6">
            <a:extLst>
              <a:ext uri="{FF2B5EF4-FFF2-40B4-BE49-F238E27FC236}">
                <a16:creationId xmlns:a16="http://schemas.microsoft.com/office/drawing/2014/main" id="{B32994C6-01ED-A4E5-7CD9-177145C001D3}"/>
              </a:ext>
            </a:extLst>
          </p:cNvPr>
          <p:cNvPicPr/>
          <p:nvPr/>
        </p:nvPicPr>
        <p:blipFill rotWithShape="1">
          <a:blip r:embed="rId2"/>
          <a:srcRect l="3632" t="3761" r="16525" b="17318"/>
          <a:stretch/>
        </p:blipFill>
        <p:spPr bwMode="auto">
          <a:xfrm>
            <a:off x="1964701" y="2990682"/>
            <a:ext cx="3299633" cy="3150261"/>
          </a:xfrm>
          <a:prstGeom prst="rect">
            <a:avLst/>
          </a:prstGeom>
          <a:ln>
            <a:noFill/>
          </a:ln>
          <a:extLst>
            <a:ext uri="{53640926-AAD7-44D8-BBD7-CCE9431645EC}">
              <a14:shadowObscured xmlns:a14="http://schemas.microsoft.com/office/drawing/2010/main"/>
            </a:ext>
          </a:extLst>
        </p:spPr>
      </p:pic>
      <p:sp>
        <p:nvSpPr>
          <p:cNvPr id="14" name="文本框 13">
            <a:extLst>
              <a:ext uri="{FF2B5EF4-FFF2-40B4-BE49-F238E27FC236}">
                <a16:creationId xmlns:a16="http://schemas.microsoft.com/office/drawing/2014/main" id="{13DA9AF4-A51B-D492-AFED-2EB4F0424357}"/>
              </a:ext>
            </a:extLst>
          </p:cNvPr>
          <p:cNvSpPr txBox="1"/>
          <p:nvPr/>
        </p:nvSpPr>
        <p:spPr>
          <a:xfrm>
            <a:off x="7043652" y="2832946"/>
            <a:ext cx="3834938" cy="2677656"/>
          </a:xfrm>
          <a:prstGeom prst="rect">
            <a:avLst/>
          </a:prstGeom>
          <a:noFill/>
        </p:spPr>
        <p:txBody>
          <a:bodyPr wrap="square">
            <a:spAutoFit/>
          </a:bodyPr>
          <a:lstStyle/>
          <a:p>
            <a:r>
              <a:rPr lang="zh-CN" altLang="zh-CN" sz="2400" dirty="0">
                <a:latin typeface="腾讯体 W3" panose="020C04030202040F0204" pitchFamily="34" charset="-122"/>
                <a:ea typeface="腾讯体 W3" panose="020C04030202040F0204" pitchFamily="34" charset="-122"/>
              </a:rPr>
              <a:t>会改变类状态</a:t>
            </a:r>
            <a:r>
              <a:rPr lang="zh-CN" altLang="en-US" sz="2400" dirty="0">
                <a:latin typeface="腾讯体 W3" panose="020C04030202040F0204" pitchFamily="34" charset="-122"/>
                <a:ea typeface="腾讯体 W3" panose="020C04030202040F0204" pitchFamily="34" charset="-122"/>
              </a:rPr>
              <a:t>的操作</a:t>
            </a:r>
            <a:endParaRPr lang="en-US" altLang="zh-CN" sz="2400" dirty="0">
              <a:latin typeface="腾讯体 W3" panose="020C04030202040F0204" pitchFamily="34" charset="-122"/>
              <a:ea typeface="腾讯体 W3" panose="020C04030202040F0204" pitchFamily="34" charset="-122"/>
            </a:endParaRPr>
          </a:p>
          <a:p>
            <a:r>
              <a:rPr lang="en-US" altLang="zh-CN" sz="2400" dirty="0"/>
              <a:t>      </a:t>
            </a:r>
            <a:r>
              <a:rPr lang="en-US" altLang="zh-CN" sz="2400" dirty="0" err="1"/>
              <a:t>SetAttribute</a:t>
            </a:r>
            <a:r>
              <a:rPr lang="en-US" altLang="zh-CN" sz="2400" dirty="0"/>
              <a:t>()</a:t>
            </a:r>
          </a:p>
          <a:p>
            <a:r>
              <a:rPr lang="en-US" altLang="zh-CN" sz="2400" dirty="0"/>
              <a:t>      </a:t>
            </a:r>
            <a:r>
              <a:rPr lang="en-US" altLang="zh-CN" sz="2400" dirty="0" err="1"/>
              <a:t>UpdateAttribute</a:t>
            </a:r>
            <a:r>
              <a:rPr lang="en-US" altLang="zh-CN" sz="2400" dirty="0"/>
              <a:t>()</a:t>
            </a:r>
          </a:p>
          <a:p>
            <a:r>
              <a:rPr lang="zh-CN" altLang="zh-CN" sz="2400" dirty="0">
                <a:latin typeface="腾讯体 W3" panose="020C04030202040F0204" pitchFamily="34" charset="-122"/>
                <a:ea typeface="腾讯体 W3" panose="020C04030202040F0204" pitchFamily="34" charset="-122"/>
              </a:rPr>
              <a:t>不会改变类状态</a:t>
            </a:r>
            <a:r>
              <a:rPr lang="zh-CN" altLang="en-US" sz="2400" dirty="0">
                <a:latin typeface="腾讯体 W3" panose="020C04030202040F0204" pitchFamily="34" charset="-122"/>
                <a:ea typeface="腾讯体 W3" panose="020C04030202040F0204" pitchFamily="34" charset="-122"/>
              </a:rPr>
              <a:t>的操作</a:t>
            </a:r>
            <a:endParaRPr lang="en-US" altLang="zh-CN" sz="2400" dirty="0">
              <a:latin typeface="腾讯体 W3" panose="020C04030202040F0204" pitchFamily="34" charset="-122"/>
              <a:ea typeface="腾讯体 W3" panose="020C04030202040F0204" pitchFamily="34" charset="-122"/>
            </a:endParaRPr>
          </a:p>
          <a:p>
            <a:r>
              <a:rPr lang="en-US" altLang="zh-CN" sz="2400" dirty="0"/>
              <a:t>      </a:t>
            </a:r>
            <a:r>
              <a:rPr lang="en-US" altLang="zh-CN" sz="2400" dirty="0" err="1"/>
              <a:t>GetAttribute</a:t>
            </a:r>
            <a:r>
              <a:rPr lang="en-US" altLang="zh-CN" sz="2400" dirty="0"/>
              <a:t>()</a:t>
            </a:r>
          </a:p>
          <a:p>
            <a:r>
              <a:rPr lang="en-US" altLang="zh-CN" sz="2400" dirty="0"/>
              <a:t>      </a:t>
            </a:r>
            <a:r>
              <a:rPr lang="en-US" altLang="zh-CN" sz="2400" dirty="0" err="1"/>
              <a:t>MethodWithAttribute</a:t>
            </a:r>
            <a:r>
              <a:rPr lang="en-US" altLang="zh-CN" sz="2400" dirty="0"/>
              <a:t>()</a:t>
            </a:r>
          </a:p>
          <a:p>
            <a:r>
              <a:rPr lang="en-US" altLang="zh-CN" sz="2400" dirty="0"/>
              <a:t>      </a:t>
            </a:r>
            <a:r>
              <a:rPr lang="en-US" altLang="zh-CN" sz="2400" dirty="0" err="1"/>
              <a:t>MethodWithoutAttribute</a:t>
            </a:r>
            <a:r>
              <a:rPr lang="en-US" altLang="zh-CN" sz="2400" dirty="0"/>
              <a:t>()</a:t>
            </a:r>
          </a:p>
        </p:txBody>
      </p:sp>
    </p:spTree>
    <p:extLst>
      <p:ext uri="{BB962C8B-B14F-4D97-AF65-F5344CB8AC3E}">
        <p14:creationId xmlns:p14="http://schemas.microsoft.com/office/powerpoint/2010/main" val="8711359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noAutofit/>
          </a:bodyPr>
          <a:lstStyle/>
          <a:p>
            <a:r>
              <a:rPr lang="zh-CN" altLang="en-US" sz="2400" dirty="0"/>
              <a:t>测试用例</a:t>
            </a:r>
            <a:r>
              <a:rPr lang="en-US" altLang="zh-CN" sz="2400" dirty="0"/>
              <a:t>p1</a:t>
            </a:r>
            <a:r>
              <a:rPr lang="zh-CN" altLang="en-US" sz="2400" dirty="0"/>
              <a:t>（改变类状态的操作</a:t>
            </a:r>
            <a:r>
              <a:rPr lang="en-US" altLang="zh-CN" sz="2400" dirty="0"/>
              <a:t>1</a:t>
            </a:r>
            <a:r>
              <a:rPr lang="zh-CN" altLang="en-US" sz="2400" dirty="0"/>
              <a:t>）：</a:t>
            </a:r>
          </a:p>
          <a:p>
            <a:pPr marL="0"/>
            <a:r>
              <a:rPr lang="zh-CN" altLang="en-US" sz="2400" dirty="0"/>
              <a:t>	</a:t>
            </a:r>
            <a:r>
              <a:rPr lang="en-US" altLang="zh-CN" sz="2400" dirty="0">
                <a:solidFill>
                  <a:schemeClr val="tx1"/>
                </a:solidFill>
                <a:latin typeface="+mn-lt"/>
                <a:ea typeface="+mn-ea"/>
              </a:rPr>
              <a:t>Initialize().</a:t>
            </a:r>
            <a:r>
              <a:rPr lang="en-US" altLang="zh-CN" sz="2400" dirty="0" err="1">
                <a:solidFill>
                  <a:schemeClr val="tx1"/>
                </a:solidFill>
                <a:latin typeface="+mn-lt"/>
                <a:ea typeface="+mn-ea"/>
              </a:rPr>
              <a:t>SetAttribute</a:t>
            </a:r>
            <a:r>
              <a:rPr lang="en-US" altLang="zh-CN" sz="2400" dirty="0">
                <a:solidFill>
                  <a:schemeClr val="tx1"/>
                </a:solidFill>
                <a:latin typeface="+mn-lt"/>
                <a:ea typeface="+mn-ea"/>
              </a:rPr>
              <a:t>().Finalize()</a:t>
            </a:r>
            <a:endParaRPr lang="en-US" altLang="zh-CN" sz="2400" dirty="0"/>
          </a:p>
          <a:p>
            <a:r>
              <a:rPr lang="zh-CN" altLang="en-US" sz="2400" dirty="0"/>
              <a:t>测试用例</a:t>
            </a:r>
            <a:r>
              <a:rPr lang="en-US" altLang="zh-CN" sz="2400" dirty="0"/>
              <a:t>p2</a:t>
            </a:r>
            <a:r>
              <a:rPr lang="zh-CN" altLang="en-US" sz="2400" dirty="0"/>
              <a:t>（改变类状态的操作</a:t>
            </a:r>
            <a:r>
              <a:rPr lang="en-US" altLang="zh-CN" sz="2400" dirty="0"/>
              <a:t>2</a:t>
            </a:r>
            <a:r>
              <a:rPr lang="zh-CN" altLang="en-US" sz="2400" dirty="0"/>
              <a:t>）：</a:t>
            </a:r>
          </a:p>
          <a:p>
            <a:pPr marL="0"/>
            <a:r>
              <a:rPr lang="zh-CN" altLang="en-US" sz="2400" dirty="0"/>
              <a:t>	</a:t>
            </a:r>
            <a:r>
              <a:rPr lang="en-US" altLang="zh-CN" sz="2400" dirty="0">
                <a:solidFill>
                  <a:schemeClr val="tx1"/>
                </a:solidFill>
                <a:latin typeface="+mn-lt"/>
                <a:ea typeface="+mn-ea"/>
              </a:rPr>
              <a:t>Initialize().</a:t>
            </a:r>
            <a:r>
              <a:rPr lang="en-US" altLang="zh-CN" sz="2400" dirty="0" err="1">
                <a:solidFill>
                  <a:schemeClr val="tx1"/>
                </a:solidFill>
                <a:latin typeface="+mn-lt"/>
                <a:ea typeface="+mn-ea"/>
              </a:rPr>
              <a:t>UpdateAttribute</a:t>
            </a:r>
            <a:r>
              <a:rPr lang="en-US" altLang="zh-CN" sz="2400" dirty="0">
                <a:solidFill>
                  <a:schemeClr val="tx1"/>
                </a:solidFill>
                <a:latin typeface="+mn-lt"/>
                <a:ea typeface="+mn-ea"/>
              </a:rPr>
              <a:t>().Finalize()</a:t>
            </a:r>
            <a:endParaRPr lang="en-US" altLang="zh-CN" sz="2400" dirty="0"/>
          </a:p>
          <a:p>
            <a:r>
              <a:rPr lang="zh-CN" altLang="en-US" sz="2400" dirty="0"/>
              <a:t>测试用例</a:t>
            </a:r>
            <a:r>
              <a:rPr lang="en-US" altLang="zh-CN" sz="2400" dirty="0"/>
              <a:t>p3</a:t>
            </a:r>
            <a:r>
              <a:rPr lang="zh-CN" altLang="en-US" sz="2400" dirty="0"/>
              <a:t>（改变类状态的操作</a:t>
            </a:r>
            <a:r>
              <a:rPr lang="en-US" altLang="zh-CN" sz="2400" dirty="0"/>
              <a:t>3</a:t>
            </a:r>
            <a:r>
              <a:rPr lang="zh-CN" altLang="en-US" sz="2400" dirty="0"/>
              <a:t>）：</a:t>
            </a:r>
          </a:p>
          <a:p>
            <a:pPr marL="0"/>
            <a:r>
              <a:rPr lang="zh-CN" altLang="en-US" sz="2400" dirty="0"/>
              <a:t>	</a:t>
            </a:r>
            <a:r>
              <a:rPr lang="en-US" altLang="zh-CN" sz="2400" dirty="0">
                <a:solidFill>
                  <a:schemeClr val="tx1"/>
                </a:solidFill>
                <a:latin typeface="+mn-lt"/>
                <a:ea typeface="+mn-ea"/>
              </a:rPr>
              <a:t>Initialize().</a:t>
            </a:r>
            <a:r>
              <a:rPr lang="en-US" altLang="zh-CN" sz="2400" dirty="0" err="1">
                <a:solidFill>
                  <a:schemeClr val="tx1"/>
                </a:solidFill>
                <a:latin typeface="+mn-lt"/>
                <a:ea typeface="+mn-ea"/>
              </a:rPr>
              <a:t>UpdateAttribute</a:t>
            </a:r>
            <a:r>
              <a:rPr lang="en-US" altLang="zh-CN" sz="2400" dirty="0">
                <a:solidFill>
                  <a:schemeClr val="tx1"/>
                </a:solidFill>
                <a:latin typeface="+mn-lt"/>
                <a:ea typeface="+mn-ea"/>
              </a:rPr>
              <a:t>().</a:t>
            </a:r>
            <a:r>
              <a:rPr lang="en-US" altLang="zh-CN" sz="2400" dirty="0" err="1">
                <a:solidFill>
                  <a:schemeClr val="tx1"/>
                </a:solidFill>
                <a:latin typeface="+mn-lt"/>
                <a:ea typeface="+mn-ea"/>
              </a:rPr>
              <a:t>SetAttribute</a:t>
            </a:r>
            <a:r>
              <a:rPr lang="en-US" altLang="zh-CN" sz="2400" dirty="0">
                <a:solidFill>
                  <a:schemeClr val="tx1"/>
                </a:solidFill>
                <a:latin typeface="+mn-lt"/>
                <a:ea typeface="+mn-ea"/>
              </a:rPr>
              <a:t>().Finalize()</a:t>
            </a:r>
            <a:endParaRPr lang="en-US" altLang="zh-CN" sz="2400" dirty="0"/>
          </a:p>
          <a:p>
            <a:r>
              <a:rPr lang="zh-CN" altLang="en-US" sz="2400" dirty="0"/>
              <a:t>测试用例</a:t>
            </a:r>
            <a:r>
              <a:rPr lang="en-US" altLang="zh-CN" sz="2400" dirty="0"/>
              <a:t>p4</a:t>
            </a:r>
            <a:r>
              <a:rPr lang="zh-CN" altLang="en-US" sz="2400" dirty="0"/>
              <a:t>（不改变类状态的操作）：</a:t>
            </a:r>
          </a:p>
          <a:p>
            <a:r>
              <a:rPr lang="zh-CN" altLang="en-US" sz="2400" dirty="0"/>
              <a:t>	</a:t>
            </a:r>
            <a:r>
              <a:rPr lang="en-US" altLang="zh-CN" sz="2400" dirty="0">
                <a:solidFill>
                  <a:schemeClr val="tx1"/>
                </a:solidFill>
                <a:latin typeface="+mn-lt"/>
                <a:ea typeface="+mn-ea"/>
              </a:rPr>
              <a:t>Initialize().</a:t>
            </a:r>
            <a:r>
              <a:rPr lang="en-US" altLang="zh-CN" sz="2400" dirty="0" err="1">
                <a:solidFill>
                  <a:schemeClr val="tx1"/>
                </a:solidFill>
                <a:latin typeface="+mn-lt"/>
                <a:ea typeface="+mn-ea"/>
              </a:rPr>
              <a:t>GetAttribute</a:t>
            </a:r>
            <a:r>
              <a:rPr lang="en-US" altLang="zh-CN" sz="2400" dirty="0">
                <a:solidFill>
                  <a:schemeClr val="tx1"/>
                </a:solidFill>
                <a:latin typeface="+mn-lt"/>
                <a:ea typeface="+mn-ea"/>
              </a:rPr>
              <a:t>().Finalize()</a:t>
            </a:r>
            <a:endParaRPr lang="en-US" altLang="zh-CN" sz="2400" dirty="0"/>
          </a:p>
          <a:p>
            <a:r>
              <a:rPr lang="zh-CN" altLang="en-US" sz="2400" dirty="0"/>
              <a:t>测试用例</a:t>
            </a:r>
            <a:r>
              <a:rPr lang="en-US" altLang="zh-CN" sz="2400" dirty="0"/>
              <a:t>p5</a:t>
            </a:r>
            <a:r>
              <a:rPr lang="zh-CN" altLang="en-US" sz="2400" dirty="0"/>
              <a:t>（不改变类状态的操作）：</a:t>
            </a:r>
          </a:p>
          <a:p>
            <a:r>
              <a:rPr lang="zh-CN" altLang="en-US" sz="2400" dirty="0"/>
              <a:t>	</a:t>
            </a:r>
            <a:r>
              <a:rPr lang="en-US" altLang="zh-CN" sz="2400" dirty="0">
                <a:solidFill>
                  <a:schemeClr val="tx1"/>
                </a:solidFill>
                <a:latin typeface="+mn-lt"/>
                <a:ea typeface="+mn-ea"/>
              </a:rPr>
              <a:t>Initialize().</a:t>
            </a:r>
            <a:r>
              <a:rPr lang="en-US" altLang="zh-CN" sz="2400" dirty="0" err="1">
                <a:solidFill>
                  <a:schemeClr val="tx1"/>
                </a:solidFill>
                <a:latin typeface="+mn-lt"/>
                <a:ea typeface="+mn-ea"/>
              </a:rPr>
              <a:t>MethodWithAttribute</a:t>
            </a:r>
            <a:r>
              <a:rPr lang="en-US" altLang="zh-CN" sz="2400" dirty="0">
                <a:solidFill>
                  <a:schemeClr val="tx1"/>
                </a:solidFill>
                <a:latin typeface="+mn-lt"/>
                <a:ea typeface="+mn-ea"/>
              </a:rPr>
              <a:t>().Finalize()</a:t>
            </a:r>
            <a:endParaRPr lang="zh-CN" altLang="en-US" sz="2400" dirty="0">
              <a:solidFill>
                <a:schemeClr val="tx1"/>
              </a:solidFill>
              <a:latin typeface="+mn-lt"/>
              <a:ea typeface="+mn-ea"/>
            </a:endParaRP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39</a:t>
            </a:fld>
            <a:endParaRPr lang="zh-CN" altLang="en-US"/>
          </a:p>
        </p:txBody>
      </p:sp>
      <p:pic>
        <p:nvPicPr>
          <p:cNvPr id="7" name="图片 6">
            <a:extLst>
              <a:ext uri="{FF2B5EF4-FFF2-40B4-BE49-F238E27FC236}">
                <a16:creationId xmlns:a16="http://schemas.microsoft.com/office/drawing/2014/main" id="{96B55F6A-2495-4D8C-1E2F-154B3407019D}"/>
              </a:ext>
            </a:extLst>
          </p:cNvPr>
          <p:cNvPicPr/>
          <p:nvPr/>
        </p:nvPicPr>
        <p:blipFill rotWithShape="1">
          <a:blip r:embed="rId2"/>
          <a:srcRect l="3632" t="3761" r="16525" b="17318"/>
          <a:stretch/>
        </p:blipFill>
        <p:spPr bwMode="auto">
          <a:xfrm>
            <a:off x="8508989" y="844601"/>
            <a:ext cx="3299633" cy="31502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500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pPr marL="0" indent="0">
              <a:buNone/>
            </a:pPr>
            <a:r>
              <a:rPr lang="zh-CN" altLang="en-US" dirty="0"/>
              <a:t>项目文件组织实施：</a:t>
            </a:r>
            <a:endParaRPr lang="en-US" altLang="zh-CN" dirty="0"/>
          </a:p>
          <a:p>
            <a:pPr marL="0" indent="0">
              <a:buNone/>
            </a:pP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a:t>
            </a:fld>
            <a:endParaRPr lang="zh-CN" altLang="en-US"/>
          </a:p>
        </p:txBody>
      </p:sp>
      <p:graphicFrame>
        <p:nvGraphicFramePr>
          <p:cNvPr id="7" name="图示 6">
            <a:extLst>
              <a:ext uri="{FF2B5EF4-FFF2-40B4-BE49-F238E27FC236}">
                <a16:creationId xmlns:a16="http://schemas.microsoft.com/office/drawing/2014/main" id="{9E8E9EEB-8D27-6363-6C36-A2427DAB6563}"/>
              </a:ext>
            </a:extLst>
          </p:cNvPr>
          <p:cNvGraphicFramePr/>
          <p:nvPr>
            <p:extLst>
              <p:ext uri="{D42A27DB-BD31-4B8C-83A1-F6EECF244321}">
                <p14:modId xmlns:p14="http://schemas.microsoft.com/office/powerpoint/2010/main" val="3964734196"/>
              </p:ext>
            </p:extLst>
          </p:nvPr>
        </p:nvGraphicFramePr>
        <p:xfrm>
          <a:off x="2169651" y="1641987"/>
          <a:ext cx="7244735" cy="43931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803735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zh-CN" dirty="0"/>
              <a:t>基于属性的划分</a:t>
            </a:r>
            <a:endParaRPr lang="en-US" altLang="zh-CN" dirty="0"/>
          </a:p>
          <a:p>
            <a:r>
              <a:rPr lang="en-US" altLang="zh-CN" dirty="0"/>
              <a:t>         </a:t>
            </a:r>
            <a:r>
              <a:rPr lang="zh-CN" altLang="zh-CN" dirty="0"/>
              <a:t>根据类操作</a:t>
            </a:r>
            <a:r>
              <a:rPr lang="zh-CN" altLang="en-US" dirty="0"/>
              <a:t>对属性的操作方式来划分类操作，</a:t>
            </a:r>
            <a:r>
              <a:rPr lang="zh-CN" altLang="zh-CN" dirty="0"/>
              <a:t>并在最小操作集的基础上设计测试用例。</a:t>
            </a:r>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40</a:t>
            </a:fld>
            <a:endParaRPr lang="zh-CN" altLang="en-US"/>
          </a:p>
        </p:txBody>
      </p:sp>
      <p:pic>
        <p:nvPicPr>
          <p:cNvPr id="7" name="图片 6">
            <a:extLst>
              <a:ext uri="{FF2B5EF4-FFF2-40B4-BE49-F238E27FC236}">
                <a16:creationId xmlns:a16="http://schemas.microsoft.com/office/drawing/2014/main" id="{4540479E-DF9D-C572-6B17-F77D4E99B86A}"/>
              </a:ext>
            </a:extLst>
          </p:cNvPr>
          <p:cNvPicPr/>
          <p:nvPr/>
        </p:nvPicPr>
        <p:blipFill rotWithShape="1">
          <a:blip r:embed="rId2"/>
          <a:srcRect l="3632" t="3761" r="16525" b="17318"/>
          <a:stretch/>
        </p:blipFill>
        <p:spPr bwMode="auto">
          <a:xfrm>
            <a:off x="1820614" y="2809701"/>
            <a:ext cx="3102277" cy="2961839"/>
          </a:xfrm>
          <a:prstGeom prst="rect">
            <a:avLst/>
          </a:prstGeom>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90B01D70-18B9-9886-8F2D-7AE3802A5C55}"/>
              </a:ext>
            </a:extLst>
          </p:cNvPr>
          <p:cNvSpPr txBox="1"/>
          <p:nvPr/>
        </p:nvSpPr>
        <p:spPr>
          <a:xfrm>
            <a:off x="6589222" y="2724552"/>
            <a:ext cx="4145279" cy="3046988"/>
          </a:xfrm>
          <a:prstGeom prst="rect">
            <a:avLst/>
          </a:prstGeom>
          <a:noFill/>
        </p:spPr>
        <p:txBody>
          <a:bodyPr wrap="square">
            <a:spAutoFit/>
          </a:bodyPr>
          <a:lstStyle/>
          <a:p>
            <a:r>
              <a:rPr lang="zh-CN" altLang="en-US" sz="2400" dirty="0">
                <a:latin typeface="腾讯体 W3" panose="020C04030202040F0204" pitchFamily="34" charset="-122"/>
                <a:ea typeface="腾讯体 W3" panose="020C04030202040F0204" pitchFamily="34" charset="-122"/>
              </a:rPr>
              <a:t>使用属性的操作</a:t>
            </a:r>
            <a:r>
              <a:rPr lang="en-US" altLang="zh-CN" sz="2400" dirty="0">
                <a:latin typeface="腾讯体 W3" panose="020C04030202040F0204" pitchFamily="34" charset="-122"/>
                <a:ea typeface="腾讯体 W3" panose="020C04030202040F0204" pitchFamily="34" charset="-122"/>
              </a:rPr>
              <a:t>:</a:t>
            </a:r>
          </a:p>
          <a:p>
            <a:r>
              <a:rPr lang="en-US" altLang="zh-CN" sz="2400" dirty="0"/>
              <a:t>      </a:t>
            </a:r>
            <a:r>
              <a:rPr lang="en-US" altLang="zh-CN" sz="2400" dirty="0" err="1"/>
              <a:t>GetAttribute</a:t>
            </a:r>
            <a:r>
              <a:rPr lang="en-US" altLang="zh-CN" sz="2400" dirty="0"/>
              <a:t>()</a:t>
            </a:r>
          </a:p>
          <a:p>
            <a:r>
              <a:rPr lang="en-US" altLang="zh-CN" sz="2400" dirty="0"/>
              <a:t>      </a:t>
            </a:r>
            <a:r>
              <a:rPr lang="en-US" altLang="zh-CN" sz="2400" dirty="0" err="1"/>
              <a:t>MethodWithAttribute</a:t>
            </a:r>
            <a:r>
              <a:rPr lang="en-US" altLang="zh-CN" sz="2400" dirty="0"/>
              <a:t>()</a:t>
            </a:r>
          </a:p>
          <a:p>
            <a:r>
              <a:rPr lang="zh-CN" altLang="en-US" sz="2400" dirty="0">
                <a:latin typeface="腾讯体 W3" panose="020C04030202040F0204" pitchFamily="34" charset="-122"/>
                <a:ea typeface="腾讯体 W3" panose="020C04030202040F0204" pitchFamily="34" charset="-122"/>
              </a:rPr>
              <a:t>修改属性的操作</a:t>
            </a:r>
            <a:r>
              <a:rPr lang="en-US" altLang="zh-CN" sz="2400" dirty="0">
                <a:latin typeface="腾讯体 W3" panose="020C04030202040F0204" pitchFamily="34" charset="-122"/>
                <a:ea typeface="腾讯体 W3" panose="020C04030202040F0204" pitchFamily="34" charset="-122"/>
              </a:rPr>
              <a:t>:</a:t>
            </a:r>
          </a:p>
          <a:p>
            <a:r>
              <a:rPr lang="en-US" altLang="zh-CN" sz="2400" dirty="0"/>
              <a:t>      </a:t>
            </a:r>
            <a:r>
              <a:rPr lang="en-US" altLang="zh-CN" sz="2400" dirty="0" err="1"/>
              <a:t>SetAttribute</a:t>
            </a:r>
            <a:r>
              <a:rPr lang="en-US" altLang="zh-CN" sz="2400" dirty="0"/>
              <a:t>()</a:t>
            </a:r>
          </a:p>
          <a:p>
            <a:r>
              <a:rPr lang="en-US" altLang="zh-CN" sz="2400" dirty="0"/>
              <a:t>      </a:t>
            </a:r>
            <a:r>
              <a:rPr lang="en-US" altLang="zh-CN" sz="2400" dirty="0" err="1"/>
              <a:t>UpdateAttribute</a:t>
            </a:r>
            <a:r>
              <a:rPr lang="en-US" altLang="zh-CN" sz="2400" dirty="0"/>
              <a:t>()</a:t>
            </a:r>
          </a:p>
          <a:p>
            <a:r>
              <a:rPr lang="zh-CN" altLang="en-US" sz="2400" dirty="0">
                <a:latin typeface="腾讯体 W3" panose="020C04030202040F0204" pitchFamily="34" charset="-122"/>
                <a:ea typeface="腾讯体 W3" panose="020C04030202040F0204" pitchFamily="34" charset="-122"/>
              </a:rPr>
              <a:t>不使用也不修改属性的操作</a:t>
            </a:r>
            <a:r>
              <a:rPr lang="en-US" altLang="zh-CN" sz="2400" dirty="0">
                <a:latin typeface="腾讯体 W3" panose="020C04030202040F0204" pitchFamily="34" charset="-122"/>
                <a:ea typeface="腾讯体 W3" panose="020C04030202040F0204" pitchFamily="34" charset="-122"/>
              </a:rPr>
              <a:t>:</a:t>
            </a:r>
          </a:p>
          <a:p>
            <a:r>
              <a:rPr lang="en-US" altLang="zh-CN" sz="2400" dirty="0"/>
              <a:t>      </a:t>
            </a:r>
            <a:r>
              <a:rPr lang="en-US" altLang="zh-CN" sz="2400" dirty="0" err="1"/>
              <a:t>MethodWithoutAttribute</a:t>
            </a:r>
            <a:r>
              <a:rPr lang="en-US" altLang="zh-CN" sz="2400" dirty="0"/>
              <a:t>()</a:t>
            </a:r>
          </a:p>
        </p:txBody>
      </p:sp>
    </p:spTree>
    <p:extLst>
      <p:ext uri="{BB962C8B-B14F-4D97-AF65-F5344CB8AC3E}">
        <p14:creationId xmlns:p14="http://schemas.microsoft.com/office/powerpoint/2010/main" val="38714826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normAutofit fontScale="62500" lnSpcReduction="20000"/>
          </a:bodyPr>
          <a:lstStyle/>
          <a:p>
            <a:pPr indent="266700"/>
            <a:r>
              <a:rPr lang="zh-CN" altLang="zh-CN" sz="2800" dirty="0">
                <a:effectLst/>
                <a:cs typeface="Times New Roman" panose="02020603050405020304" pitchFamily="18" charset="0"/>
              </a:rPr>
              <a:t>测试用例</a:t>
            </a:r>
            <a:r>
              <a:rPr lang="en-US" altLang="zh-CN" sz="2800" dirty="0">
                <a:effectLst/>
                <a:cs typeface="宋体" panose="02010600030101010101" pitchFamily="2" charset="-122"/>
              </a:rPr>
              <a:t>a1</a:t>
            </a:r>
            <a:r>
              <a:rPr lang="zh-CN" altLang="zh-CN" sz="2800" dirty="0">
                <a:effectLst/>
                <a:cs typeface="Times New Roman" panose="02020603050405020304" pitchFamily="18" charset="0"/>
              </a:rPr>
              <a:t>（使用属性的操作</a:t>
            </a:r>
            <a:r>
              <a:rPr lang="en-US" altLang="zh-CN" sz="2800" dirty="0">
                <a:effectLst/>
                <a:cs typeface="宋体" panose="02010600030101010101" pitchFamily="2" charset="-122"/>
              </a:rPr>
              <a:t>1</a:t>
            </a:r>
            <a:r>
              <a:rPr lang="zh-CN" altLang="zh-CN" sz="2800" dirty="0">
                <a:effectLst/>
                <a:cs typeface="Times New Roman" panose="02020603050405020304" pitchFamily="18" charset="0"/>
              </a:rPr>
              <a:t>）：</a:t>
            </a:r>
            <a:endParaRPr lang="zh-CN" altLang="zh-CN" sz="3600" dirty="0">
              <a:effectLst/>
              <a:cs typeface="宋体" panose="02010600030101010101" pitchFamily="2" charset="-122"/>
            </a:endParaRPr>
          </a:p>
          <a:p>
            <a:pPr marL="266700" indent="266700"/>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2800" dirty="0" err="1">
                <a:effectLst/>
                <a:latin typeface="Times New Roman" panose="02020603050405020304" pitchFamily="18" charset="0"/>
                <a:ea typeface="宋体" panose="02010600030101010101" pitchFamily="2" charset="-122"/>
                <a:cs typeface="宋体" panose="02010600030101010101" pitchFamily="2" charset="-122"/>
              </a:rPr>
              <a:t>GetAttribute</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().Finalize()</a:t>
            </a:r>
            <a:endParaRPr lang="zh-CN" altLang="zh-CN" sz="3600" dirty="0">
              <a:effectLst/>
              <a:latin typeface="宋体" panose="02010600030101010101" pitchFamily="2" charset="-122"/>
              <a:ea typeface="宋体" panose="02010600030101010101" pitchFamily="2" charset="-122"/>
              <a:cs typeface="宋体" panose="02010600030101010101" pitchFamily="2" charset="-122"/>
            </a:endParaRPr>
          </a:p>
          <a:p>
            <a:pPr indent="266700"/>
            <a:r>
              <a:rPr lang="zh-CN" altLang="zh-CN" sz="2900" dirty="0">
                <a:cs typeface="Times New Roman" panose="02020603050405020304" pitchFamily="18" charset="0"/>
              </a:rPr>
              <a:t>测试用例</a:t>
            </a:r>
            <a:r>
              <a:rPr lang="en-US" altLang="zh-CN" sz="2900" dirty="0">
                <a:cs typeface="Times New Roman" panose="02020603050405020304" pitchFamily="18" charset="0"/>
              </a:rPr>
              <a:t>a2</a:t>
            </a:r>
            <a:r>
              <a:rPr lang="zh-CN" altLang="zh-CN" sz="2900" dirty="0">
                <a:cs typeface="Times New Roman" panose="02020603050405020304" pitchFamily="18" charset="0"/>
              </a:rPr>
              <a:t>（使用属性的操作</a:t>
            </a:r>
            <a:r>
              <a:rPr lang="en-US" altLang="zh-CN" sz="2900" dirty="0">
                <a:cs typeface="Times New Roman" panose="02020603050405020304" pitchFamily="18" charset="0"/>
              </a:rPr>
              <a:t>2</a:t>
            </a:r>
            <a:r>
              <a:rPr lang="zh-CN" altLang="zh-CN" sz="2900" dirty="0">
                <a:cs typeface="Times New Roman" panose="02020603050405020304" pitchFamily="18" charset="0"/>
              </a:rPr>
              <a:t>）：</a:t>
            </a:r>
          </a:p>
          <a:p>
            <a:pPr marL="266700" indent="266700"/>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2800" dirty="0" err="1">
                <a:effectLst/>
                <a:latin typeface="Times New Roman" panose="02020603050405020304" pitchFamily="18" charset="0"/>
                <a:ea typeface="宋体" panose="02010600030101010101" pitchFamily="2" charset="-122"/>
                <a:cs typeface="宋体" panose="02010600030101010101" pitchFamily="2" charset="-122"/>
              </a:rPr>
              <a:t>MethodWithAttribute</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().Finalize()</a:t>
            </a:r>
            <a:endParaRPr lang="zh-CN" altLang="zh-CN" sz="3600" dirty="0">
              <a:effectLst/>
              <a:latin typeface="宋体" panose="02010600030101010101" pitchFamily="2" charset="-122"/>
              <a:ea typeface="宋体" panose="02010600030101010101" pitchFamily="2" charset="-122"/>
              <a:cs typeface="宋体" panose="02010600030101010101" pitchFamily="2" charset="-122"/>
            </a:endParaRPr>
          </a:p>
          <a:p>
            <a:pPr indent="266700"/>
            <a:r>
              <a:rPr lang="zh-CN" altLang="zh-CN" sz="2900" dirty="0">
                <a:cs typeface="Times New Roman" panose="02020603050405020304" pitchFamily="18" charset="0"/>
              </a:rPr>
              <a:t>测试用例</a:t>
            </a:r>
            <a:r>
              <a:rPr lang="en-US" altLang="zh-CN" sz="2900" dirty="0">
                <a:cs typeface="Times New Roman" panose="02020603050405020304" pitchFamily="18" charset="0"/>
              </a:rPr>
              <a:t>a3</a:t>
            </a:r>
            <a:r>
              <a:rPr lang="zh-CN" altLang="zh-CN" sz="2900" dirty="0">
                <a:cs typeface="Times New Roman" panose="02020603050405020304" pitchFamily="18" charset="0"/>
              </a:rPr>
              <a:t>（使用属性的操作</a:t>
            </a:r>
            <a:r>
              <a:rPr lang="en-US" altLang="zh-CN" sz="2900" dirty="0">
                <a:cs typeface="Times New Roman" panose="02020603050405020304" pitchFamily="18" charset="0"/>
              </a:rPr>
              <a:t>3</a:t>
            </a:r>
            <a:r>
              <a:rPr lang="zh-CN" altLang="zh-CN" sz="2900" dirty="0">
                <a:cs typeface="Times New Roman" panose="02020603050405020304" pitchFamily="18" charset="0"/>
              </a:rPr>
              <a:t>）：</a:t>
            </a:r>
          </a:p>
          <a:p>
            <a:pPr marL="266700" indent="266700"/>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2800" dirty="0" err="1">
                <a:effectLst/>
                <a:latin typeface="Times New Roman" panose="02020603050405020304" pitchFamily="18" charset="0"/>
                <a:ea typeface="宋体" panose="02010600030101010101" pitchFamily="2" charset="-122"/>
                <a:cs typeface="宋体" panose="02010600030101010101" pitchFamily="2" charset="-122"/>
              </a:rPr>
              <a:t>GetAttribute</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2800" dirty="0" err="1">
                <a:effectLst/>
                <a:latin typeface="Times New Roman" panose="02020603050405020304" pitchFamily="18" charset="0"/>
                <a:ea typeface="宋体" panose="02010600030101010101" pitchFamily="2" charset="-122"/>
                <a:cs typeface="宋体" panose="02010600030101010101" pitchFamily="2" charset="-122"/>
              </a:rPr>
              <a:t>MethodWithAttribute</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().Finalize()</a:t>
            </a:r>
            <a:endParaRPr lang="zh-CN" altLang="zh-CN" sz="3600" dirty="0">
              <a:effectLst/>
              <a:latin typeface="宋体" panose="02010600030101010101" pitchFamily="2" charset="-122"/>
              <a:ea typeface="宋体" panose="02010600030101010101" pitchFamily="2" charset="-122"/>
              <a:cs typeface="宋体" panose="02010600030101010101" pitchFamily="2" charset="-122"/>
            </a:endParaRPr>
          </a:p>
          <a:p>
            <a:pPr indent="266700"/>
            <a:r>
              <a:rPr lang="zh-CN" altLang="zh-CN" sz="2900" dirty="0">
                <a:cs typeface="Times New Roman" panose="02020603050405020304" pitchFamily="18" charset="0"/>
              </a:rPr>
              <a:t>测试用例</a:t>
            </a:r>
            <a:r>
              <a:rPr lang="en-US" altLang="zh-CN" sz="2900" dirty="0">
                <a:cs typeface="Times New Roman" panose="02020603050405020304" pitchFamily="18" charset="0"/>
              </a:rPr>
              <a:t>a4</a:t>
            </a:r>
            <a:r>
              <a:rPr lang="zh-CN" altLang="zh-CN" sz="2900" dirty="0">
                <a:cs typeface="Times New Roman" panose="02020603050405020304" pitchFamily="18" charset="0"/>
              </a:rPr>
              <a:t>（修改属性的操作</a:t>
            </a:r>
            <a:r>
              <a:rPr lang="en-US" altLang="zh-CN" sz="2900" dirty="0">
                <a:cs typeface="Times New Roman" panose="02020603050405020304" pitchFamily="18" charset="0"/>
              </a:rPr>
              <a:t>1</a:t>
            </a:r>
            <a:r>
              <a:rPr lang="zh-CN" altLang="zh-CN" sz="2900" dirty="0">
                <a:cs typeface="Times New Roman" panose="02020603050405020304" pitchFamily="18" charset="0"/>
              </a:rPr>
              <a:t>）：</a:t>
            </a:r>
          </a:p>
          <a:p>
            <a:pPr marL="266700" indent="266700"/>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2800" dirty="0" err="1">
                <a:effectLst/>
                <a:latin typeface="Times New Roman" panose="02020603050405020304" pitchFamily="18" charset="0"/>
                <a:ea typeface="宋体" panose="02010600030101010101" pitchFamily="2" charset="-122"/>
                <a:cs typeface="宋体" panose="02010600030101010101" pitchFamily="2" charset="-122"/>
              </a:rPr>
              <a:t>SetAttribute</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().Finalize()</a:t>
            </a:r>
            <a:endParaRPr lang="zh-CN" altLang="zh-CN" sz="3600" dirty="0">
              <a:effectLst/>
              <a:latin typeface="宋体" panose="02010600030101010101" pitchFamily="2" charset="-122"/>
              <a:ea typeface="宋体" panose="02010600030101010101" pitchFamily="2" charset="-122"/>
              <a:cs typeface="宋体" panose="02010600030101010101" pitchFamily="2" charset="-122"/>
            </a:endParaRPr>
          </a:p>
          <a:p>
            <a:pPr indent="266700"/>
            <a:r>
              <a:rPr lang="zh-CN" altLang="zh-CN" sz="2900" dirty="0">
                <a:cs typeface="Times New Roman" panose="02020603050405020304" pitchFamily="18" charset="0"/>
              </a:rPr>
              <a:t>测试用例</a:t>
            </a:r>
            <a:r>
              <a:rPr lang="en-US" altLang="zh-CN" sz="2900" dirty="0">
                <a:cs typeface="Times New Roman" panose="02020603050405020304" pitchFamily="18" charset="0"/>
              </a:rPr>
              <a:t>a5</a:t>
            </a:r>
            <a:r>
              <a:rPr lang="zh-CN" altLang="zh-CN" sz="2900" dirty="0">
                <a:cs typeface="Times New Roman" panose="02020603050405020304" pitchFamily="18" charset="0"/>
              </a:rPr>
              <a:t>（修改属性的操作</a:t>
            </a:r>
            <a:r>
              <a:rPr lang="en-US" altLang="zh-CN" sz="2900" dirty="0">
                <a:cs typeface="Times New Roman" panose="02020603050405020304" pitchFamily="18" charset="0"/>
              </a:rPr>
              <a:t>2</a:t>
            </a:r>
            <a:r>
              <a:rPr lang="zh-CN" altLang="zh-CN" sz="2900" dirty="0">
                <a:cs typeface="Times New Roman" panose="02020603050405020304" pitchFamily="18" charset="0"/>
              </a:rPr>
              <a:t>）：</a:t>
            </a:r>
          </a:p>
          <a:p>
            <a:pPr marL="266700" indent="266700"/>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2800" dirty="0" err="1">
                <a:effectLst/>
                <a:latin typeface="Times New Roman" panose="02020603050405020304" pitchFamily="18" charset="0"/>
                <a:ea typeface="宋体" panose="02010600030101010101" pitchFamily="2" charset="-122"/>
                <a:cs typeface="宋体" panose="02010600030101010101" pitchFamily="2" charset="-122"/>
              </a:rPr>
              <a:t>UpdateAttribute</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().Finalize()</a:t>
            </a:r>
            <a:endParaRPr lang="zh-CN" altLang="zh-CN" sz="3600" dirty="0">
              <a:effectLst/>
              <a:latin typeface="宋体" panose="02010600030101010101" pitchFamily="2" charset="-122"/>
              <a:ea typeface="宋体" panose="02010600030101010101" pitchFamily="2" charset="-122"/>
              <a:cs typeface="宋体" panose="02010600030101010101" pitchFamily="2" charset="-122"/>
            </a:endParaRPr>
          </a:p>
          <a:p>
            <a:pPr indent="266700"/>
            <a:r>
              <a:rPr lang="zh-CN" altLang="zh-CN" sz="2900" dirty="0">
                <a:cs typeface="Times New Roman" panose="02020603050405020304" pitchFamily="18" charset="0"/>
              </a:rPr>
              <a:t>测试用例</a:t>
            </a:r>
            <a:r>
              <a:rPr lang="en-US" altLang="zh-CN" sz="2900" dirty="0">
                <a:cs typeface="Times New Roman" panose="02020603050405020304" pitchFamily="18" charset="0"/>
              </a:rPr>
              <a:t>a6</a:t>
            </a:r>
            <a:r>
              <a:rPr lang="zh-CN" altLang="zh-CN" sz="2900" dirty="0">
                <a:cs typeface="Times New Roman" panose="02020603050405020304" pitchFamily="18" charset="0"/>
              </a:rPr>
              <a:t>（修改属性的操作</a:t>
            </a:r>
            <a:r>
              <a:rPr lang="en-US" altLang="zh-CN" sz="2900" dirty="0">
                <a:cs typeface="Times New Roman" panose="02020603050405020304" pitchFamily="18" charset="0"/>
              </a:rPr>
              <a:t>3</a:t>
            </a:r>
            <a:r>
              <a:rPr lang="zh-CN" altLang="zh-CN" sz="2900" dirty="0">
                <a:cs typeface="Times New Roman" panose="02020603050405020304" pitchFamily="18" charset="0"/>
              </a:rPr>
              <a:t>）：</a:t>
            </a:r>
          </a:p>
          <a:p>
            <a:pPr marL="266700" indent="266700"/>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2800" dirty="0" err="1">
                <a:effectLst/>
                <a:latin typeface="Times New Roman" panose="02020603050405020304" pitchFamily="18" charset="0"/>
                <a:ea typeface="宋体" panose="02010600030101010101" pitchFamily="2" charset="-122"/>
                <a:cs typeface="宋体" panose="02010600030101010101" pitchFamily="2" charset="-122"/>
              </a:rPr>
              <a:t>SetAttribute</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2800" dirty="0" err="1">
                <a:effectLst/>
                <a:latin typeface="Times New Roman" panose="02020603050405020304" pitchFamily="18" charset="0"/>
                <a:ea typeface="宋体" panose="02010600030101010101" pitchFamily="2" charset="-122"/>
                <a:cs typeface="宋体" panose="02010600030101010101" pitchFamily="2" charset="-122"/>
              </a:rPr>
              <a:t>UpdateAttribute</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().Finalize()</a:t>
            </a:r>
            <a:endParaRPr lang="zh-CN" altLang="zh-CN" sz="3600" dirty="0">
              <a:effectLst/>
              <a:latin typeface="宋体" panose="02010600030101010101" pitchFamily="2" charset="-122"/>
              <a:ea typeface="宋体" panose="02010600030101010101" pitchFamily="2" charset="-122"/>
              <a:cs typeface="宋体" panose="02010600030101010101" pitchFamily="2" charset="-122"/>
            </a:endParaRPr>
          </a:p>
          <a:p>
            <a:pPr indent="266700"/>
            <a:r>
              <a:rPr lang="zh-CN" altLang="zh-CN" sz="2900" dirty="0">
                <a:cs typeface="Times New Roman" panose="02020603050405020304" pitchFamily="18" charset="0"/>
              </a:rPr>
              <a:t>测试用例</a:t>
            </a:r>
            <a:r>
              <a:rPr lang="en-US" altLang="zh-CN" sz="2900" dirty="0">
                <a:cs typeface="Times New Roman" panose="02020603050405020304" pitchFamily="18" charset="0"/>
              </a:rPr>
              <a:t>a7</a:t>
            </a:r>
            <a:r>
              <a:rPr lang="zh-CN" altLang="zh-CN" sz="2900" dirty="0">
                <a:cs typeface="Times New Roman" panose="02020603050405020304" pitchFamily="18" charset="0"/>
              </a:rPr>
              <a:t>（不使用也不修改属性的操作）：</a:t>
            </a:r>
          </a:p>
          <a:p>
            <a:pPr marL="266700" indent="266700"/>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2800" dirty="0" err="1">
                <a:effectLst/>
                <a:latin typeface="Times New Roman" panose="02020603050405020304" pitchFamily="18" charset="0"/>
                <a:ea typeface="宋体" panose="02010600030101010101" pitchFamily="2" charset="-122"/>
                <a:cs typeface="宋体" panose="02010600030101010101" pitchFamily="2" charset="-122"/>
              </a:rPr>
              <a:t>MethodWithoutAttribute</a:t>
            </a:r>
            <a:r>
              <a:rPr lang="en-US" altLang="zh-CN" sz="2800" dirty="0">
                <a:effectLst/>
                <a:latin typeface="Times New Roman" panose="02020603050405020304" pitchFamily="18" charset="0"/>
                <a:ea typeface="宋体" panose="02010600030101010101" pitchFamily="2" charset="-122"/>
                <a:cs typeface="宋体" panose="02010600030101010101" pitchFamily="2" charset="-122"/>
              </a:rPr>
              <a:t> ().Finalize()</a:t>
            </a:r>
            <a:endParaRPr lang="zh-CN" altLang="zh-CN" sz="36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41</a:t>
            </a:fld>
            <a:endParaRPr lang="zh-CN" altLang="en-US"/>
          </a:p>
        </p:txBody>
      </p:sp>
      <p:pic>
        <p:nvPicPr>
          <p:cNvPr id="7" name="图片 6">
            <a:extLst>
              <a:ext uri="{FF2B5EF4-FFF2-40B4-BE49-F238E27FC236}">
                <a16:creationId xmlns:a16="http://schemas.microsoft.com/office/drawing/2014/main" id="{5F10059B-80ED-A111-BCAD-C13411CA0D51}"/>
              </a:ext>
            </a:extLst>
          </p:cNvPr>
          <p:cNvPicPr/>
          <p:nvPr/>
        </p:nvPicPr>
        <p:blipFill rotWithShape="1">
          <a:blip r:embed="rId2"/>
          <a:srcRect l="3632" t="3761" r="16525" b="17318"/>
          <a:stretch/>
        </p:blipFill>
        <p:spPr bwMode="auto">
          <a:xfrm>
            <a:off x="7912850" y="844601"/>
            <a:ext cx="3299633" cy="31502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688149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pPr>
              <a:buFont typeface="Wingdings" panose="05000000000000000000" pitchFamily="2" charset="2"/>
              <a:buChar char="Ø"/>
            </a:pPr>
            <a:r>
              <a:rPr lang="zh-CN" altLang="zh-CN" dirty="0"/>
              <a:t>基于</a:t>
            </a:r>
            <a:r>
              <a:rPr lang="zh-CN" altLang="en-US" dirty="0"/>
              <a:t>功能</a:t>
            </a:r>
            <a:r>
              <a:rPr lang="zh-CN" altLang="zh-CN" dirty="0"/>
              <a:t>的划分</a:t>
            </a:r>
            <a:endParaRPr lang="en-US" altLang="zh-CN" dirty="0"/>
          </a:p>
          <a:p>
            <a:pPr marL="0" indent="0">
              <a:buNone/>
            </a:pPr>
            <a:r>
              <a:rPr lang="en-US" altLang="zh-CN" dirty="0"/>
              <a:t>        </a:t>
            </a:r>
            <a:r>
              <a:rPr lang="zh-CN" altLang="zh-CN" dirty="0"/>
              <a:t>根据类操作完成的功能对类方法进行分类，并为每个分类设计对应的测试用例。</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42</a:t>
            </a:fld>
            <a:endParaRPr lang="zh-CN" altLang="en-US"/>
          </a:p>
        </p:txBody>
      </p:sp>
      <p:pic>
        <p:nvPicPr>
          <p:cNvPr id="8" name="图片 7">
            <a:extLst>
              <a:ext uri="{FF2B5EF4-FFF2-40B4-BE49-F238E27FC236}">
                <a16:creationId xmlns:a16="http://schemas.microsoft.com/office/drawing/2014/main" id="{52573E99-33A5-9BBD-CA7C-F300A904667A}"/>
              </a:ext>
            </a:extLst>
          </p:cNvPr>
          <p:cNvPicPr/>
          <p:nvPr/>
        </p:nvPicPr>
        <p:blipFill rotWithShape="1">
          <a:blip r:embed="rId2"/>
          <a:srcRect l="3632" t="3761" r="16525" b="17318"/>
          <a:stretch/>
        </p:blipFill>
        <p:spPr bwMode="auto">
          <a:xfrm>
            <a:off x="1820614" y="2809701"/>
            <a:ext cx="3102277" cy="2961839"/>
          </a:xfrm>
          <a:prstGeom prst="rect">
            <a:avLst/>
          </a:prstGeom>
          <a:ln>
            <a:noFill/>
          </a:ln>
          <a:extLst>
            <a:ext uri="{53640926-AAD7-44D8-BBD7-CCE9431645EC}">
              <a14:shadowObscured xmlns:a14="http://schemas.microsoft.com/office/drawing/2010/main"/>
            </a:ext>
          </a:extLst>
        </p:spPr>
      </p:pic>
      <p:sp>
        <p:nvSpPr>
          <p:cNvPr id="9" name="文本框 8">
            <a:extLst>
              <a:ext uri="{FF2B5EF4-FFF2-40B4-BE49-F238E27FC236}">
                <a16:creationId xmlns:a16="http://schemas.microsoft.com/office/drawing/2014/main" id="{7F09B2EE-3372-4F23-7F57-BA4F4A8E99A7}"/>
              </a:ext>
            </a:extLst>
          </p:cNvPr>
          <p:cNvSpPr txBox="1"/>
          <p:nvPr/>
        </p:nvSpPr>
        <p:spPr>
          <a:xfrm>
            <a:off x="6589222" y="2724552"/>
            <a:ext cx="4145279" cy="3416320"/>
          </a:xfrm>
          <a:prstGeom prst="rect">
            <a:avLst/>
          </a:prstGeom>
          <a:noFill/>
        </p:spPr>
        <p:txBody>
          <a:bodyPr wrap="square">
            <a:spAutoFit/>
          </a:bodyPr>
          <a:lstStyle/>
          <a:p>
            <a:r>
              <a:rPr lang="zh-CN" altLang="en-US" sz="2400" dirty="0">
                <a:latin typeface="腾讯体 W3" panose="020C04030202040F0204" pitchFamily="34" charset="-122"/>
                <a:ea typeface="腾讯体 W3" panose="020C04030202040F0204" pitchFamily="34" charset="-122"/>
              </a:rPr>
              <a:t>查询操作</a:t>
            </a:r>
            <a:r>
              <a:rPr lang="en-US" altLang="zh-CN" sz="2400" dirty="0">
                <a:latin typeface="腾讯体 W3" panose="020C04030202040F0204" pitchFamily="34" charset="-122"/>
                <a:ea typeface="腾讯体 W3" panose="020C04030202040F0204" pitchFamily="34" charset="-122"/>
              </a:rPr>
              <a:t>:</a:t>
            </a:r>
          </a:p>
          <a:p>
            <a:r>
              <a:rPr lang="en-US" altLang="zh-CN" sz="2400" dirty="0"/>
              <a:t>      </a:t>
            </a:r>
            <a:r>
              <a:rPr lang="en-US" altLang="zh-CN" sz="2400" dirty="0" err="1"/>
              <a:t>GetAttribute</a:t>
            </a:r>
            <a:r>
              <a:rPr lang="en-US" altLang="zh-CN" sz="2400" dirty="0"/>
              <a:t>()</a:t>
            </a:r>
          </a:p>
          <a:p>
            <a:r>
              <a:rPr lang="en-US" altLang="zh-CN" sz="2400" dirty="0"/>
              <a:t>      </a:t>
            </a:r>
            <a:r>
              <a:rPr lang="en-US" altLang="zh-CN" sz="2400" dirty="0" err="1"/>
              <a:t>MethodWithAttribute</a:t>
            </a:r>
            <a:r>
              <a:rPr lang="en-US" altLang="zh-CN" sz="2400" dirty="0"/>
              <a:t>()</a:t>
            </a:r>
          </a:p>
          <a:p>
            <a:r>
              <a:rPr lang="zh-CN" altLang="en-US" sz="2400" dirty="0">
                <a:latin typeface="腾讯体 W3" panose="020C04030202040F0204" pitchFamily="34" charset="-122"/>
                <a:ea typeface="腾讯体 W3" panose="020C04030202040F0204" pitchFamily="34" charset="-122"/>
              </a:rPr>
              <a:t>修改操作</a:t>
            </a:r>
            <a:r>
              <a:rPr lang="en-US" altLang="zh-CN" sz="2400" dirty="0">
                <a:latin typeface="腾讯体 W3" panose="020C04030202040F0204" pitchFamily="34" charset="-122"/>
                <a:ea typeface="腾讯体 W3" panose="020C04030202040F0204" pitchFamily="34" charset="-122"/>
              </a:rPr>
              <a:t>:</a:t>
            </a:r>
          </a:p>
          <a:p>
            <a:r>
              <a:rPr lang="en-US" altLang="zh-CN" sz="2400" dirty="0"/>
              <a:t>      </a:t>
            </a:r>
            <a:r>
              <a:rPr lang="en-US" altLang="zh-CN" sz="2400" dirty="0" err="1"/>
              <a:t>SetAttribute</a:t>
            </a:r>
            <a:r>
              <a:rPr lang="en-US" altLang="zh-CN" sz="2400" dirty="0"/>
              <a:t>()</a:t>
            </a:r>
          </a:p>
          <a:p>
            <a:r>
              <a:rPr lang="en-US" altLang="zh-CN" sz="2400" dirty="0"/>
              <a:t>      </a:t>
            </a:r>
            <a:r>
              <a:rPr lang="en-US" altLang="zh-CN" sz="2400" dirty="0" err="1"/>
              <a:t>UpdateAttribute</a:t>
            </a:r>
            <a:r>
              <a:rPr lang="en-US" altLang="zh-CN" sz="2400" dirty="0"/>
              <a:t>()</a:t>
            </a:r>
            <a:endParaRPr lang="zh-CN" altLang="en-US" sz="2400" dirty="0"/>
          </a:p>
          <a:p>
            <a:r>
              <a:rPr lang="zh-CN" altLang="en-US" sz="2400" dirty="0">
                <a:latin typeface="腾讯体 W3" panose="020C04030202040F0204" pitchFamily="34" charset="-122"/>
                <a:ea typeface="腾讯体 W3" panose="020C04030202040F0204" pitchFamily="34" charset="-122"/>
              </a:rPr>
              <a:t>其他操作</a:t>
            </a:r>
            <a:r>
              <a:rPr lang="en-US" altLang="zh-CN" sz="2400" dirty="0">
                <a:latin typeface="腾讯体 W3" panose="020C04030202040F0204" pitchFamily="34" charset="-122"/>
                <a:ea typeface="腾讯体 W3" panose="020C04030202040F0204" pitchFamily="34" charset="-122"/>
              </a:rPr>
              <a:t>:</a:t>
            </a:r>
          </a:p>
          <a:p>
            <a:r>
              <a:rPr lang="en-US" altLang="zh-CN" sz="2400" dirty="0"/>
              <a:t>      </a:t>
            </a:r>
            <a:r>
              <a:rPr lang="en-US" altLang="zh-CN" sz="2400" dirty="0" err="1"/>
              <a:t>MethodWithoutAttribute</a:t>
            </a:r>
            <a:r>
              <a:rPr lang="en-US" altLang="zh-CN" sz="2400" dirty="0"/>
              <a:t>()</a:t>
            </a:r>
            <a:endParaRPr lang="zh-CN" altLang="en-US" sz="2400" dirty="0">
              <a:latin typeface="腾讯体 W3" panose="020C04030202040F0204" pitchFamily="34" charset="-122"/>
              <a:ea typeface="腾讯体 W3" panose="020C04030202040F0204" pitchFamily="34" charset="-122"/>
            </a:endParaRPr>
          </a:p>
          <a:p>
            <a:endParaRPr lang="en-US" altLang="zh-CN" sz="2400" dirty="0"/>
          </a:p>
        </p:txBody>
      </p:sp>
    </p:spTree>
    <p:extLst>
      <p:ext uri="{BB962C8B-B14F-4D97-AF65-F5344CB8AC3E}">
        <p14:creationId xmlns:p14="http://schemas.microsoft.com/office/powerpoint/2010/main" val="13752219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normAutofit/>
          </a:bodyPr>
          <a:lstStyle/>
          <a:p>
            <a:r>
              <a:rPr lang="zh-CN" altLang="zh-CN" sz="2400" dirty="0"/>
              <a:t>测试用例</a:t>
            </a:r>
            <a:r>
              <a:rPr lang="en-US" altLang="zh-CN" sz="2400" dirty="0"/>
              <a:t>m1</a:t>
            </a:r>
            <a:r>
              <a:rPr lang="zh-CN" altLang="zh-CN" sz="2400" dirty="0"/>
              <a:t>（查询操作</a:t>
            </a:r>
            <a:r>
              <a:rPr lang="en-US" altLang="zh-CN" sz="2400" dirty="0"/>
              <a:t>1</a:t>
            </a:r>
            <a:r>
              <a:rPr lang="zh-CN" altLang="zh-CN" sz="2400" dirty="0"/>
              <a:t>）：</a:t>
            </a:r>
          </a:p>
          <a:p>
            <a:pPr marL="266700" indent="266700"/>
            <a:r>
              <a:rPr lang="en-US" altLang="zh-CN" sz="24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2400" dirty="0" err="1">
                <a:effectLst/>
                <a:latin typeface="Times New Roman" panose="02020603050405020304" pitchFamily="18" charset="0"/>
                <a:ea typeface="宋体" panose="02010600030101010101" pitchFamily="2" charset="-122"/>
                <a:cs typeface="宋体" panose="02010600030101010101" pitchFamily="2" charset="-122"/>
              </a:rPr>
              <a:t>GetAttribute</a:t>
            </a:r>
            <a:r>
              <a:rPr lang="en-US" altLang="zh-CN" sz="2400" dirty="0">
                <a:effectLst/>
                <a:latin typeface="Times New Roman" panose="02020603050405020304" pitchFamily="18" charset="0"/>
                <a:ea typeface="宋体" panose="02010600030101010101" pitchFamily="2" charset="-122"/>
                <a:cs typeface="宋体" panose="02010600030101010101" pitchFamily="2" charset="-122"/>
              </a:rPr>
              <a:t>().Finalize()</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r>
              <a:rPr lang="zh-CN" altLang="zh-CN" sz="2400" dirty="0"/>
              <a:t>测试用例</a:t>
            </a:r>
            <a:r>
              <a:rPr lang="en-US" altLang="zh-CN" sz="2400" dirty="0"/>
              <a:t>m2</a:t>
            </a:r>
            <a:r>
              <a:rPr lang="zh-CN" altLang="zh-CN" sz="2400" dirty="0"/>
              <a:t>（查询操作</a:t>
            </a:r>
            <a:r>
              <a:rPr lang="en-US" altLang="zh-CN" sz="2400" dirty="0"/>
              <a:t>2</a:t>
            </a:r>
            <a:r>
              <a:rPr lang="zh-CN" altLang="zh-CN" sz="2400" dirty="0"/>
              <a:t>）：</a:t>
            </a:r>
          </a:p>
          <a:p>
            <a:pPr marL="266700" indent="266700"/>
            <a:r>
              <a:rPr lang="en-US" altLang="zh-CN" sz="24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2400" dirty="0" err="1">
                <a:effectLst/>
                <a:latin typeface="Times New Roman" panose="02020603050405020304" pitchFamily="18" charset="0"/>
                <a:ea typeface="宋体" panose="02010600030101010101" pitchFamily="2" charset="-122"/>
                <a:cs typeface="宋体" panose="02010600030101010101" pitchFamily="2" charset="-122"/>
              </a:rPr>
              <a:t>MethodWithAttribute</a:t>
            </a:r>
            <a:r>
              <a:rPr lang="en-US" altLang="zh-CN" sz="2400" dirty="0">
                <a:effectLst/>
                <a:latin typeface="Times New Roman" panose="02020603050405020304" pitchFamily="18" charset="0"/>
                <a:ea typeface="宋体" panose="02010600030101010101" pitchFamily="2" charset="-122"/>
                <a:cs typeface="宋体" panose="02010600030101010101" pitchFamily="2" charset="-122"/>
              </a:rPr>
              <a:t>().Finalize()</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r>
              <a:rPr lang="zh-CN" altLang="zh-CN" sz="2400" dirty="0"/>
              <a:t>测试用例</a:t>
            </a:r>
            <a:r>
              <a:rPr lang="en-US" altLang="zh-CN" sz="2400" dirty="0"/>
              <a:t>m3</a:t>
            </a:r>
            <a:r>
              <a:rPr lang="zh-CN" altLang="zh-CN" sz="2400" dirty="0"/>
              <a:t>（修改操作）：</a:t>
            </a:r>
          </a:p>
          <a:p>
            <a:pPr marL="266700" indent="266700"/>
            <a:r>
              <a:rPr lang="en-US" altLang="zh-CN" sz="24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2400" dirty="0" err="1">
                <a:effectLst/>
                <a:latin typeface="Times New Roman" panose="02020603050405020304" pitchFamily="18" charset="0"/>
                <a:ea typeface="宋体" panose="02010600030101010101" pitchFamily="2" charset="-122"/>
                <a:cs typeface="宋体" panose="02010600030101010101" pitchFamily="2" charset="-122"/>
              </a:rPr>
              <a:t>SetAttribute</a:t>
            </a:r>
            <a:r>
              <a:rPr lang="en-US" altLang="zh-CN" sz="2400" dirty="0">
                <a:effectLst/>
                <a:latin typeface="Times New Roman" panose="02020603050405020304" pitchFamily="18" charset="0"/>
                <a:ea typeface="宋体" panose="02010600030101010101" pitchFamily="2" charset="-122"/>
                <a:cs typeface="宋体" panose="02010600030101010101" pitchFamily="2" charset="-122"/>
              </a:rPr>
              <a:t>().</a:t>
            </a:r>
            <a:r>
              <a:rPr lang="en-US" altLang="zh-CN" sz="2400" dirty="0" err="1">
                <a:effectLst/>
                <a:latin typeface="Times New Roman" panose="02020603050405020304" pitchFamily="18" charset="0"/>
                <a:ea typeface="宋体" panose="02010600030101010101" pitchFamily="2" charset="-122"/>
                <a:cs typeface="宋体" panose="02010600030101010101" pitchFamily="2" charset="-122"/>
              </a:rPr>
              <a:t>UpdateAttribute</a:t>
            </a:r>
            <a:r>
              <a:rPr lang="en-US" altLang="zh-CN" sz="2400" dirty="0">
                <a:effectLst/>
                <a:latin typeface="Times New Roman" panose="02020603050405020304" pitchFamily="18" charset="0"/>
                <a:ea typeface="宋体" panose="02010600030101010101" pitchFamily="2" charset="-122"/>
                <a:cs typeface="宋体" panose="02010600030101010101" pitchFamily="2" charset="-122"/>
              </a:rPr>
              <a:t>().Finalize()</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r>
              <a:rPr lang="zh-CN" altLang="zh-CN" sz="2400" dirty="0"/>
              <a:t>测试用例</a:t>
            </a:r>
            <a:r>
              <a:rPr lang="en-US" altLang="zh-CN" sz="2400" dirty="0"/>
              <a:t>m4</a:t>
            </a:r>
            <a:r>
              <a:rPr lang="zh-CN" altLang="zh-CN" sz="2400" dirty="0"/>
              <a:t>（其他操作）：</a:t>
            </a:r>
          </a:p>
          <a:p>
            <a:pPr marL="266700" indent="266700"/>
            <a:r>
              <a:rPr lang="en-US" altLang="zh-CN" sz="24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2400" dirty="0" err="1">
                <a:effectLst/>
                <a:latin typeface="Times New Roman" panose="02020603050405020304" pitchFamily="18" charset="0"/>
                <a:ea typeface="宋体" panose="02010600030101010101" pitchFamily="2" charset="-122"/>
                <a:cs typeface="宋体" panose="02010600030101010101" pitchFamily="2" charset="-122"/>
              </a:rPr>
              <a:t>MethodWithoutAttribute</a:t>
            </a:r>
            <a:r>
              <a:rPr lang="en-US" altLang="zh-CN" sz="2400" dirty="0">
                <a:effectLst/>
                <a:latin typeface="Times New Roman" panose="02020603050405020304" pitchFamily="18" charset="0"/>
                <a:ea typeface="宋体" panose="02010600030101010101" pitchFamily="2" charset="-122"/>
                <a:cs typeface="宋体" panose="02010600030101010101" pitchFamily="2" charset="-122"/>
              </a:rPr>
              <a:t>().Finalize()</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43</a:t>
            </a:fld>
            <a:endParaRPr lang="zh-CN" altLang="en-US"/>
          </a:p>
        </p:txBody>
      </p:sp>
      <p:pic>
        <p:nvPicPr>
          <p:cNvPr id="7" name="图片 6">
            <a:extLst>
              <a:ext uri="{FF2B5EF4-FFF2-40B4-BE49-F238E27FC236}">
                <a16:creationId xmlns:a16="http://schemas.microsoft.com/office/drawing/2014/main" id="{058B2C63-66FE-CE16-81A3-25AB62F292DA}"/>
              </a:ext>
            </a:extLst>
          </p:cNvPr>
          <p:cNvPicPr/>
          <p:nvPr/>
        </p:nvPicPr>
        <p:blipFill rotWithShape="1">
          <a:blip r:embed="rId2"/>
          <a:srcRect l="3632" t="3761" r="16525" b="17318"/>
          <a:stretch/>
        </p:blipFill>
        <p:spPr bwMode="auto">
          <a:xfrm>
            <a:off x="8400530" y="916645"/>
            <a:ext cx="3299633" cy="31502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85149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3</a:t>
            </a:r>
            <a:r>
              <a:rPr lang="zh-CN" altLang="en-US" dirty="0"/>
              <a:t>）</a:t>
            </a:r>
            <a:r>
              <a:rPr lang="en-US" altLang="zh-CN" dirty="0"/>
              <a:t> </a:t>
            </a:r>
            <a:r>
              <a:rPr lang="zh-CN" altLang="zh-CN" dirty="0"/>
              <a:t>基于故障的测试</a:t>
            </a:r>
            <a:endParaRPr lang="en-US" altLang="zh-CN" dirty="0"/>
          </a:p>
          <a:p>
            <a:r>
              <a:rPr lang="en-US" altLang="zh-CN" dirty="0"/>
              <a:t>        </a:t>
            </a:r>
            <a:r>
              <a:rPr lang="zh-CN" altLang="zh-CN" dirty="0"/>
              <a:t>结合常见的错误和软件测试经验来推测软件中可能存在的错误，并根据推测内容来设计测试用例。</a:t>
            </a: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44</a:t>
            </a:fld>
            <a:endParaRPr lang="zh-CN" altLang="en-US"/>
          </a:p>
        </p:txBody>
      </p:sp>
    </p:spTree>
    <p:extLst>
      <p:ext uri="{BB962C8B-B14F-4D97-AF65-F5344CB8AC3E}">
        <p14:creationId xmlns:p14="http://schemas.microsoft.com/office/powerpoint/2010/main" val="994947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② 集成测试</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zh-CN" dirty="0"/>
              <a:t>在面向对象集成过程中，软件测试人员必须按照特定的模块集成规则将多个类进行集成。此时，参与集成测试的类的数量可能超过一个，前期的单元测试方式无法继续满足集成测试的要求。</a:t>
            </a:r>
          </a:p>
          <a:p>
            <a:endParaRPr lang="zh-CN" altLang="en-US" dirty="0"/>
          </a:p>
          <a:p>
            <a:endParaRPr lang="zh-CN" altLang="en-US" dirty="0"/>
          </a:p>
          <a:p>
            <a:r>
              <a:rPr lang="zh-CN" altLang="zh-CN" dirty="0"/>
              <a:t>软件测试人员除了可以继续使用随机测试、划分测试为集成后的多个类设计测试用例以外，还可以结合业务场景和业务逻辑对集成后的多个类开展测试。</a:t>
            </a:r>
          </a:p>
          <a:p>
            <a:endParaRPr lang="en-US"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45</a:t>
            </a:fld>
            <a:endParaRPr lang="zh-CN" altLang="en-US"/>
          </a:p>
        </p:txBody>
      </p:sp>
    </p:spTree>
    <p:extLst>
      <p:ext uri="{BB962C8B-B14F-4D97-AF65-F5344CB8AC3E}">
        <p14:creationId xmlns:p14="http://schemas.microsoft.com/office/powerpoint/2010/main" val="37232793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面向对象集成测试案例</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46</a:t>
            </a:fld>
            <a:endParaRPr lang="zh-CN" altLang="en-US"/>
          </a:p>
        </p:txBody>
      </p:sp>
      <p:pic>
        <p:nvPicPr>
          <p:cNvPr id="7" name="图片 6">
            <a:extLst>
              <a:ext uri="{FF2B5EF4-FFF2-40B4-BE49-F238E27FC236}">
                <a16:creationId xmlns:a16="http://schemas.microsoft.com/office/drawing/2014/main" id="{7D4598C2-6E8B-4508-8DDB-5870327FDB34}"/>
              </a:ext>
            </a:extLst>
          </p:cNvPr>
          <p:cNvPicPr/>
          <p:nvPr/>
        </p:nvPicPr>
        <p:blipFill rotWithShape="1">
          <a:blip r:embed="rId3"/>
          <a:srcRect l="1420" t="1839" r="6117" b="8633"/>
          <a:stretch/>
        </p:blipFill>
        <p:spPr bwMode="auto">
          <a:xfrm>
            <a:off x="332869" y="1652386"/>
            <a:ext cx="4216828" cy="2637117"/>
          </a:xfrm>
          <a:prstGeom prst="rect">
            <a:avLst/>
          </a:prstGeom>
          <a:ln>
            <a:noFill/>
          </a:ln>
          <a:extLst>
            <a:ext uri="{53640926-AAD7-44D8-BBD7-CCE9431645EC}">
              <a14:shadowObscured xmlns:a14="http://schemas.microsoft.com/office/drawing/2010/main"/>
            </a:ext>
          </a:extLst>
        </p:spPr>
      </p:pic>
      <p:sp>
        <p:nvSpPr>
          <p:cNvPr id="11" name="文本框 10">
            <a:extLst>
              <a:ext uri="{FF2B5EF4-FFF2-40B4-BE49-F238E27FC236}">
                <a16:creationId xmlns:a16="http://schemas.microsoft.com/office/drawing/2014/main" id="{91DCD743-FC18-41FF-A3EA-6266458D0D62}"/>
              </a:ext>
            </a:extLst>
          </p:cNvPr>
          <p:cNvSpPr txBox="1"/>
          <p:nvPr/>
        </p:nvSpPr>
        <p:spPr>
          <a:xfrm>
            <a:off x="5322959" y="1830979"/>
            <a:ext cx="5455956" cy="707886"/>
          </a:xfrm>
          <a:prstGeom prst="rect">
            <a:avLst/>
          </a:prstGeom>
          <a:noFill/>
        </p:spPr>
        <p:txBody>
          <a:bodyPr wrap="square">
            <a:spAutoFit/>
          </a:bodyPr>
          <a:lstStyle/>
          <a:p>
            <a:r>
              <a:rPr lang="en-US" altLang="zh-CN" sz="2000" dirty="0" err="1">
                <a:latin typeface="腾讯体 W3" panose="020C04030202040F0204" pitchFamily="34" charset="-122"/>
                <a:ea typeface="腾讯体 W3" panose="020C04030202040F0204" pitchFamily="34" charset="-122"/>
              </a:rPr>
              <a:t>ServerClass</a:t>
            </a:r>
            <a:r>
              <a:rPr lang="zh-CN" altLang="zh-CN" sz="2000" dirty="0">
                <a:latin typeface="腾讯体 W3" panose="020C04030202040F0204" pitchFamily="34" charset="-122"/>
                <a:ea typeface="腾讯体 W3" panose="020C04030202040F0204" pitchFamily="34" charset="-122"/>
              </a:rPr>
              <a:t>类最小操作集合</a:t>
            </a:r>
            <a:r>
              <a:rPr lang="zh-CN" altLang="en-US" sz="2000" dirty="0">
                <a:latin typeface="腾讯体 W3" panose="020C04030202040F0204" pitchFamily="34" charset="-122"/>
                <a:ea typeface="腾讯体 W3" panose="020C04030202040F0204" pitchFamily="34" charset="-122"/>
              </a:rPr>
              <a:t>：</a:t>
            </a:r>
            <a:endParaRPr lang="en-US" altLang="zh-CN" sz="2000" dirty="0">
              <a:latin typeface="腾讯体 W3" panose="020C04030202040F0204" pitchFamily="34" charset="-122"/>
              <a:ea typeface="腾讯体 W3" panose="020C04030202040F0204" pitchFamily="34" charset="-122"/>
            </a:endParaRPr>
          </a:p>
          <a:p>
            <a:r>
              <a:rPr lang="en-US" altLang="zh-CN" sz="2000" dirty="0">
                <a:latin typeface="腾讯体 W3" panose="020C04030202040F0204" pitchFamily="34" charset="-122"/>
                <a:ea typeface="腾讯体 W3" panose="020C04030202040F0204" pitchFamily="34" charset="-122"/>
              </a:rPr>
              <a:t>                   Initialize().Finalize()</a:t>
            </a:r>
            <a:endParaRPr lang="zh-CN" altLang="en-US" sz="2000" dirty="0">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370614927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面向对象集成测试案例</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47</a:t>
            </a:fld>
            <a:endParaRPr lang="zh-CN" altLang="en-US"/>
          </a:p>
        </p:txBody>
      </p:sp>
      <p:sp>
        <p:nvSpPr>
          <p:cNvPr id="10" name="文本框 9">
            <a:extLst>
              <a:ext uri="{FF2B5EF4-FFF2-40B4-BE49-F238E27FC236}">
                <a16:creationId xmlns:a16="http://schemas.microsoft.com/office/drawing/2014/main" id="{4C5CD971-184B-40A2-A51D-5CDBB89854D4}"/>
              </a:ext>
            </a:extLst>
          </p:cNvPr>
          <p:cNvSpPr txBox="1"/>
          <p:nvPr/>
        </p:nvSpPr>
        <p:spPr>
          <a:xfrm>
            <a:off x="5062659" y="1464367"/>
            <a:ext cx="6892660" cy="1323439"/>
          </a:xfrm>
          <a:prstGeom prst="rect">
            <a:avLst/>
          </a:prstGeom>
          <a:noFill/>
        </p:spPr>
        <p:txBody>
          <a:bodyPr wrap="square">
            <a:spAutoFit/>
          </a:bodyPr>
          <a:lstStyle/>
          <a:p>
            <a:r>
              <a:rPr lang="zh-CN" altLang="zh-CN" sz="2000" dirty="0">
                <a:latin typeface="腾讯体 W3" panose="020C04030202040F0204" pitchFamily="34" charset="-122"/>
                <a:ea typeface="腾讯体 W3" panose="020C04030202040F0204" pitchFamily="34" charset="-122"/>
              </a:rPr>
              <a:t>最小操作集合</a:t>
            </a:r>
            <a:r>
              <a:rPr lang="zh-CN" altLang="en-US" sz="2000" dirty="0">
                <a:latin typeface="腾讯体 W3" panose="020C04030202040F0204" pitchFamily="34" charset="-122"/>
                <a:ea typeface="腾讯体 W3" panose="020C04030202040F0204" pitchFamily="34" charset="-122"/>
              </a:rPr>
              <a:t>：</a:t>
            </a:r>
            <a:r>
              <a:rPr lang="en-US" altLang="zh-CN" sz="2000" kern="0" dirty="0">
                <a:effectLst/>
                <a:latin typeface="腾讯体 W3" panose="020C04030202040F0204" pitchFamily="34" charset="-122"/>
                <a:ea typeface="腾讯体 W3" panose="020C04030202040F0204" pitchFamily="34" charset="-122"/>
              </a:rPr>
              <a:t>Initialize().[</a:t>
            </a:r>
            <a:r>
              <a:rPr lang="en-US" altLang="zh-CN" sz="2000" kern="0" dirty="0" err="1">
                <a:effectLst/>
                <a:latin typeface="腾讯体 W3" panose="020C04030202040F0204" pitchFamily="34" charset="-122"/>
                <a:ea typeface="腾讯体 W3" panose="020C04030202040F0204" pitchFamily="34" charset="-122"/>
              </a:rPr>
              <a:t>BusinessFunction</a:t>
            </a:r>
            <a:r>
              <a:rPr lang="en-US" altLang="zh-CN" sz="2000" kern="0" dirty="0">
                <a:effectLst/>
                <a:latin typeface="腾讯体 W3" panose="020C04030202040F0204" pitchFamily="34" charset="-122"/>
                <a:ea typeface="腾讯体 W3" panose="020C04030202040F0204" pitchFamily="34" charset="-122"/>
              </a:rPr>
              <a:t>()|</a:t>
            </a:r>
            <a:r>
              <a:rPr lang="en-US" altLang="zh-CN" sz="2000" kern="0" dirty="0" err="1">
                <a:effectLst/>
                <a:latin typeface="腾讯体 W3" panose="020C04030202040F0204" pitchFamily="34" charset="-122"/>
                <a:ea typeface="腾讯体 W3" panose="020C04030202040F0204" pitchFamily="34" charset="-122"/>
              </a:rPr>
              <a:t>CallParentOperation</a:t>
            </a:r>
            <a:r>
              <a:rPr lang="en-US" altLang="zh-CN" sz="2000" kern="0" dirty="0">
                <a:effectLst/>
                <a:latin typeface="腾讯体 W3" panose="020C04030202040F0204" pitchFamily="34" charset="-122"/>
                <a:ea typeface="腾讯体 W3" panose="020C04030202040F0204" pitchFamily="34" charset="-122"/>
              </a:rPr>
              <a:t>()|</a:t>
            </a:r>
          </a:p>
          <a:p>
            <a:r>
              <a:rPr lang="en-US" altLang="zh-CN" sz="2000" kern="0" dirty="0" err="1">
                <a:effectLst/>
                <a:latin typeface="腾讯体 W3" panose="020C04030202040F0204" pitchFamily="34" charset="-122"/>
                <a:ea typeface="腾讯体 W3" panose="020C04030202040F0204" pitchFamily="34" charset="-122"/>
              </a:rPr>
              <a:t>CallComponentOperation</a:t>
            </a:r>
            <a:r>
              <a:rPr lang="en-US" altLang="zh-CN" sz="2000" kern="0" dirty="0">
                <a:effectLst/>
                <a:latin typeface="腾讯体 W3" panose="020C04030202040F0204" pitchFamily="34" charset="-122"/>
                <a:ea typeface="腾讯体 W3" panose="020C04030202040F0204" pitchFamily="34" charset="-122"/>
              </a:rPr>
              <a:t>()|</a:t>
            </a:r>
            <a:r>
              <a:rPr lang="en-US" altLang="zh-CN" sz="2000" kern="0" dirty="0" err="1">
                <a:effectLst/>
                <a:latin typeface="腾讯体 W3" panose="020C04030202040F0204" pitchFamily="34" charset="-122"/>
                <a:ea typeface="腾讯体 W3" panose="020C04030202040F0204" pitchFamily="34" charset="-122"/>
              </a:rPr>
              <a:t>CallAssociatedOperation</a:t>
            </a:r>
            <a:r>
              <a:rPr lang="en-US" altLang="zh-CN" sz="2000" kern="0" dirty="0">
                <a:effectLst/>
                <a:latin typeface="腾讯体 W3" panose="020C04030202040F0204" pitchFamily="34" charset="-122"/>
                <a:ea typeface="腾讯体 W3" panose="020C04030202040F0204" pitchFamily="34" charset="-122"/>
              </a:rPr>
              <a:t>()|</a:t>
            </a:r>
          </a:p>
          <a:p>
            <a:r>
              <a:rPr lang="en-US" altLang="zh-CN" sz="2000" kern="0" dirty="0">
                <a:effectLst/>
                <a:latin typeface="腾讯体 W3" panose="020C04030202040F0204" pitchFamily="34" charset="-122"/>
                <a:ea typeface="腾讯体 W3" panose="020C04030202040F0204" pitchFamily="34" charset="-122"/>
              </a:rPr>
              <a:t>TestFunction1()|TestFunction2()]</a:t>
            </a:r>
            <a:r>
              <a:rPr lang="en-US" altLang="zh-CN" sz="2000" kern="0" baseline="30000" dirty="0" err="1">
                <a:effectLst/>
                <a:latin typeface="腾讯体 W3" panose="020C04030202040F0204" pitchFamily="34" charset="-122"/>
                <a:ea typeface="腾讯体 W3" panose="020C04030202040F0204" pitchFamily="34" charset="-122"/>
              </a:rPr>
              <a:t>n</a:t>
            </a:r>
            <a:r>
              <a:rPr lang="en-US" altLang="zh-CN" sz="2000" kern="0" dirty="0" err="1">
                <a:effectLst/>
                <a:latin typeface="腾讯体 W3" panose="020C04030202040F0204" pitchFamily="34" charset="-122"/>
                <a:ea typeface="腾讯体 W3" panose="020C04030202040F0204" pitchFamily="34" charset="-122"/>
              </a:rPr>
              <a:t>.Finalize</a:t>
            </a:r>
            <a:r>
              <a:rPr lang="en-US" altLang="zh-CN" sz="2000" kern="0" dirty="0">
                <a:effectLst/>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                 </a:t>
            </a:r>
            <a:endParaRPr lang="zh-CN" altLang="en-US" sz="2000" dirty="0">
              <a:latin typeface="腾讯体 W3" panose="020C04030202040F0204" pitchFamily="34" charset="-122"/>
              <a:ea typeface="腾讯体 W3" panose="020C04030202040F0204" pitchFamily="34" charset="-122"/>
            </a:endParaRPr>
          </a:p>
        </p:txBody>
      </p:sp>
      <p:pic>
        <p:nvPicPr>
          <p:cNvPr id="13" name="图片 12">
            <a:extLst>
              <a:ext uri="{FF2B5EF4-FFF2-40B4-BE49-F238E27FC236}">
                <a16:creationId xmlns:a16="http://schemas.microsoft.com/office/drawing/2014/main" id="{A314B5DA-FFFF-4A9E-B96C-F07A04E90597}"/>
              </a:ext>
            </a:extLst>
          </p:cNvPr>
          <p:cNvPicPr/>
          <p:nvPr/>
        </p:nvPicPr>
        <p:blipFill rotWithShape="1">
          <a:blip r:embed="rId3"/>
          <a:srcRect l="1420" t="1839" r="6117" b="8633"/>
          <a:stretch/>
        </p:blipFill>
        <p:spPr bwMode="auto">
          <a:xfrm>
            <a:off x="332869" y="1652386"/>
            <a:ext cx="4216828" cy="26371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96454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1) </a:t>
            </a:r>
            <a:r>
              <a:rPr lang="zh-CN" altLang="zh-CN" dirty="0"/>
              <a:t>集成随机测试</a:t>
            </a:r>
            <a:endParaRPr lang="en-US" altLang="zh-CN" dirty="0"/>
          </a:p>
          <a:p>
            <a:r>
              <a:rPr lang="en-US" altLang="zh-CN" dirty="0"/>
              <a:t>       </a:t>
            </a:r>
            <a:r>
              <a:rPr lang="zh-CN" altLang="zh-CN" dirty="0"/>
              <a:t>根据随机产生的操作系列来确定参与测试的类和类操作。</a:t>
            </a:r>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48</a:t>
            </a:fld>
            <a:endParaRPr lang="zh-CN" altLang="en-US"/>
          </a:p>
        </p:txBody>
      </p:sp>
      <p:sp>
        <p:nvSpPr>
          <p:cNvPr id="8" name="文本框 7">
            <a:extLst>
              <a:ext uri="{FF2B5EF4-FFF2-40B4-BE49-F238E27FC236}">
                <a16:creationId xmlns:a16="http://schemas.microsoft.com/office/drawing/2014/main" id="{22193A6B-EC9C-47DC-880D-98974AF2FFD2}"/>
              </a:ext>
            </a:extLst>
          </p:cNvPr>
          <p:cNvSpPr txBox="1"/>
          <p:nvPr/>
        </p:nvSpPr>
        <p:spPr>
          <a:xfrm>
            <a:off x="4909674" y="4089905"/>
            <a:ext cx="7282325" cy="2369880"/>
          </a:xfrm>
          <a:prstGeom prst="rect">
            <a:avLst/>
          </a:prstGeom>
          <a:noFill/>
        </p:spPr>
        <p:txBody>
          <a:bodyPr wrap="square">
            <a:spAutoFit/>
          </a:bodyPr>
          <a:lstStyle/>
          <a:p>
            <a:pPr indent="266700"/>
            <a:r>
              <a:rPr lang="zh-CN" altLang="zh-CN" sz="20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2000" dirty="0">
                <a:effectLst/>
                <a:latin typeface="腾讯体 W3" panose="020C04030202040F0204" pitchFamily="34" charset="-122"/>
                <a:ea typeface="腾讯体 W3" panose="020C04030202040F0204" pitchFamily="34" charset="-122"/>
                <a:cs typeface="宋体" panose="02010600030101010101" pitchFamily="2" charset="-122"/>
              </a:rPr>
              <a:t>r1</a:t>
            </a:r>
            <a:r>
              <a:rPr lang="zh-CN" altLang="zh-CN" sz="2000" dirty="0">
                <a:effectLst/>
                <a:latin typeface="腾讯体 W3" panose="020C04030202040F0204" pitchFamily="34" charset="-122"/>
                <a:ea typeface="腾讯体 W3" panose="020C04030202040F0204" pitchFamily="34" charset="-122"/>
                <a:cs typeface="Times New Roman" panose="02020603050405020304" pitchFamily="18" charset="0"/>
              </a:rPr>
              <a:t>：</a:t>
            </a:r>
            <a:endParaRPr lang="zh-CN" altLang="zh-CN" sz="28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2000" dirty="0">
                <a:effectLst/>
                <a:latin typeface="腾讯体 W3" panose="020C04030202040F0204" pitchFamily="34" charset="-122"/>
                <a:ea typeface="腾讯体 W3" panose="020C04030202040F0204" pitchFamily="34" charset="-122"/>
                <a:cs typeface="宋体" panose="02010600030101010101" pitchFamily="2" charset="-122"/>
              </a:rPr>
              <a:t>    Initialize().TestFunction1().Finalize()</a:t>
            </a:r>
            <a:endParaRPr lang="zh-CN" altLang="zh-CN" sz="28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zh-CN" altLang="zh-CN" sz="20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2000" dirty="0">
                <a:effectLst/>
                <a:latin typeface="腾讯体 W3" panose="020C04030202040F0204" pitchFamily="34" charset="-122"/>
                <a:ea typeface="腾讯体 W3" panose="020C04030202040F0204" pitchFamily="34" charset="-122"/>
                <a:cs typeface="宋体" panose="02010600030101010101" pitchFamily="2" charset="-122"/>
              </a:rPr>
              <a:t>r2</a:t>
            </a:r>
            <a:r>
              <a:rPr lang="zh-CN" altLang="zh-CN" sz="2000" dirty="0">
                <a:effectLst/>
                <a:latin typeface="腾讯体 W3" panose="020C04030202040F0204" pitchFamily="34" charset="-122"/>
                <a:ea typeface="腾讯体 W3" panose="020C04030202040F0204" pitchFamily="34" charset="-122"/>
                <a:cs typeface="Times New Roman" panose="02020603050405020304" pitchFamily="18" charset="0"/>
              </a:rPr>
              <a:t>：</a:t>
            </a:r>
            <a:endParaRPr lang="zh-CN" altLang="zh-CN" sz="28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2000" dirty="0">
                <a:effectLst/>
                <a:latin typeface="腾讯体 W3" panose="020C04030202040F0204" pitchFamily="34" charset="-122"/>
                <a:ea typeface="腾讯体 W3" panose="020C04030202040F0204" pitchFamily="34" charset="-122"/>
                <a:cs typeface="宋体" panose="02010600030101010101" pitchFamily="2" charset="-122"/>
              </a:rPr>
              <a:t>    Initialize().</a:t>
            </a:r>
            <a:r>
              <a:rPr lang="en-US" altLang="zh-CN" sz="2000" dirty="0" err="1">
                <a:effectLst/>
                <a:latin typeface="腾讯体 W3" panose="020C04030202040F0204" pitchFamily="34" charset="-122"/>
                <a:ea typeface="腾讯体 W3" panose="020C04030202040F0204" pitchFamily="34" charset="-122"/>
                <a:cs typeface="宋体" panose="02010600030101010101" pitchFamily="2" charset="-122"/>
              </a:rPr>
              <a:t>CallParentOperation</a:t>
            </a:r>
            <a:r>
              <a:rPr lang="en-US" altLang="zh-CN" sz="2000" dirty="0">
                <a:effectLst/>
                <a:latin typeface="腾讯体 W3" panose="020C04030202040F0204" pitchFamily="34" charset="-122"/>
                <a:ea typeface="腾讯体 W3" panose="020C04030202040F0204" pitchFamily="34" charset="-122"/>
                <a:cs typeface="宋体" panose="02010600030101010101" pitchFamily="2" charset="-122"/>
              </a:rPr>
              <a:t>().Finalize()</a:t>
            </a:r>
          </a:p>
          <a:p>
            <a:pPr indent="266700"/>
            <a:r>
              <a:rPr lang="zh-CN" altLang="zh-CN" sz="20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2000" dirty="0">
                <a:effectLst/>
                <a:latin typeface="腾讯体 W3" panose="020C04030202040F0204" pitchFamily="34" charset="-122"/>
                <a:ea typeface="腾讯体 W3" panose="020C04030202040F0204" pitchFamily="34" charset="-122"/>
                <a:cs typeface="宋体" panose="02010600030101010101" pitchFamily="2" charset="-122"/>
              </a:rPr>
              <a:t>r3</a:t>
            </a:r>
            <a:r>
              <a:rPr lang="zh-CN" altLang="zh-CN" sz="2000" dirty="0">
                <a:effectLst/>
                <a:latin typeface="腾讯体 W3" panose="020C04030202040F0204" pitchFamily="34" charset="-122"/>
                <a:ea typeface="腾讯体 W3" panose="020C04030202040F0204" pitchFamily="34" charset="-122"/>
                <a:cs typeface="Times New Roman" panose="02020603050405020304" pitchFamily="18" charset="0"/>
              </a:rPr>
              <a:t>：</a:t>
            </a:r>
            <a:endParaRPr lang="zh-CN" altLang="zh-CN" sz="2800" dirty="0">
              <a:effectLst/>
              <a:latin typeface="腾讯体 W3" panose="020C04030202040F0204" pitchFamily="34" charset="-122"/>
              <a:ea typeface="腾讯体 W3" panose="020C04030202040F0204" pitchFamily="34" charset="-122"/>
              <a:cs typeface="宋体" panose="02010600030101010101" pitchFamily="2" charset="-122"/>
            </a:endParaRPr>
          </a:p>
          <a:p>
            <a:r>
              <a:rPr lang="en-US" altLang="zh-CN" sz="2000" kern="0" dirty="0">
                <a:effectLst/>
                <a:latin typeface="腾讯体 W3" panose="020C04030202040F0204" pitchFamily="34" charset="-122"/>
                <a:ea typeface="腾讯体 W3" panose="020C04030202040F0204" pitchFamily="34" charset="-122"/>
              </a:rPr>
              <a:t>        Initialize().</a:t>
            </a:r>
            <a:r>
              <a:rPr lang="en-US" altLang="zh-CN" sz="2000" kern="0" dirty="0" err="1">
                <a:effectLst/>
                <a:latin typeface="腾讯体 W3" panose="020C04030202040F0204" pitchFamily="34" charset="-122"/>
                <a:ea typeface="腾讯体 W3" panose="020C04030202040F0204" pitchFamily="34" charset="-122"/>
              </a:rPr>
              <a:t>CallAssociatedOperation</a:t>
            </a:r>
            <a:r>
              <a:rPr lang="en-US" altLang="zh-CN" sz="2000" kern="0" dirty="0">
                <a:effectLst/>
                <a:latin typeface="腾讯体 W3" panose="020C04030202040F0204" pitchFamily="34" charset="-122"/>
                <a:ea typeface="腾讯体 W3" panose="020C04030202040F0204" pitchFamily="34" charset="-122"/>
              </a:rPr>
              <a:t>().Finalize()</a:t>
            </a:r>
            <a:endParaRPr lang="zh-CN" altLang="en-US" sz="2000" dirty="0">
              <a:latin typeface="腾讯体 W3" panose="020C04030202040F0204" pitchFamily="34" charset="-122"/>
              <a:ea typeface="腾讯体 W3" panose="020C04030202040F0204" pitchFamily="34" charset="-122"/>
            </a:endParaRPr>
          </a:p>
          <a:p>
            <a:pPr indent="266700"/>
            <a:endParaRPr lang="zh-CN" altLang="zh-CN" sz="2800" dirty="0">
              <a:effectLst/>
              <a:latin typeface="腾讯体 W3" panose="020C04030202040F0204" pitchFamily="34" charset="-122"/>
              <a:ea typeface="腾讯体 W3" panose="020C04030202040F0204" pitchFamily="34" charset="-122"/>
              <a:cs typeface="宋体" panose="02010600030101010101" pitchFamily="2" charset="-122"/>
            </a:endParaRPr>
          </a:p>
        </p:txBody>
      </p:sp>
      <p:sp>
        <p:nvSpPr>
          <p:cNvPr id="9" name="文本框 8">
            <a:extLst>
              <a:ext uri="{FF2B5EF4-FFF2-40B4-BE49-F238E27FC236}">
                <a16:creationId xmlns:a16="http://schemas.microsoft.com/office/drawing/2014/main" id="{ED60FF17-4D25-43CD-BAFD-80AD8F941B4A}"/>
              </a:ext>
            </a:extLst>
          </p:cNvPr>
          <p:cNvSpPr txBox="1"/>
          <p:nvPr/>
        </p:nvSpPr>
        <p:spPr>
          <a:xfrm>
            <a:off x="5062659" y="2335307"/>
            <a:ext cx="6892660" cy="1323439"/>
          </a:xfrm>
          <a:prstGeom prst="rect">
            <a:avLst/>
          </a:prstGeom>
          <a:noFill/>
        </p:spPr>
        <p:txBody>
          <a:bodyPr wrap="square">
            <a:spAutoFit/>
          </a:bodyPr>
          <a:lstStyle/>
          <a:p>
            <a:r>
              <a:rPr lang="zh-CN" altLang="zh-CN" sz="2000" dirty="0">
                <a:latin typeface="腾讯体 W3" panose="020C04030202040F0204" pitchFamily="34" charset="-122"/>
                <a:ea typeface="腾讯体 W3" panose="020C04030202040F0204" pitchFamily="34" charset="-122"/>
              </a:rPr>
              <a:t>最小操作集合</a:t>
            </a:r>
            <a:r>
              <a:rPr lang="zh-CN" altLang="en-US" sz="2000" dirty="0">
                <a:latin typeface="腾讯体 W3" panose="020C04030202040F0204" pitchFamily="34" charset="-122"/>
                <a:ea typeface="腾讯体 W3" panose="020C04030202040F0204" pitchFamily="34" charset="-122"/>
              </a:rPr>
              <a:t>：</a:t>
            </a:r>
            <a:r>
              <a:rPr lang="en-US" altLang="zh-CN" sz="2000" kern="0" dirty="0">
                <a:effectLst/>
                <a:latin typeface="腾讯体 W3" panose="020C04030202040F0204" pitchFamily="34" charset="-122"/>
                <a:ea typeface="腾讯体 W3" panose="020C04030202040F0204" pitchFamily="34" charset="-122"/>
              </a:rPr>
              <a:t>Initialize().[</a:t>
            </a:r>
            <a:r>
              <a:rPr lang="en-US" altLang="zh-CN" sz="2000" kern="0" dirty="0" err="1">
                <a:effectLst/>
                <a:latin typeface="腾讯体 W3" panose="020C04030202040F0204" pitchFamily="34" charset="-122"/>
                <a:ea typeface="腾讯体 W3" panose="020C04030202040F0204" pitchFamily="34" charset="-122"/>
              </a:rPr>
              <a:t>BusinessFunction</a:t>
            </a:r>
            <a:r>
              <a:rPr lang="en-US" altLang="zh-CN" sz="2000" kern="0" dirty="0">
                <a:effectLst/>
                <a:latin typeface="腾讯体 W3" panose="020C04030202040F0204" pitchFamily="34" charset="-122"/>
                <a:ea typeface="腾讯体 W3" panose="020C04030202040F0204" pitchFamily="34" charset="-122"/>
              </a:rPr>
              <a:t>()|</a:t>
            </a:r>
            <a:r>
              <a:rPr lang="en-US" altLang="zh-CN" sz="2000" kern="0" dirty="0" err="1">
                <a:effectLst/>
                <a:latin typeface="腾讯体 W3" panose="020C04030202040F0204" pitchFamily="34" charset="-122"/>
                <a:ea typeface="腾讯体 W3" panose="020C04030202040F0204" pitchFamily="34" charset="-122"/>
              </a:rPr>
              <a:t>CallParentOperation</a:t>
            </a:r>
            <a:r>
              <a:rPr lang="en-US" altLang="zh-CN" sz="2000" kern="0" dirty="0">
                <a:effectLst/>
                <a:latin typeface="腾讯体 W3" panose="020C04030202040F0204" pitchFamily="34" charset="-122"/>
                <a:ea typeface="腾讯体 W3" panose="020C04030202040F0204" pitchFamily="34" charset="-122"/>
              </a:rPr>
              <a:t>()|</a:t>
            </a:r>
          </a:p>
          <a:p>
            <a:r>
              <a:rPr lang="en-US" altLang="zh-CN" sz="2000" kern="0" dirty="0" err="1">
                <a:effectLst/>
                <a:latin typeface="腾讯体 W3" panose="020C04030202040F0204" pitchFamily="34" charset="-122"/>
                <a:ea typeface="腾讯体 W3" panose="020C04030202040F0204" pitchFamily="34" charset="-122"/>
              </a:rPr>
              <a:t>CallComponentOperation</a:t>
            </a:r>
            <a:r>
              <a:rPr lang="en-US" altLang="zh-CN" sz="2000" kern="0" dirty="0">
                <a:effectLst/>
                <a:latin typeface="腾讯体 W3" panose="020C04030202040F0204" pitchFamily="34" charset="-122"/>
                <a:ea typeface="腾讯体 W3" panose="020C04030202040F0204" pitchFamily="34" charset="-122"/>
              </a:rPr>
              <a:t>()|</a:t>
            </a:r>
            <a:r>
              <a:rPr lang="en-US" altLang="zh-CN" sz="2000" kern="0" dirty="0" err="1">
                <a:effectLst/>
                <a:latin typeface="腾讯体 W3" panose="020C04030202040F0204" pitchFamily="34" charset="-122"/>
                <a:ea typeface="腾讯体 W3" panose="020C04030202040F0204" pitchFamily="34" charset="-122"/>
              </a:rPr>
              <a:t>CallAssociatedOperation</a:t>
            </a:r>
            <a:r>
              <a:rPr lang="en-US" altLang="zh-CN" sz="2000" kern="0" dirty="0">
                <a:effectLst/>
                <a:latin typeface="腾讯体 W3" panose="020C04030202040F0204" pitchFamily="34" charset="-122"/>
                <a:ea typeface="腾讯体 W3" panose="020C04030202040F0204" pitchFamily="34" charset="-122"/>
              </a:rPr>
              <a:t>()|</a:t>
            </a:r>
          </a:p>
          <a:p>
            <a:r>
              <a:rPr lang="en-US" altLang="zh-CN" sz="2000" kern="0" dirty="0">
                <a:effectLst/>
                <a:latin typeface="腾讯体 W3" panose="020C04030202040F0204" pitchFamily="34" charset="-122"/>
                <a:ea typeface="腾讯体 W3" panose="020C04030202040F0204" pitchFamily="34" charset="-122"/>
              </a:rPr>
              <a:t>TestFunction1()|TestFunction2()]</a:t>
            </a:r>
            <a:r>
              <a:rPr lang="en-US" altLang="zh-CN" sz="2000" kern="0" baseline="30000" dirty="0" err="1">
                <a:effectLst/>
                <a:latin typeface="腾讯体 W3" panose="020C04030202040F0204" pitchFamily="34" charset="-122"/>
                <a:ea typeface="腾讯体 W3" panose="020C04030202040F0204" pitchFamily="34" charset="-122"/>
              </a:rPr>
              <a:t>n</a:t>
            </a:r>
            <a:r>
              <a:rPr lang="en-US" altLang="zh-CN" sz="2000" kern="0" dirty="0" err="1">
                <a:effectLst/>
                <a:latin typeface="腾讯体 W3" panose="020C04030202040F0204" pitchFamily="34" charset="-122"/>
                <a:ea typeface="腾讯体 W3" panose="020C04030202040F0204" pitchFamily="34" charset="-122"/>
              </a:rPr>
              <a:t>.Finalize</a:t>
            </a:r>
            <a:r>
              <a:rPr lang="en-US" altLang="zh-CN" sz="2000" kern="0" dirty="0">
                <a:effectLst/>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                 </a:t>
            </a:r>
            <a:endParaRPr lang="zh-CN" altLang="en-US" sz="2000" dirty="0">
              <a:latin typeface="腾讯体 W3" panose="020C04030202040F0204" pitchFamily="34" charset="-122"/>
              <a:ea typeface="腾讯体 W3" panose="020C04030202040F0204" pitchFamily="34" charset="-122"/>
            </a:endParaRPr>
          </a:p>
        </p:txBody>
      </p:sp>
      <p:pic>
        <p:nvPicPr>
          <p:cNvPr id="10" name="图片 9">
            <a:extLst>
              <a:ext uri="{FF2B5EF4-FFF2-40B4-BE49-F238E27FC236}">
                <a16:creationId xmlns:a16="http://schemas.microsoft.com/office/drawing/2014/main" id="{A19944A6-E7F1-460A-8BAA-D254399E296A}"/>
              </a:ext>
            </a:extLst>
          </p:cNvPr>
          <p:cNvPicPr/>
          <p:nvPr/>
        </p:nvPicPr>
        <p:blipFill rotWithShape="1">
          <a:blip r:embed="rId3"/>
          <a:srcRect l="1420" t="1839" r="6117" b="8633"/>
          <a:stretch/>
        </p:blipFill>
        <p:spPr bwMode="auto">
          <a:xfrm>
            <a:off x="332869" y="2344689"/>
            <a:ext cx="4216828" cy="263711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631327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1) </a:t>
            </a:r>
            <a:r>
              <a:rPr lang="zh-CN" altLang="zh-CN" dirty="0"/>
              <a:t>集成随机测试</a:t>
            </a:r>
            <a:endParaRPr lang="en-US" altLang="zh-CN" dirty="0"/>
          </a:p>
          <a:p>
            <a:r>
              <a:rPr lang="en-US" altLang="zh-CN" dirty="0"/>
              <a:t>       </a:t>
            </a:r>
            <a:r>
              <a:rPr lang="zh-CN" altLang="zh-CN" dirty="0"/>
              <a:t>根据随机产生的操作系列来确定参与测试的类和类操作。</a:t>
            </a:r>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49</a:t>
            </a:fld>
            <a:endParaRPr lang="zh-CN" altLang="en-US"/>
          </a:p>
        </p:txBody>
      </p:sp>
      <p:sp>
        <p:nvSpPr>
          <p:cNvPr id="9" name="文本框 8">
            <a:extLst>
              <a:ext uri="{FF2B5EF4-FFF2-40B4-BE49-F238E27FC236}">
                <a16:creationId xmlns:a16="http://schemas.microsoft.com/office/drawing/2014/main" id="{ED60FF17-4D25-43CD-BAFD-80AD8F941B4A}"/>
              </a:ext>
            </a:extLst>
          </p:cNvPr>
          <p:cNvSpPr txBox="1"/>
          <p:nvPr/>
        </p:nvSpPr>
        <p:spPr>
          <a:xfrm>
            <a:off x="5062659" y="2335307"/>
            <a:ext cx="6892660" cy="1323439"/>
          </a:xfrm>
          <a:prstGeom prst="rect">
            <a:avLst/>
          </a:prstGeom>
          <a:noFill/>
        </p:spPr>
        <p:txBody>
          <a:bodyPr wrap="square">
            <a:spAutoFit/>
          </a:bodyPr>
          <a:lstStyle/>
          <a:p>
            <a:r>
              <a:rPr lang="zh-CN" altLang="zh-CN" sz="2000" dirty="0">
                <a:latin typeface="腾讯体 W3" panose="020C04030202040F0204" pitchFamily="34" charset="-122"/>
                <a:ea typeface="腾讯体 W3" panose="020C04030202040F0204" pitchFamily="34" charset="-122"/>
              </a:rPr>
              <a:t>最小操作集合</a:t>
            </a:r>
            <a:r>
              <a:rPr lang="zh-CN" altLang="en-US" sz="2000" dirty="0">
                <a:latin typeface="腾讯体 W3" panose="020C04030202040F0204" pitchFamily="34" charset="-122"/>
                <a:ea typeface="腾讯体 W3" panose="020C04030202040F0204" pitchFamily="34" charset="-122"/>
              </a:rPr>
              <a:t>：</a:t>
            </a:r>
            <a:r>
              <a:rPr lang="en-US" altLang="zh-CN" sz="2000" kern="0" dirty="0">
                <a:effectLst/>
                <a:latin typeface="腾讯体 W3" panose="020C04030202040F0204" pitchFamily="34" charset="-122"/>
                <a:ea typeface="腾讯体 W3" panose="020C04030202040F0204" pitchFamily="34" charset="-122"/>
              </a:rPr>
              <a:t>Initialize().[</a:t>
            </a:r>
            <a:r>
              <a:rPr lang="en-US" altLang="zh-CN" sz="2000" kern="0" dirty="0" err="1">
                <a:effectLst/>
                <a:latin typeface="腾讯体 W3" panose="020C04030202040F0204" pitchFamily="34" charset="-122"/>
                <a:ea typeface="腾讯体 W3" panose="020C04030202040F0204" pitchFamily="34" charset="-122"/>
              </a:rPr>
              <a:t>BusinessFunction</a:t>
            </a:r>
            <a:r>
              <a:rPr lang="en-US" altLang="zh-CN" sz="2000" kern="0" dirty="0">
                <a:effectLst/>
                <a:latin typeface="腾讯体 W3" panose="020C04030202040F0204" pitchFamily="34" charset="-122"/>
                <a:ea typeface="腾讯体 W3" panose="020C04030202040F0204" pitchFamily="34" charset="-122"/>
              </a:rPr>
              <a:t>()|</a:t>
            </a:r>
            <a:r>
              <a:rPr lang="en-US" altLang="zh-CN" sz="2000" kern="0" dirty="0" err="1">
                <a:effectLst/>
                <a:latin typeface="腾讯体 W3" panose="020C04030202040F0204" pitchFamily="34" charset="-122"/>
                <a:ea typeface="腾讯体 W3" panose="020C04030202040F0204" pitchFamily="34" charset="-122"/>
              </a:rPr>
              <a:t>CallParentOperation</a:t>
            </a:r>
            <a:r>
              <a:rPr lang="en-US" altLang="zh-CN" sz="2000" kern="0" dirty="0">
                <a:effectLst/>
                <a:latin typeface="腾讯体 W3" panose="020C04030202040F0204" pitchFamily="34" charset="-122"/>
                <a:ea typeface="腾讯体 W3" panose="020C04030202040F0204" pitchFamily="34" charset="-122"/>
              </a:rPr>
              <a:t>()|</a:t>
            </a:r>
          </a:p>
          <a:p>
            <a:r>
              <a:rPr lang="en-US" altLang="zh-CN" sz="2000" kern="0" dirty="0" err="1">
                <a:effectLst/>
                <a:latin typeface="腾讯体 W3" panose="020C04030202040F0204" pitchFamily="34" charset="-122"/>
                <a:ea typeface="腾讯体 W3" panose="020C04030202040F0204" pitchFamily="34" charset="-122"/>
              </a:rPr>
              <a:t>CallComponentOperation</a:t>
            </a:r>
            <a:r>
              <a:rPr lang="en-US" altLang="zh-CN" sz="2000" kern="0" dirty="0">
                <a:effectLst/>
                <a:latin typeface="腾讯体 W3" panose="020C04030202040F0204" pitchFamily="34" charset="-122"/>
                <a:ea typeface="腾讯体 W3" panose="020C04030202040F0204" pitchFamily="34" charset="-122"/>
              </a:rPr>
              <a:t>()|</a:t>
            </a:r>
            <a:r>
              <a:rPr lang="en-US" altLang="zh-CN" sz="2000" kern="0" dirty="0" err="1">
                <a:effectLst/>
                <a:latin typeface="腾讯体 W3" panose="020C04030202040F0204" pitchFamily="34" charset="-122"/>
                <a:ea typeface="腾讯体 W3" panose="020C04030202040F0204" pitchFamily="34" charset="-122"/>
              </a:rPr>
              <a:t>CallAssociatedOperation</a:t>
            </a:r>
            <a:r>
              <a:rPr lang="en-US" altLang="zh-CN" sz="2000" kern="0" dirty="0">
                <a:effectLst/>
                <a:latin typeface="腾讯体 W3" panose="020C04030202040F0204" pitchFamily="34" charset="-122"/>
                <a:ea typeface="腾讯体 W3" panose="020C04030202040F0204" pitchFamily="34" charset="-122"/>
              </a:rPr>
              <a:t>()|</a:t>
            </a:r>
          </a:p>
          <a:p>
            <a:r>
              <a:rPr lang="en-US" altLang="zh-CN" sz="2000" kern="0" dirty="0">
                <a:effectLst/>
                <a:latin typeface="腾讯体 W3" panose="020C04030202040F0204" pitchFamily="34" charset="-122"/>
                <a:ea typeface="腾讯体 W3" panose="020C04030202040F0204" pitchFamily="34" charset="-122"/>
              </a:rPr>
              <a:t>TestFunction1()|TestFunction2()]</a:t>
            </a:r>
            <a:r>
              <a:rPr lang="en-US" altLang="zh-CN" sz="2000" kern="0" baseline="30000" dirty="0" err="1">
                <a:effectLst/>
                <a:latin typeface="腾讯体 W3" panose="020C04030202040F0204" pitchFamily="34" charset="-122"/>
                <a:ea typeface="腾讯体 W3" panose="020C04030202040F0204" pitchFamily="34" charset="-122"/>
              </a:rPr>
              <a:t>n</a:t>
            </a:r>
            <a:r>
              <a:rPr lang="en-US" altLang="zh-CN" sz="2000" kern="0" dirty="0" err="1">
                <a:effectLst/>
                <a:latin typeface="腾讯体 W3" panose="020C04030202040F0204" pitchFamily="34" charset="-122"/>
                <a:ea typeface="腾讯体 W3" panose="020C04030202040F0204" pitchFamily="34" charset="-122"/>
              </a:rPr>
              <a:t>.Finalize</a:t>
            </a:r>
            <a:r>
              <a:rPr lang="en-US" altLang="zh-CN" sz="2000" kern="0" dirty="0">
                <a:effectLst/>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                 </a:t>
            </a:r>
            <a:endParaRPr lang="zh-CN" altLang="en-US" sz="2000" dirty="0">
              <a:latin typeface="腾讯体 W3" panose="020C04030202040F0204" pitchFamily="34" charset="-122"/>
              <a:ea typeface="腾讯体 W3" panose="020C04030202040F0204" pitchFamily="34" charset="-122"/>
            </a:endParaRPr>
          </a:p>
        </p:txBody>
      </p:sp>
      <p:pic>
        <p:nvPicPr>
          <p:cNvPr id="10" name="图片 9">
            <a:extLst>
              <a:ext uri="{FF2B5EF4-FFF2-40B4-BE49-F238E27FC236}">
                <a16:creationId xmlns:a16="http://schemas.microsoft.com/office/drawing/2014/main" id="{A19944A6-E7F1-460A-8BAA-D254399E296A}"/>
              </a:ext>
            </a:extLst>
          </p:cNvPr>
          <p:cNvPicPr/>
          <p:nvPr/>
        </p:nvPicPr>
        <p:blipFill rotWithShape="1">
          <a:blip r:embed="rId3"/>
          <a:srcRect l="1420" t="1839" r="6117" b="8633"/>
          <a:stretch/>
        </p:blipFill>
        <p:spPr bwMode="auto">
          <a:xfrm>
            <a:off x="332869" y="2344689"/>
            <a:ext cx="4216828" cy="2637117"/>
          </a:xfrm>
          <a:prstGeom prst="rect">
            <a:avLst/>
          </a:prstGeom>
          <a:ln>
            <a:noFill/>
          </a:ln>
          <a:extLst>
            <a:ext uri="{53640926-AAD7-44D8-BBD7-CCE9431645EC}">
              <a14:shadowObscured xmlns:a14="http://schemas.microsoft.com/office/drawing/2010/main"/>
            </a:ext>
          </a:extLst>
        </p:spPr>
      </p:pic>
      <p:sp>
        <p:nvSpPr>
          <p:cNvPr id="11" name="文本框 10">
            <a:extLst>
              <a:ext uri="{FF2B5EF4-FFF2-40B4-BE49-F238E27FC236}">
                <a16:creationId xmlns:a16="http://schemas.microsoft.com/office/drawing/2014/main" id="{01C532E1-4FDC-4974-9FDA-05530F1E5874}"/>
              </a:ext>
            </a:extLst>
          </p:cNvPr>
          <p:cNvSpPr txBox="1"/>
          <p:nvPr/>
        </p:nvSpPr>
        <p:spPr>
          <a:xfrm>
            <a:off x="1398380" y="5419874"/>
            <a:ext cx="10527961" cy="646331"/>
          </a:xfrm>
          <a:prstGeom prst="rect">
            <a:avLst/>
          </a:prstGeom>
          <a:noFill/>
        </p:spPr>
        <p:txBody>
          <a:bodyPr wrap="square">
            <a:spAutoFit/>
          </a:bodyPr>
          <a:lstStyle/>
          <a:p>
            <a:pPr indent="266700"/>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r2</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r>
              <a:rPr lang="en-US" altLang="zh-CN" sz="1800" kern="0" dirty="0">
                <a:effectLst/>
                <a:latin typeface="腾讯体 W3" panose="020C04030202040F0204" pitchFamily="34" charset="-122"/>
                <a:ea typeface="腾讯体 W3" panose="020C04030202040F0204" pitchFamily="34" charset="-122"/>
              </a:rPr>
              <a:t>Initialize()</a:t>
            </a:r>
            <a:r>
              <a:rPr lang="en-US" altLang="zh-CN" sz="1800" kern="0" baseline="-25000" dirty="0" err="1">
                <a:effectLst/>
                <a:latin typeface="腾讯体 W3" panose="020C04030202040F0204" pitchFamily="34" charset="-122"/>
                <a:ea typeface="腾讯体 W3" panose="020C04030202040F0204" pitchFamily="34" charset="-122"/>
              </a:rPr>
              <a:t>ServerClass</a:t>
            </a:r>
            <a:r>
              <a:rPr lang="en-US" altLang="zh-CN" sz="1800" kern="0" dirty="0" err="1">
                <a:effectLst/>
                <a:latin typeface="腾讯体 W3" panose="020C04030202040F0204" pitchFamily="34" charset="-122"/>
                <a:ea typeface="腾讯体 W3" panose="020C04030202040F0204" pitchFamily="34" charset="-122"/>
              </a:rPr>
              <a:t>.CallParentOperation</a:t>
            </a:r>
            <a:r>
              <a:rPr lang="en-US" altLang="zh-CN" sz="1800" kern="0" dirty="0">
                <a:effectLst/>
                <a:latin typeface="腾讯体 W3" panose="020C04030202040F0204" pitchFamily="34" charset="-122"/>
                <a:ea typeface="腾讯体 W3" panose="020C04030202040F0204" pitchFamily="34" charset="-122"/>
              </a:rPr>
              <a:t>()</a:t>
            </a:r>
            <a:r>
              <a:rPr lang="en-US" altLang="zh-CN" sz="1800" kern="0" baseline="-25000" dirty="0" err="1">
                <a:effectLst/>
                <a:latin typeface="腾讯体 W3" panose="020C04030202040F0204" pitchFamily="34" charset="-122"/>
                <a:ea typeface="腾讯体 W3" panose="020C04030202040F0204" pitchFamily="34" charset="-122"/>
              </a:rPr>
              <a:t>ServerClass</a:t>
            </a:r>
            <a:r>
              <a:rPr lang="en-US" altLang="zh-CN" sz="1800" kern="0" dirty="0">
                <a:effectLst/>
                <a:latin typeface="腾讯体 W3" panose="020C04030202040F0204" pitchFamily="34" charset="-122"/>
                <a:ea typeface="腾讯体 W3" panose="020C04030202040F0204" pitchFamily="34" charset="-122"/>
              </a:rPr>
              <a:t>.[</a:t>
            </a:r>
            <a:r>
              <a:rPr lang="en-US" altLang="zh-CN" sz="1800" kern="0" dirty="0" err="1">
                <a:effectLst/>
                <a:latin typeface="腾讯体 W3" panose="020C04030202040F0204" pitchFamily="34" charset="-122"/>
                <a:ea typeface="腾讯体 W3" panose="020C04030202040F0204" pitchFamily="34" charset="-122"/>
              </a:rPr>
              <a:t>ParentOperation</a:t>
            </a:r>
            <a:r>
              <a:rPr lang="en-US" altLang="zh-CN" sz="1800" kern="0" dirty="0">
                <a:effectLst/>
                <a:latin typeface="腾讯体 W3" panose="020C04030202040F0204" pitchFamily="34" charset="-122"/>
                <a:ea typeface="腾讯体 W3" panose="020C04030202040F0204" pitchFamily="34" charset="-122"/>
              </a:rPr>
              <a:t>()</a:t>
            </a:r>
            <a:r>
              <a:rPr lang="en-US" altLang="zh-CN" sz="1800" kern="0" baseline="-25000" dirty="0" err="1">
                <a:effectLst/>
                <a:latin typeface="腾讯体 W3" panose="020C04030202040F0204" pitchFamily="34" charset="-122"/>
                <a:ea typeface="腾讯体 W3" panose="020C04030202040F0204" pitchFamily="34" charset="-122"/>
              </a:rPr>
              <a:t>ParentServer</a:t>
            </a:r>
            <a:r>
              <a:rPr lang="en-US" altLang="zh-CN" sz="1800" kern="0" dirty="0">
                <a:effectLst/>
                <a:latin typeface="腾讯体 W3" panose="020C04030202040F0204" pitchFamily="34" charset="-122"/>
                <a:ea typeface="腾讯体 W3" panose="020C04030202040F0204" pitchFamily="34" charset="-122"/>
              </a:rPr>
              <a:t>].Finalize()</a:t>
            </a:r>
            <a:r>
              <a:rPr lang="en-US" altLang="zh-CN" sz="1800" kern="0" baseline="-25000" dirty="0" err="1">
                <a:effectLst/>
                <a:latin typeface="腾讯体 W3" panose="020C04030202040F0204" pitchFamily="34" charset="-122"/>
                <a:ea typeface="腾讯体 W3" panose="020C04030202040F0204" pitchFamily="34" charset="-122"/>
              </a:rPr>
              <a:t>ServerClass</a:t>
            </a:r>
            <a:endParaRPr lang="zh-CN" altLang="en-US" dirty="0">
              <a:latin typeface="腾讯体 W3" panose="020C04030202040F0204" pitchFamily="34" charset="-122"/>
              <a:ea typeface="腾讯体 W3" panose="020C04030202040F0204" pitchFamily="34" charset="-122"/>
            </a:endParaRPr>
          </a:p>
        </p:txBody>
      </p:sp>
      <p:sp>
        <p:nvSpPr>
          <p:cNvPr id="12" name="文本框 11">
            <a:extLst>
              <a:ext uri="{FF2B5EF4-FFF2-40B4-BE49-F238E27FC236}">
                <a16:creationId xmlns:a16="http://schemas.microsoft.com/office/drawing/2014/main" id="{8CFD156B-2D1C-4681-867A-868E59C493FD}"/>
              </a:ext>
            </a:extLst>
          </p:cNvPr>
          <p:cNvSpPr txBox="1"/>
          <p:nvPr/>
        </p:nvSpPr>
        <p:spPr>
          <a:xfrm>
            <a:off x="4542471" y="4331722"/>
            <a:ext cx="7933036" cy="707886"/>
          </a:xfrm>
          <a:prstGeom prst="rect">
            <a:avLst/>
          </a:prstGeom>
          <a:noFill/>
        </p:spPr>
        <p:txBody>
          <a:bodyPr wrap="square">
            <a:spAutoFit/>
          </a:bodyPr>
          <a:lstStyle/>
          <a:p>
            <a:pPr indent="266700"/>
            <a:r>
              <a:rPr lang="zh-CN" altLang="zh-CN" sz="20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2000" dirty="0">
                <a:effectLst/>
                <a:latin typeface="腾讯体 W3" panose="020C04030202040F0204" pitchFamily="34" charset="-122"/>
                <a:ea typeface="腾讯体 W3" panose="020C04030202040F0204" pitchFamily="34" charset="-122"/>
                <a:cs typeface="宋体" panose="02010600030101010101" pitchFamily="2" charset="-122"/>
              </a:rPr>
              <a:t>r2</a:t>
            </a:r>
            <a:r>
              <a:rPr lang="zh-CN" altLang="zh-CN" sz="2000" dirty="0">
                <a:effectLst/>
                <a:latin typeface="腾讯体 W3" panose="020C04030202040F0204" pitchFamily="34" charset="-122"/>
                <a:ea typeface="腾讯体 W3" panose="020C04030202040F0204" pitchFamily="34" charset="-122"/>
                <a:cs typeface="Times New Roman" panose="02020603050405020304" pitchFamily="18" charset="0"/>
              </a:rPr>
              <a:t>：</a:t>
            </a:r>
            <a:endParaRPr lang="zh-CN" altLang="zh-CN" sz="28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2000" dirty="0">
                <a:effectLst/>
                <a:latin typeface="腾讯体 W3" panose="020C04030202040F0204" pitchFamily="34" charset="-122"/>
                <a:ea typeface="腾讯体 W3" panose="020C04030202040F0204" pitchFamily="34" charset="-122"/>
                <a:cs typeface="宋体" panose="02010600030101010101" pitchFamily="2" charset="-122"/>
              </a:rPr>
              <a:t>                Initialize().</a:t>
            </a:r>
            <a:r>
              <a:rPr lang="en-US" altLang="zh-CN" sz="2000" dirty="0" err="1">
                <a:effectLst/>
                <a:latin typeface="腾讯体 W3" panose="020C04030202040F0204" pitchFamily="34" charset="-122"/>
                <a:ea typeface="腾讯体 W3" panose="020C04030202040F0204" pitchFamily="34" charset="-122"/>
                <a:cs typeface="宋体" panose="02010600030101010101" pitchFamily="2" charset="-122"/>
              </a:rPr>
              <a:t>CallParentOperation</a:t>
            </a:r>
            <a:r>
              <a:rPr lang="en-US" altLang="zh-CN" sz="2000" dirty="0">
                <a:effectLst/>
                <a:latin typeface="腾讯体 W3" panose="020C04030202040F0204" pitchFamily="34" charset="-122"/>
                <a:ea typeface="腾讯体 W3" panose="020C04030202040F0204" pitchFamily="34" charset="-122"/>
                <a:cs typeface="宋体" panose="02010600030101010101" pitchFamily="2" charset="-122"/>
              </a:rPr>
              <a:t>().Finalize()</a:t>
            </a:r>
            <a:endParaRPr lang="zh-CN" altLang="zh-CN" sz="2800" dirty="0">
              <a:effectLst/>
              <a:latin typeface="腾讯体 W3" panose="020C04030202040F0204" pitchFamily="34" charset="-122"/>
              <a:ea typeface="腾讯体 W3" panose="020C04030202040F0204" pitchFamily="34" charset="-122"/>
              <a:cs typeface="宋体" panose="02010600030101010101" pitchFamily="2" charset="-122"/>
            </a:endParaRPr>
          </a:p>
        </p:txBody>
      </p:sp>
      <p:cxnSp>
        <p:nvCxnSpPr>
          <p:cNvPr id="13" name="直接箭头连接符 12">
            <a:extLst>
              <a:ext uri="{FF2B5EF4-FFF2-40B4-BE49-F238E27FC236}">
                <a16:creationId xmlns:a16="http://schemas.microsoft.com/office/drawing/2014/main" id="{1B09BBE0-8D8F-40CC-93BE-239427894339}"/>
              </a:ext>
            </a:extLst>
          </p:cNvPr>
          <p:cNvCxnSpPr/>
          <p:nvPr/>
        </p:nvCxnSpPr>
        <p:spPr>
          <a:xfrm>
            <a:off x="7545659" y="5144429"/>
            <a:ext cx="0" cy="4980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2937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1</a:t>
            </a:r>
            <a:r>
              <a:rPr lang="zh-CN" altLang="en-US" dirty="0">
                <a:latin typeface="腾讯体 W3" panose="020C04030202040F0204" pitchFamily="34" charset="-122"/>
                <a:ea typeface="腾讯体 W3" panose="020C04030202040F0204" pitchFamily="34" charset="-122"/>
              </a:rPr>
              <a:t>：建立项目文件管理目录</a:t>
            </a:r>
          </a:p>
          <a:p>
            <a:r>
              <a:rPr lang="en-US" altLang="zh-CN" dirty="0"/>
              <a:t>        </a:t>
            </a:r>
            <a:r>
              <a:rPr lang="zh-CN" altLang="zh-CN" dirty="0"/>
              <a:t>软件开发人员可以在本地目录中建立一个以项目英文名为名字的文件目录。</a:t>
            </a:r>
            <a:endParaRPr lang="en-US" altLang="zh-CN" dirty="0"/>
          </a:p>
          <a:p>
            <a:endParaRPr lang="en-US" altLang="zh-CN" dirty="0"/>
          </a:p>
          <a:p>
            <a:r>
              <a:rPr lang="zh-CN" altLang="en-US" dirty="0"/>
              <a:t>文件夹内部组织：</a:t>
            </a:r>
            <a:endParaRPr lang="en-US" altLang="zh-CN" dirty="0"/>
          </a:p>
          <a:p>
            <a:r>
              <a:rPr lang="zh-CN" altLang="en-US" dirty="0"/>
              <a:t>① </a:t>
            </a:r>
            <a:r>
              <a:rPr lang="zh-CN" altLang="en-US" sz="2800" dirty="0"/>
              <a:t>参考软件架构框架建议组织文件</a:t>
            </a:r>
            <a:endParaRPr lang="en-US" altLang="zh-CN" sz="2800" dirty="0"/>
          </a:p>
          <a:p>
            <a:r>
              <a:rPr lang="zh-CN" altLang="en-US" sz="2800" dirty="0"/>
              <a:t>② 结合软件设计来优化文件组织</a:t>
            </a:r>
            <a:endParaRPr lang="en-US" altLang="zh-CN" sz="2800" dirty="0"/>
          </a:p>
          <a:p>
            <a:endParaRPr lang="zh-CN"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a:t>
            </a:fld>
            <a:endParaRPr lang="zh-CN" altLang="en-US"/>
          </a:p>
        </p:txBody>
      </p:sp>
    </p:spTree>
    <p:extLst>
      <p:ext uri="{BB962C8B-B14F-4D97-AF65-F5344CB8AC3E}">
        <p14:creationId xmlns:p14="http://schemas.microsoft.com/office/powerpoint/2010/main" val="2398855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1) </a:t>
            </a:r>
            <a:r>
              <a:rPr lang="zh-CN" altLang="zh-CN" dirty="0"/>
              <a:t>集成随机测试</a:t>
            </a:r>
            <a:endParaRPr lang="en-US" altLang="zh-CN" dirty="0"/>
          </a:p>
          <a:p>
            <a:r>
              <a:rPr lang="en-US" altLang="zh-CN" dirty="0"/>
              <a:t>       </a:t>
            </a:r>
            <a:r>
              <a:rPr lang="zh-CN" altLang="zh-CN" dirty="0"/>
              <a:t>根据随机产生的操作系列来确定参与测试的类和类操作。</a:t>
            </a:r>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50</a:t>
            </a:fld>
            <a:endParaRPr lang="zh-CN" altLang="en-US"/>
          </a:p>
        </p:txBody>
      </p:sp>
      <p:sp>
        <p:nvSpPr>
          <p:cNvPr id="9" name="文本框 8">
            <a:extLst>
              <a:ext uri="{FF2B5EF4-FFF2-40B4-BE49-F238E27FC236}">
                <a16:creationId xmlns:a16="http://schemas.microsoft.com/office/drawing/2014/main" id="{ED60FF17-4D25-43CD-BAFD-80AD8F941B4A}"/>
              </a:ext>
            </a:extLst>
          </p:cNvPr>
          <p:cNvSpPr txBox="1"/>
          <p:nvPr/>
        </p:nvSpPr>
        <p:spPr>
          <a:xfrm>
            <a:off x="5062659" y="2335307"/>
            <a:ext cx="6892660" cy="1323439"/>
          </a:xfrm>
          <a:prstGeom prst="rect">
            <a:avLst/>
          </a:prstGeom>
          <a:noFill/>
        </p:spPr>
        <p:txBody>
          <a:bodyPr wrap="square">
            <a:spAutoFit/>
          </a:bodyPr>
          <a:lstStyle/>
          <a:p>
            <a:r>
              <a:rPr lang="zh-CN" altLang="zh-CN" sz="2000" dirty="0">
                <a:latin typeface="腾讯体 W3" panose="020C04030202040F0204" pitchFamily="34" charset="-122"/>
                <a:ea typeface="腾讯体 W3" panose="020C04030202040F0204" pitchFamily="34" charset="-122"/>
              </a:rPr>
              <a:t>最小操作集合</a:t>
            </a:r>
            <a:r>
              <a:rPr lang="zh-CN" altLang="en-US" sz="2000" dirty="0">
                <a:latin typeface="腾讯体 W3" panose="020C04030202040F0204" pitchFamily="34" charset="-122"/>
                <a:ea typeface="腾讯体 W3" panose="020C04030202040F0204" pitchFamily="34" charset="-122"/>
              </a:rPr>
              <a:t>：</a:t>
            </a:r>
            <a:r>
              <a:rPr lang="en-US" altLang="zh-CN" sz="2000" kern="0" dirty="0">
                <a:effectLst/>
                <a:latin typeface="腾讯体 W3" panose="020C04030202040F0204" pitchFamily="34" charset="-122"/>
                <a:ea typeface="腾讯体 W3" panose="020C04030202040F0204" pitchFamily="34" charset="-122"/>
              </a:rPr>
              <a:t>Initialize().[</a:t>
            </a:r>
            <a:r>
              <a:rPr lang="en-US" altLang="zh-CN" sz="2000" kern="0" dirty="0" err="1">
                <a:effectLst/>
                <a:latin typeface="腾讯体 W3" panose="020C04030202040F0204" pitchFamily="34" charset="-122"/>
                <a:ea typeface="腾讯体 W3" panose="020C04030202040F0204" pitchFamily="34" charset="-122"/>
              </a:rPr>
              <a:t>BusinessFunction</a:t>
            </a:r>
            <a:r>
              <a:rPr lang="en-US" altLang="zh-CN" sz="2000" kern="0" dirty="0">
                <a:effectLst/>
                <a:latin typeface="腾讯体 W3" panose="020C04030202040F0204" pitchFamily="34" charset="-122"/>
                <a:ea typeface="腾讯体 W3" panose="020C04030202040F0204" pitchFamily="34" charset="-122"/>
              </a:rPr>
              <a:t>()|</a:t>
            </a:r>
            <a:r>
              <a:rPr lang="en-US" altLang="zh-CN" sz="2000" kern="0" dirty="0" err="1">
                <a:effectLst/>
                <a:latin typeface="腾讯体 W3" panose="020C04030202040F0204" pitchFamily="34" charset="-122"/>
                <a:ea typeface="腾讯体 W3" panose="020C04030202040F0204" pitchFamily="34" charset="-122"/>
              </a:rPr>
              <a:t>CallParentOperation</a:t>
            </a:r>
            <a:r>
              <a:rPr lang="en-US" altLang="zh-CN" sz="2000" kern="0" dirty="0">
                <a:effectLst/>
                <a:latin typeface="腾讯体 W3" panose="020C04030202040F0204" pitchFamily="34" charset="-122"/>
                <a:ea typeface="腾讯体 W3" panose="020C04030202040F0204" pitchFamily="34" charset="-122"/>
              </a:rPr>
              <a:t>()|</a:t>
            </a:r>
          </a:p>
          <a:p>
            <a:r>
              <a:rPr lang="en-US" altLang="zh-CN" sz="2000" kern="0" dirty="0" err="1">
                <a:effectLst/>
                <a:latin typeface="腾讯体 W3" panose="020C04030202040F0204" pitchFamily="34" charset="-122"/>
                <a:ea typeface="腾讯体 W3" panose="020C04030202040F0204" pitchFamily="34" charset="-122"/>
              </a:rPr>
              <a:t>CallComponentOperation</a:t>
            </a:r>
            <a:r>
              <a:rPr lang="en-US" altLang="zh-CN" sz="2000" kern="0" dirty="0">
                <a:effectLst/>
                <a:latin typeface="腾讯体 W3" panose="020C04030202040F0204" pitchFamily="34" charset="-122"/>
                <a:ea typeface="腾讯体 W3" panose="020C04030202040F0204" pitchFamily="34" charset="-122"/>
              </a:rPr>
              <a:t>()|</a:t>
            </a:r>
            <a:r>
              <a:rPr lang="en-US" altLang="zh-CN" sz="2000" kern="0" dirty="0" err="1">
                <a:effectLst/>
                <a:latin typeface="腾讯体 W3" panose="020C04030202040F0204" pitchFamily="34" charset="-122"/>
                <a:ea typeface="腾讯体 W3" panose="020C04030202040F0204" pitchFamily="34" charset="-122"/>
              </a:rPr>
              <a:t>CallAssociatedOperation</a:t>
            </a:r>
            <a:r>
              <a:rPr lang="en-US" altLang="zh-CN" sz="2000" kern="0" dirty="0">
                <a:effectLst/>
                <a:latin typeface="腾讯体 W3" panose="020C04030202040F0204" pitchFamily="34" charset="-122"/>
                <a:ea typeface="腾讯体 W3" panose="020C04030202040F0204" pitchFamily="34" charset="-122"/>
              </a:rPr>
              <a:t>()|</a:t>
            </a:r>
          </a:p>
          <a:p>
            <a:r>
              <a:rPr lang="en-US" altLang="zh-CN" sz="2000" kern="0" dirty="0">
                <a:effectLst/>
                <a:latin typeface="腾讯体 W3" panose="020C04030202040F0204" pitchFamily="34" charset="-122"/>
                <a:ea typeface="腾讯体 W3" panose="020C04030202040F0204" pitchFamily="34" charset="-122"/>
              </a:rPr>
              <a:t>TestFunction1()|TestFunction2()]</a:t>
            </a:r>
            <a:r>
              <a:rPr lang="en-US" altLang="zh-CN" sz="2000" kern="0" baseline="30000" dirty="0" err="1">
                <a:effectLst/>
                <a:latin typeface="腾讯体 W3" panose="020C04030202040F0204" pitchFamily="34" charset="-122"/>
                <a:ea typeface="腾讯体 W3" panose="020C04030202040F0204" pitchFamily="34" charset="-122"/>
              </a:rPr>
              <a:t>n</a:t>
            </a:r>
            <a:r>
              <a:rPr lang="en-US" altLang="zh-CN" sz="2000" kern="0" dirty="0" err="1">
                <a:effectLst/>
                <a:latin typeface="腾讯体 W3" panose="020C04030202040F0204" pitchFamily="34" charset="-122"/>
                <a:ea typeface="腾讯体 W3" panose="020C04030202040F0204" pitchFamily="34" charset="-122"/>
              </a:rPr>
              <a:t>.Finalize</a:t>
            </a:r>
            <a:r>
              <a:rPr lang="en-US" altLang="zh-CN" sz="2000" kern="0" dirty="0">
                <a:effectLst/>
                <a:latin typeface="腾讯体 W3" panose="020C04030202040F0204" pitchFamily="34" charset="-122"/>
                <a:ea typeface="腾讯体 W3" panose="020C04030202040F0204" pitchFamily="34" charset="-122"/>
              </a:rPr>
              <a:t>()</a:t>
            </a:r>
            <a:r>
              <a:rPr lang="en-US" altLang="zh-CN" sz="2000" dirty="0">
                <a:latin typeface="腾讯体 W3" panose="020C04030202040F0204" pitchFamily="34" charset="-122"/>
                <a:ea typeface="腾讯体 W3" panose="020C04030202040F0204" pitchFamily="34" charset="-122"/>
              </a:rPr>
              <a:t>                 </a:t>
            </a:r>
            <a:endParaRPr lang="zh-CN" altLang="en-US" sz="2000" dirty="0">
              <a:latin typeface="腾讯体 W3" panose="020C04030202040F0204" pitchFamily="34" charset="-122"/>
              <a:ea typeface="腾讯体 W3" panose="020C04030202040F0204" pitchFamily="34" charset="-122"/>
            </a:endParaRPr>
          </a:p>
        </p:txBody>
      </p:sp>
      <p:pic>
        <p:nvPicPr>
          <p:cNvPr id="10" name="图片 9">
            <a:extLst>
              <a:ext uri="{FF2B5EF4-FFF2-40B4-BE49-F238E27FC236}">
                <a16:creationId xmlns:a16="http://schemas.microsoft.com/office/drawing/2014/main" id="{A19944A6-E7F1-460A-8BAA-D254399E296A}"/>
              </a:ext>
            </a:extLst>
          </p:cNvPr>
          <p:cNvPicPr/>
          <p:nvPr/>
        </p:nvPicPr>
        <p:blipFill rotWithShape="1">
          <a:blip r:embed="rId3"/>
          <a:srcRect l="1420" t="1839" r="6117" b="8633"/>
          <a:stretch/>
        </p:blipFill>
        <p:spPr bwMode="auto">
          <a:xfrm>
            <a:off x="332869" y="2344689"/>
            <a:ext cx="4216828" cy="2637117"/>
          </a:xfrm>
          <a:prstGeom prst="rect">
            <a:avLst/>
          </a:prstGeom>
          <a:ln>
            <a:noFill/>
          </a:ln>
          <a:extLst>
            <a:ext uri="{53640926-AAD7-44D8-BBD7-CCE9431645EC}">
              <a14:shadowObscured xmlns:a14="http://schemas.microsoft.com/office/drawing/2010/main"/>
            </a:ext>
          </a:extLst>
        </p:spPr>
      </p:pic>
      <p:sp>
        <p:nvSpPr>
          <p:cNvPr id="13" name="文本框 12">
            <a:extLst>
              <a:ext uri="{FF2B5EF4-FFF2-40B4-BE49-F238E27FC236}">
                <a16:creationId xmlns:a16="http://schemas.microsoft.com/office/drawing/2014/main" id="{6E0BC257-9999-422A-989B-CD8D7D1B8943}"/>
              </a:ext>
            </a:extLst>
          </p:cNvPr>
          <p:cNvSpPr txBox="1"/>
          <p:nvPr/>
        </p:nvSpPr>
        <p:spPr>
          <a:xfrm>
            <a:off x="4852789" y="4149279"/>
            <a:ext cx="5876693" cy="646331"/>
          </a:xfrm>
          <a:prstGeom prst="rect">
            <a:avLst/>
          </a:prstGeom>
          <a:noFill/>
        </p:spPr>
        <p:txBody>
          <a:bodyPr wrap="square">
            <a:spAutoFit/>
          </a:bodyPr>
          <a:lstStyle/>
          <a:p>
            <a:pPr indent="266700"/>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r3</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r>
              <a:rPr lang="en-US" altLang="zh-CN" sz="1800" kern="0" dirty="0">
                <a:effectLst/>
                <a:latin typeface="腾讯体 W3" panose="020C04030202040F0204" pitchFamily="34" charset="-122"/>
                <a:ea typeface="腾讯体 W3" panose="020C04030202040F0204" pitchFamily="34" charset="-122"/>
              </a:rPr>
              <a:t>Initialize().</a:t>
            </a:r>
            <a:r>
              <a:rPr lang="en-US" altLang="zh-CN" sz="1800" kern="0" dirty="0" err="1">
                <a:effectLst/>
                <a:latin typeface="腾讯体 W3" panose="020C04030202040F0204" pitchFamily="34" charset="-122"/>
                <a:ea typeface="腾讯体 W3" panose="020C04030202040F0204" pitchFamily="34" charset="-122"/>
              </a:rPr>
              <a:t>CallAssociatedOperation</a:t>
            </a:r>
            <a:r>
              <a:rPr lang="en-US" altLang="zh-CN" sz="1800" kern="0" dirty="0">
                <a:effectLst/>
                <a:latin typeface="腾讯体 W3" panose="020C04030202040F0204" pitchFamily="34" charset="-122"/>
                <a:ea typeface="腾讯体 W3" panose="020C04030202040F0204" pitchFamily="34" charset="-122"/>
              </a:rPr>
              <a:t>().Finalize()</a:t>
            </a:r>
            <a:endParaRPr lang="zh-CN" altLang="en-US" dirty="0">
              <a:latin typeface="腾讯体 W3" panose="020C04030202040F0204" pitchFamily="34" charset="-122"/>
              <a:ea typeface="腾讯体 W3" panose="020C04030202040F0204" pitchFamily="34" charset="-122"/>
            </a:endParaRPr>
          </a:p>
        </p:txBody>
      </p:sp>
      <p:sp>
        <p:nvSpPr>
          <p:cNvPr id="14" name="文本框 13">
            <a:extLst>
              <a:ext uri="{FF2B5EF4-FFF2-40B4-BE49-F238E27FC236}">
                <a16:creationId xmlns:a16="http://schemas.microsoft.com/office/drawing/2014/main" id="{73A66655-68E6-4E06-9DA8-C0BF771084E2}"/>
              </a:ext>
            </a:extLst>
          </p:cNvPr>
          <p:cNvSpPr txBox="1"/>
          <p:nvPr/>
        </p:nvSpPr>
        <p:spPr>
          <a:xfrm>
            <a:off x="1821366" y="5286143"/>
            <a:ext cx="9877472" cy="923330"/>
          </a:xfrm>
          <a:prstGeom prst="rect">
            <a:avLst/>
          </a:prstGeom>
          <a:noFill/>
        </p:spPr>
        <p:txBody>
          <a:bodyPr wrap="square">
            <a:spAutoFit/>
          </a:bodyPr>
          <a:lstStyle/>
          <a:p>
            <a:pPr indent="266700"/>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r3</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Initialize()</a:t>
            </a:r>
            <a:r>
              <a:rPr lang="en-US" altLang="zh-CN" sz="1800" baseline="-25000" dirty="0" err="1">
                <a:effectLst/>
                <a:latin typeface="腾讯体 W3" panose="020C04030202040F0204" pitchFamily="34" charset="-122"/>
                <a:ea typeface="腾讯体 W3" panose="020C04030202040F0204" pitchFamily="34" charset="-122"/>
                <a:cs typeface="宋体" panose="02010600030101010101" pitchFamily="2" charset="-122"/>
              </a:rPr>
              <a:t>ServerClass</a:t>
            </a:r>
            <a:r>
              <a:rPr lang="en-US" altLang="zh-CN" sz="1800" dirty="0" err="1">
                <a:effectLst/>
                <a:latin typeface="腾讯体 W3" panose="020C04030202040F0204" pitchFamily="34" charset="-122"/>
                <a:ea typeface="腾讯体 W3" panose="020C04030202040F0204" pitchFamily="34" charset="-122"/>
                <a:cs typeface="宋体" panose="02010600030101010101" pitchFamily="2" charset="-122"/>
              </a:rPr>
              <a:t>.CallAssociatedOperation</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a:t>
            </a:r>
            <a:r>
              <a:rPr lang="en-US" altLang="zh-CN" sz="1800" baseline="-25000" dirty="0" err="1">
                <a:effectLst/>
                <a:latin typeface="腾讯体 W3" panose="020C04030202040F0204" pitchFamily="34" charset="-122"/>
                <a:ea typeface="腾讯体 W3" panose="020C04030202040F0204" pitchFamily="34" charset="-122"/>
                <a:cs typeface="宋体" panose="02010600030101010101" pitchFamily="2" charset="-122"/>
              </a:rPr>
              <a:t>ServerClass</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.[AssociatedFunction1()</a:t>
            </a:r>
            <a:r>
              <a:rPr lang="en-US" altLang="zh-CN" sz="1800" baseline="-25000" dirty="0">
                <a:effectLst/>
                <a:latin typeface="腾讯体 W3" panose="020C04030202040F0204" pitchFamily="34" charset="-122"/>
                <a:ea typeface="腾讯体 W3" panose="020C04030202040F0204" pitchFamily="34" charset="-122"/>
                <a:cs typeface="宋体" panose="02010600030101010101" pitchFamily="2" charset="-122"/>
              </a:rPr>
              <a:t>AssociatedClass</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.AssociatedFunction2()</a:t>
            </a:r>
            <a:r>
              <a:rPr lang="en-US" altLang="zh-CN" sz="1800" baseline="-25000" dirty="0" err="1">
                <a:effectLst/>
                <a:latin typeface="腾讯体 W3" panose="020C04030202040F0204" pitchFamily="34" charset="-122"/>
                <a:ea typeface="腾讯体 W3" panose="020C04030202040F0204" pitchFamily="34" charset="-122"/>
                <a:cs typeface="宋体" panose="02010600030101010101" pitchFamily="2" charset="-122"/>
              </a:rPr>
              <a:t>AssociatedClass</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].Finalize()</a:t>
            </a:r>
            <a:r>
              <a:rPr lang="en-US" altLang="zh-CN" sz="1800" baseline="-25000" dirty="0" err="1">
                <a:effectLst/>
                <a:latin typeface="腾讯体 W3" panose="020C04030202040F0204" pitchFamily="34" charset="-122"/>
                <a:ea typeface="腾讯体 W3" panose="020C04030202040F0204" pitchFamily="34" charset="-122"/>
                <a:cs typeface="宋体" panose="02010600030101010101" pitchFamily="2" charset="-122"/>
              </a:rPr>
              <a:t>ServerClass</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p:txBody>
      </p:sp>
      <p:cxnSp>
        <p:nvCxnSpPr>
          <p:cNvPr id="15" name="直接箭头连接符 14">
            <a:extLst>
              <a:ext uri="{FF2B5EF4-FFF2-40B4-BE49-F238E27FC236}">
                <a16:creationId xmlns:a16="http://schemas.microsoft.com/office/drawing/2014/main" id="{B2B29664-F905-4CE9-8E11-BA8F1626F7DF}"/>
              </a:ext>
            </a:extLst>
          </p:cNvPr>
          <p:cNvCxnSpPr/>
          <p:nvPr/>
        </p:nvCxnSpPr>
        <p:spPr>
          <a:xfrm>
            <a:off x="7359806" y="4854498"/>
            <a:ext cx="0" cy="4980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49598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2</a:t>
            </a:r>
            <a:r>
              <a:rPr lang="zh-CN" altLang="en-US" dirty="0"/>
              <a:t>）</a:t>
            </a:r>
            <a:r>
              <a:rPr lang="zh-CN" altLang="zh-CN" dirty="0"/>
              <a:t>集成划分测试</a:t>
            </a:r>
            <a:endParaRPr lang="en-US" altLang="zh-CN" dirty="0"/>
          </a:p>
          <a:p>
            <a:r>
              <a:rPr lang="en-US" altLang="zh-CN" dirty="0"/>
              <a:t>   </a:t>
            </a:r>
            <a:r>
              <a:rPr lang="zh-CN" altLang="zh-CN" dirty="0"/>
              <a:t>结合目标待测案例的状态、属性和功能等多个因素来设计测试用例。</a:t>
            </a:r>
            <a:endParaRPr lang="zh-CN" altLang="en-US"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51</a:t>
            </a:fld>
            <a:endParaRPr lang="zh-CN" altLang="en-US"/>
          </a:p>
        </p:txBody>
      </p:sp>
      <p:graphicFrame>
        <p:nvGraphicFramePr>
          <p:cNvPr id="7" name="图示 6">
            <a:extLst>
              <a:ext uri="{FF2B5EF4-FFF2-40B4-BE49-F238E27FC236}">
                <a16:creationId xmlns:a16="http://schemas.microsoft.com/office/drawing/2014/main" id="{BAD6A7DA-FEFE-416F-B113-12F24C2715E4}"/>
              </a:ext>
            </a:extLst>
          </p:cNvPr>
          <p:cNvGraphicFramePr/>
          <p:nvPr>
            <p:extLst>
              <p:ext uri="{D42A27DB-BD31-4B8C-83A1-F6EECF244321}">
                <p14:modId xmlns:p14="http://schemas.microsoft.com/office/powerpoint/2010/main" val="2836281908"/>
              </p:ext>
            </p:extLst>
          </p:nvPr>
        </p:nvGraphicFramePr>
        <p:xfrm>
          <a:off x="2768801" y="2639123"/>
          <a:ext cx="6654398" cy="26007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89541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3</a:t>
            </a:r>
            <a:r>
              <a:rPr lang="zh-CN" altLang="en-US" dirty="0"/>
              <a:t>）</a:t>
            </a:r>
            <a:r>
              <a:rPr lang="zh-CN" altLang="zh-CN" dirty="0"/>
              <a:t>由状态图导出测试用例</a:t>
            </a:r>
            <a:endParaRPr lang="en-US" altLang="zh-CN" dirty="0"/>
          </a:p>
          <a:p>
            <a:r>
              <a:rPr lang="zh-CN" altLang="zh-CN" dirty="0"/>
              <a:t>借助系统状态图，从系统状态变迁序列中设计测试用例</a:t>
            </a:r>
            <a:r>
              <a:rPr lang="zh-CN" altLang="en-US" dirty="0"/>
              <a:t>。</a:t>
            </a:r>
            <a:endParaRPr lang="en-US"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52</a:t>
            </a:fld>
            <a:endParaRPr lang="zh-CN" altLang="en-US"/>
          </a:p>
        </p:txBody>
      </p:sp>
      <p:pic>
        <p:nvPicPr>
          <p:cNvPr id="7" name="图片 6">
            <a:extLst>
              <a:ext uri="{FF2B5EF4-FFF2-40B4-BE49-F238E27FC236}">
                <a16:creationId xmlns:a16="http://schemas.microsoft.com/office/drawing/2014/main" id="{E1C86D71-03EB-4BD4-9BD4-AE9DE3128FF0}"/>
              </a:ext>
            </a:extLst>
          </p:cNvPr>
          <p:cNvPicPr/>
          <p:nvPr/>
        </p:nvPicPr>
        <p:blipFill rotWithShape="1">
          <a:blip r:embed="rId3"/>
          <a:srcRect l="609" t="3137" r="4494" b="13480"/>
          <a:stretch/>
        </p:blipFill>
        <p:spPr bwMode="auto">
          <a:xfrm>
            <a:off x="979721" y="2343819"/>
            <a:ext cx="10232558" cy="3197431"/>
          </a:xfrm>
          <a:prstGeom prst="rect">
            <a:avLst/>
          </a:prstGeom>
          <a:ln>
            <a:noFill/>
          </a:ln>
          <a:extLst>
            <a:ext uri="{53640926-AAD7-44D8-BBD7-CCE9431645EC}">
              <a14:shadowObscured xmlns:a14="http://schemas.microsoft.com/office/drawing/2010/main"/>
            </a:ext>
          </a:extLst>
        </p:spPr>
      </p:pic>
      <p:sp>
        <p:nvSpPr>
          <p:cNvPr id="9" name="文本框 8">
            <a:extLst>
              <a:ext uri="{FF2B5EF4-FFF2-40B4-BE49-F238E27FC236}">
                <a16:creationId xmlns:a16="http://schemas.microsoft.com/office/drawing/2014/main" id="{200048AC-A8F2-44E8-805F-D63352D3757C}"/>
              </a:ext>
            </a:extLst>
          </p:cNvPr>
          <p:cNvSpPr txBox="1"/>
          <p:nvPr/>
        </p:nvSpPr>
        <p:spPr>
          <a:xfrm>
            <a:off x="0" y="5161299"/>
            <a:ext cx="7248292" cy="1200329"/>
          </a:xfrm>
          <a:prstGeom prst="rect">
            <a:avLst/>
          </a:prstGeom>
          <a:noFill/>
        </p:spPr>
        <p:txBody>
          <a:bodyPr wrap="square">
            <a:spAutoFit/>
          </a:bodyPr>
          <a:lstStyle/>
          <a:p>
            <a:pPr indent="266700"/>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Path1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Start-State1-State2-State3-State7-Final</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pPr indent="266700"/>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Path2</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Start-State1-State2-State4-State6-State7-Final</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pPr indent="266700"/>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Path3</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Start-State1-State2-State4-State6-State6-State7-Final</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r>
              <a:rPr lang="en-US" altLang="zh-CN" sz="1800" kern="0" dirty="0">
                <a:effectLst/>
                <a:latin typeface="Times New Roman" panose="02020603050405020304" pitchFamily="18" charset="0"/>
                <a:ea typeface="宋体" panose="02010600030101010101" pitchFamily="2" charset="-122"/>
              </a:rPr>
              <a:t>    Path4</a:t>
            </a:r>
            <a:r>
              <a:rPr lang="zh-CN" altLang="zh-CN" sz="1800" kern="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kern="0" dirty="0">
                <a:effectLst/>
                <a:latin typeface="Times New Roman" panose="02020603050405020304" pitchFamily="18" charset="0"/>
                <a:ea typeface="宋体" panose="02010600030101010101" pitchFamily="2" charset="-122"/>
              </a:rPr>
              <a:t>Start-State1-State2-State4-State5-Final </a:t>
            </a:r>
            <a:endParaRPr lang="zh-CN" altLang="en-US" dirty="0"/>
          </a:p>
        </p:txBody>
      </p:sp>
    </p:spTree>
    <p:extLst>
      <p:ext uri="{BB962C8B-B14F-4D97-AF65-F5344CB8AC3E}">
        <p14:creationId xmlns:p14="http://schemas.microsoft.com/office/powerpoint/2010/main" val="27829963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3</a:t>
            </a:r>
            <a:r>
              <a:rPr lang="zh-CN" altLang="en-US" dirty="0"/>
              <a:t>）</a:t>
            </a:r>
            <a:r>
              <a:rPr lang="zh-CN" altLang="zh-CN" dirty="0"/>
              <a:t>由状态图导出测试用例</a:t>
            </a:r>
            <a:endParaRPr lang="en-US"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53</a:t>
            </a:fld>
            <a:endParaRPr lang="zh-CN" altLang="en-US"/>
          </a:p>
        </p:txBody>
      </p:sp>
      <p:pic>
        <p:nvPicPr>
          <p:cNvPr id="7" name="图片 6">
            <a:extLst>
              <a:ext uri="{FF2B5EF4-FFF2-40B4-BE49-F238E27FC236}">
                <a16:creationId xmlns:a16="http://schemas.microsoft.com/office/drawing/2014/main" id="{E1C86D71-03EB-4BD4-9BD4-AE9DE3128FF0}"/>
              </a:ext>
            </a:extLst>
          </p:cNvPr>
          <p:cNvPicPr/>
          <p:nvPr/>
        </p:nvPicPr>
        <p:blipFill rotWithShape="1">
          <a:blip r:embed="rId3"/>
          <a:srcRect l="609" t="3137" r="4494" b="13480"/>
          <a:stretch/>
        </p:blipFill>
        <p:spPr bwMode="auto">
          <a:xfrm>
            <a:off x="979721" y="1504218"/>
            <a:ext cx="10232558" cy="3197431"/>
          </a:xfrm>
          <a:prstGeom prst="rect">
            <a:avLst/>
          </a:prstGeom>
          <a:ln>
            <a:noFill/>
          </a:ln>
          <a:extLst>
            <a:ext uri="{53640926-AAD7-44D8-BBD7-CCE9431645EC}">
              <a14:shadowObscured xmlns:a14="http://schemas.microsoft.com/office/drawing/2010/main"/>
            </a:ext>
          </a:extLst>
        </p:spPr>
      </p:pic>
      <p:sp>
        <p:nvSpPr>
          <p:cNvPr id="9" name="文本框 8">
            <a:extLst>
              <a:ext uri="{FF2B5EF4-FFF2-40B4-BE49-F238E27FC236}">
                <a16:creationId xmlns:a16="http://schemas.microsoft.com/office/drawing/2014/main" id="{200048AC-A8F2-44E8-805F-D63352D3757C}"/>
              </a:ext>
            </a:extLst>
          </p:cNvPr>
          <p:cNvSpPr txBox="1"/>
          <p:nvPr/>
        </p:nvSpPr>
        <p:spPr>
          <a:xfrm>
            <a:off x="62039" y="4724000"/>
            <a:ext cx="7248292" cy="369332"/>
          </a:xfrm>
          <a:prstGeom prst="rect">
            <a:avLst/>
          </a:prstGeom>
          <a:noFill/>
        </p:spPr>
        <p:txBody>
          <a:bodyPr wrap="square">
            <a:spAutoFit/>
          </a:bodyPr>
          <a:lstStyle/>
          <a:p>
            <a:pPr indent="266700"/>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Path1</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Start-State1-State2-State3-State7-Final</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a:extLst>
              <a:ext uri="{FF2B5EF4-FFF2-40B4-BE49-F238E27FC236}">
                <a16:creationId xmlns:a16="http://schemas.microsoft.com/office/drawing/2014/main" id="{51D6E268-4CE4-4AAD-B585-32FDCC731ED5}"/>
              </a:ext>
            </a:extLst>
          </p:cNvPr>
          <p:cNvSpPr txBox="1"/>
          <p:nvPr/>
        </p:nvSpPr>
        <p:spPr>
          <a:xfrm>
            <a:off x="0" y="5302110"/>
            <a:ext cx="9730689" cy="923330"/>
          </a:xfrm>
          <a:prstGeom prst="rect">
            <a:avLst/>
          </a:prstGeom>
          <a:noFill/>
        </p:spPr>
        <p:txBody>
          <a:bodyPr wrap="square">
            <a:spAutoFit/>
          </a:bodyPr>
          <a:lstStyle/>
          <a:p>
            <a:pPr indent="266700"/>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SP1</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（覆盖路径</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Path1</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a:t>
            </a:r>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a:p>
            <a:pPr indent="266700"/>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ServerClass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.BusinessFunction</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ServerClass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.ReceivedMsg</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ServerClass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.CallComponentOperation</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ServerClass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.ComponentFunction2</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ComponentClass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.Finalize</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ServerClass</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38892609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4</a:t>
            </a:r>
            <a:r>
              <a:rPr lang="zh-CN" altLang="en-US" dirty="0"/>
              <a:t>）</a:t>
            </a:r>
            <a:r>
              <a:rPr lang="zh-CN" altLang="zh-CN" dirty="0"/>
              <a:t>由顺序图导出测试用例</a:t>
            </a:r>
            <a:endParaRPr lang="en-US" altLang="zh-CN" dirty="0"/>
          </a:p>
          <a:p>
            <a:r>
              <a:rPr lang="en-US" altLang="zh-CN" dirty="0"/>
              <a:t>        </a:t>
            </a:r>
            <a:r>
              <a:rPr lang="zh-CN" altLang="zh-CN" dirty="0"/>
              <a:t>借助顺序图，跟踪顺序图中的消息序列来生成满足各个用例实现过程的测试用例</a:t>
            </a:r>
            <a:r>
              <a:rPr lang="zh-CN" altLang="en-US" dirty="0"/>
              <a:t>。</a:t>
            </a:r>
            <a:endParaRPr lang="en-US"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54</a:t>
            </a:fld>
            <a:endParaRPr lang="zh-CN" altLang="en-US"/>
          </a:p>
        </p:txBody>
      </p:sp>
      <p:pic>
        <p:nvPicPr>
          <p:cNvPr id="7" name="图片 6">
            <a:extLst>
              <a:ext uri="{FF2B5EF4-FFF2-40B4-BE49-F238E27FC236}">
                <a16:creationId xmlns:a16="http://schemas.microsoft.com/office/drawing/2014/main" id="{497C2436-011C-4748-A95E-CDCE1184DD7C}"/>
              </a:ext>
            </a:extLst>
          </p:cNvPr>
          <p:cNvPicPr/>
          <p:nvPr/>
        </p:nvPicPr>
        <p:blipFill rotWithShape="1">
          <a:blip r:embed="rId2"/>
          <a:srcRect l="810" t="1266" r="4040" b="6996"/>
          <a:stretch/>
        </p:blipFill>
        <p:spPr bwMode="auto">
          <a:xfrm>
            <a:off x="3507445" y="2300469"/>
            <a:ext cx="6632731" cy="384047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925437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4</a:t>
            </a:r>
            <a:r>
              <a:rPr lang="zh-CN" altLang="en-US" dirty="0"/>
              <a:t>）</a:t>
            </a:r>
            <a:r>
              <a:rPr lang="zh-CN" altLang="zh-CN" dirty="0"/>
              <a:t>由顺序图导出测试用例</a:t>
            </a:r>
            <a:endParaRPr lang="en-US"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55</a:t>
            </a:fld>
            <a:endParaRPr lang="zh-CN" altLang="en-US"/>
          </a:p>
        </p:txBody>
      </p:sp>
      <p:pic>
        <p:nvPicPr>
          <p:cNvPr id="7" name="图片 6">
            <a:extLst>
              <a:ext uri="{FF2B5EF4-FFF2-40B4-BE49-F238E27FC236}">
                <a16:creationId xmlns:a16="http://schemas.microsoft.com/office/drawing/2014/main" id="{497C2436-011C-4748-A95E-CDCE1184DD7C}"/>
              </a:ext>
            </a:extLst>
          </p:cNvPr>
          <p:cNvPicPr/>
          <p:nvPr/>
        </p:nvPicPr>
        <p:blipFill rotWithShape="1">
          <a:blip r:embed="rId2"/>
          <a:srcRect l="810" t="1266" r="4040" b="6996"/>
          <a:stretch/>
        </p:blipFill>
        <p:spPr bwMode="auto">
          <a:xfrm>
            <a:off x="2779634" y="1400937"/>
            <a:ext cx="6632731" cy="3840473"/>
          </a:xfrm>
          <a:prstGeom prst="rect">
            <a:avLst/>
          </a:prstGeom>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E32FB822-2837-4BE9-835D-11E438F0ABB8}"/>
              </a:ext>
            </a:extLst>
          </p:cNvPr>
          <p:cNvSpPr txBox="1"/>
          <p:nvPr/>
        </p:nvSpPr>
        <p:spPr>
          <a:xfrm>
            <a:off x="255222" y="5078355"/>
            <a:ext cx="11579939" cy="1200329"/>
          </a:xfrm>
          <a:prstGeom prst="rect">
            <a:avLst/>
          </a:prstGeom>
          <a:noFill/>
        </p:spPr>
        <p:txBody>
          <a:bodyPr wrap="square">
            <a:spAutoFit/>
          </a:bodyPr>
          <a:lstStyle/>
          <a:p>
            <a:pPr indent="266700"/>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SQ1</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Initialize</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ServerClass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.BusinessFunction</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ServerClass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.CallComponentOperation</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ServerClass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.ComponentFunction1</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ComponentClass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a:t>
            </a:r>
          </a:p>
          <a:p>
            <a:pPr indent="266700"/>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ComponentFunction2</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ComponentClass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.AssociatedFunction1</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AssociatedClass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.AssociatedFunction2</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AssociatedClass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a:t>
            </a:r>
          </a:p>
          <a:p>
            <a:pPr indent="266700"/>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AssociatedFunction3</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AssociatedClass</a:t>
            </a:r>
            <a:r>
              <a:rPr lang="en-US" altLang="zh-CN" sz="1800" dirty="0">
                <a:effectLst/>
                <a:latin typeface="Times New Roman" panose="02020603050405020304" pitchFamily="18" charset="0"/>
                <a:ea typeface="宋体" panose="02010600030101010101" pitchFamily="2" charset="-122"/>
                <a:cs typeface="宋体" panose="02010600030101010101" pitchFamily="2" charset="-122"/>
              </a:rPr>
              <a:t>.Finalize</a:t>
            </a:r>
            <a:r>
              <a:rPr lang="en-US" altLang="zh-CN" sz="1800" baseline="-25000" dirty="0">
                <a:effectLst/>
                <a:latin typeface="Times New Roman" panose="02020603050405020304" pitchFamily="18" charset="0"/>
                <a:ea typeface="宋体" panose="02010600030101010101" pitchFamily="2" charset="-122"/>
                <a:cs typeface="宋体" panose="02010600030101010101" pitchFamily="2" charset="-122"/>
              </a:rPr>
              <a:t>ServerClass</a:t>
            </a:r>
            <a:endParaRPr lang="zh-CN" altLang="zh-CN" sz="24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28923598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5) </a:t>
            </a:r>
            <a:r>
              <a:rPr lang="zh-CN" altLang="zh-CN" dirty="0"/>
              <a:t>由通信图导出测试用例</a:t>
            </a:r>
            <a:endParaRPr lang="en-US" altLang="zh-CN" dirty="0"/>
          </a:p>
          <a:p>
            <a:r>
              <a:rPr lang="zh-CN" altLang="zh-CN" dirty="0"/>
              <a:t>借助通信图，通过跟踪对象之间的交互过程来生成测试复杂业务逻辑的测试用例，从代码层面对复杂业务逻辑进行详细测试。</a:t>
            </a:r>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56</a:t>
            </a:fld>
            <a:endParaRPr lang="zh-CN" altLang="en-US"/>
          </a:p>
        </p:txBody>
      </p:sp>
      <p:pic>
        <p:nvPicPr>
          <p:cNvPr id="7" name="图片 6">
            <a:extLst>
              <a:ext uri="{FF2B5EF4-FFF2-40B4-BE49-F238E27FC236}">
                <a16:creationId xmlns:a16="http://schemas.microsoft.com/office/drawing/2014/main" id="{EEB55639-8A2D-4DF4-8B45-5EBA5BD17FB0}"/>
              </a:ext>
            </a:extLst>
          </p:cNvPr>
          <p:cNvPicPr/>
          <p:nvPr/>
        </p:nvPicPr>
        <p:blipFill rotWithShape="1">
          <a:blip r:embed="rId2"/>
          <a:srcRect l="1065" t="2227" r="5104" b="11468"/>
          <a:stretch/>
        </p:blipFill>
        <p:spPr bwMode="auto">
          <a:xfrm>
            <a:off x="1488445" y="2442705"/>
            <a:ext cx="9215110" cy="385765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254703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5) </a:t>
            </a:r>
            <a:r>
              <a:rPr lang="zh-CN" altLang="zh-CN" dirty="0"/>
              <a:t>由通信图导出测试用例</a:t>
            </a:r>
            <a:endParaRPr lang="en-US" altLang="zh-CN"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57</a:t>
            </a:fld>
            <a:endParaRPr lang="zh-CN" altLang="en-US"/>
          </a:p>
        </p:txBody>
      </p:sp>
      <p:pic>
        <p:nvPicPr>
          <p:cNvPr id="7" name="图片 6">
            <a:extLst>
              <a:ext uri="{FF2B5EF4-FFF2-40B4-BE49-F238E27FC236}">
                <a16:creationId xmlns:a16="http://schemas.microsoft.com/office/drawing/2014/main" id="{EEB55639-8A2D-4DF4-8B45-5EBA5BD17FB0}"/>
              </a:ext>
            </a:extLst>
          </p:cNvPr>
          <p:cNvPicPr/>
          <p:nvPr/>
        </p:nvPicPr>
        <p:blipFill rotWithShape="1">
          <a:blip r:embed="rId2"/>
          <a:srcRect l="1065" t="2227" r="5104" b="11468"/>
          <a:stretch/>
        </p:blipFill>
        <p:spPr bwMode="auto">
          <a:xfrm>
            <a:off x="1488445" y="1500170"/>
            <a:ext cx="9215110" cy="3857659"/>
          </a:xfrm>
          <a:prstGeom prst="rect">
            <a:avLst/>
          </a:prstGeom>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DE45DAFA-56C6-4273-BDE2-771553378415}"/>
              </a:ext>
            </a:extLst>
          </p:cNvPr>
          <p:cNvSpPr txBox="1"/>
          <p:nvPr/>
        </p:nvSpPr>
        <p:spPr>
          <a:xfrm>
            <a:off x="134994" y="5357829"/>
            <a:ext cx="11922011" cy="923330"/>
          </a:xfrm>
          <a:prstGeom prst="rect">
            <a:avLst/>
          </a:prstGeom>
          <a:noFill/>
        </p:spPr>
        <p:txBody>
          <a:bodyPr wrap="square">
            <a:spAutoFit/>
          </a:bodyPr>
          <a:lstStyle/>
          <a:p>
            <a:pPr indent="266700"/>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CO1</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r>
              <a:rPr lang="en-US" altLang="zh-CN" sz="1800" kern="0" dirty="0">
                <a:effectLst/>
                <a:latin typeface="Times New Roman" panose="02020603050405020304" pitchFamily="18" charset="0"/>
                <a:ea typeface="宋体" panose="02010600030101010101" pitchFamily="2" charset="-122"/>
              </a:rPr>
              <a:t>Initialize</a:t>
            </a:r>
            <a:r>
              <a:rPr lang="en-US" altLang="zh-CN" sz="1800" kern="0" baseline="-25000" dirty="0">
                <a:effectLst/>
                <a:latin typeface="Times New Roman" panose="02020603050405020304" pitchFamily="18" charset="0"/>
                <a:ea typeface="宋体" panose="02010600030101010101" pitchFamily="2" charset="-122"/>
              </a:rPr>
              <a:t>ServerClass</a:t>
            </a:r>
            <a:r>
              <a:rPr lang="en-US" altLang="zh-CN" sz="1800" kern="0" dirty="0">
                <a:effectLst/>
                <a:latin typeface="Times New Roman" panose="02020603050405020304" pitchFamily="18" charset="0"/>
                <a:ea typeface="宋体" panose="02010600030101010101" pitchFamily="2" charset="-122"/>
              </a:rPr>
              <a:t>.TestFunction1</a:t>
            </a:r>
            <a:r>
              <a:rPr lang="en-US" altLang="zh-CN" sz="1800" kern="0" baseline="-25000" dirty="0">
                <a:effectLst/>
                <a:latin typeface="Times New Roman" panose="02020603050405020304" pitchFamily="18" charset="0"/>
                <a:ea typeface="宋体" panose="02010600030101010101" pitchFamily="2" charset="-122"/>
              </a:rPr>
              <a:t>ServerClass</a:t>
            </a:r>
            <a:r>
              <a:rPr lang="en-US" altLang="zh-CN" sz="1800" kern="0" dirty="0">
                <a:effectLst/>
                <a:latin typeface="Times New Roman" panose="02020603050405020304" pitchFamily="18" charset="0"/>
                <a:ea typeface="宋体" panose="02010600030101010101" pitchFamily="2" charset="-122"/>
              </a:rPr>
              <a:t>.CallParentOperation</a:t>
            </a:r>
            <a:r>
              <a:rPr lang="en-US" altLang="zh-CN" sz="1800" kern="0" baseline="-25000" dirty="0">
                <a:effectLst/>
                <a:latin typeface="Times New Roman" panose="02020603050405020304" pitchFamily="18" charset="0"/>
                <a:ea typeface="宋体" panose="02010600030101010101" pitchFamily="2" charset="-122"/>
              </a:rPr>
              <a:t>ServerClass</a:t>
            </a:r>
            <a:r>
              <a:rPr lang="en-US" altLang="zh-CN" sz="1800" kern="0" dirty="0">
                <a:effectLst/>
                <a:latin typeface="Times New Roman" panose="02020603050405020304" pitchFamily="18" charset="0"/>
                <a:ea typeface="宋体" panose="02010600030101010101" pitchFamily="2" charset="-122"/>
              </a:rPr>
              <a:t>.ParentOperation</a:t>
            </a:r>
            <a:r>
              <a:rPr lang="en-US" altLang="zh-CN" sz="1800" kern="0" baseline="-25000" dirty="0">
                <a:effectLst/>
                <a:latin typeface="Times New Roman" panose="02020603050405020304" pitchFamily="18" charset="0"/>
                <a:ea typeface="宋体" panose="02010600030101010101" pitchFamily="2" charset="-122"/>
              </a:rPr>
              <a:t>ParentServer</a:t>
            </a:r>
            <a:r>
              <a:rPr lang="en-US" altLang="zh-CN" sz="1800" kern="0" dirty="0">
                <a:effectLst/>
                <a:latin typeface="Times New Roman" panose="02020603050405020304" pitchFamily="18" charset="0"/>
                <a:ea typeface="宋体" panose="02010600030101010101" pitchFamily="2" charset="-122"/>
              </a:rPr>
              <a:t>.AssociatedFunction3</a:t>
            </a:r>
            <a:r>
              <a:rPr lang="en-US" altLang="zh-CN" sz="1800" kern="0" baseline="-25000" dirty="0">
                <a:effectLst/>
                <a:latin typeface="Times New Roman" panose="02020603050405020304" pitchFamily="18" charset="0"/>
                <a:ea typeface="宋体" panose="02010600030101010101" pitchFamily="2" charset="-122"/>
              </a:rPr>
              <a:t>AssociatedClass</a:t>
            </a:r>
            <a:r>
              <a:rPr lang="en-US" altLang="zh-CN" sz="1800" kern="0" dirty="0">
                <a:effectLst/>
                <a:latin typeface="Times New Roman" panose="02020603050405020304" pitchFamily="18" charset="0"/>
                <a:ea typeface="宋体" panose="02010600030101010101" pitchFamily="2" charset="-122"/>
              </a:rPr>
              <a:t>.ComponentFunction2</a:t>
            </a:r>
            <a:r>
              <a:rPr lang="en-US" altLang="zh-CN" sz="1800" kern="0" baseline="-25000" dirty="0">
                <a:effectLst/>
                <a:latin typeface="Times New Roman" panose="02020603050405020304" pitchFamily="18" charset="0"/>
                <a:ea typeface="宋体" panose="02010600030101010101" pitchFamily="2" charset="-122"/>
              </a:rPr>
              <a:t>ComponentClass</a:t>
            </a:r>
            <a:r>
              <a:rPr lang="en-US" altLang="zh-CN" sz="1800" kern="0" dirty="0">
                <a:effectLst/>
                <a:latin typeface="Times New Roman" panose="02020603050405020304" pitchFamily="18" charset="0"/>
                <a:ea typeface="宋体" panose="02010600030101010101" pitchFamily="2" charset="-122"/>
              </a:rPr>
              <a:t>.AssociatedFunction1</a:t>
            </a:r>
            <a:r>
              <a:rPr lang="en-US" altLang="zh-CN" sz="1800" kern="0" baseline="-25000" dirty="0">
                <a:effectLst/>
                <a:latin typeface="Times New Roman" panose="02020603050405020304" pitchFamily="18" charset="0"/>
                <a:ea typeface="宋体" panose="02010600030101010101" pitchFamily="2" charset="-122"/>
              </a:rPr>
              <a:t>AssociatedClass</a:t>
            </a:r>
            <a:r>
              <a:rPr lang="en-US" altLang="zh-CN" sz="1800" kern="0" dirty="0">
                <a:effectLst/>
                <a:latin typeface="Times New Roman" panose="02020603050405020304" pitchFamily="18" charset="0"/>
                <a:ea typeface="宋体" panose="02010600030101010101" pitchFamily="2" charset="-122"/>
              </a:rPr>
              <a:t>.ComponentFunction1</a:t>
            </a:r>
            <a:r>
              <a:rPr lang="en-US" altLang="zh-CN" sz="1800" kern="0" baseline="-25000" dirty="0">
                <a:effectLst/>
                <a:latin typeface="Times New Roman" panose="02020603050405020304" pitchFamily="18" charset="0"/>
                <a:ea typeface="宋体" panose="02010600030101010101" pitchFamily="2" charset="-122"/>
              </a:rPr>
              <a:t>ComponentClass</a:t>
            </a:r>
            <a:r>
              <a:rPr lang="en-US" altLang="zh-CN" sz="1800" kern="0" dirty="0">
                <a:effectLst/>
                <a:latin typeface="Times New Roman" panose="02020603050405020304" pitchFamily="18" charset="0"/>
                <a:ea typeface="宋体" panose="02010600030101010101" pitchFamily="2" charset="-122"/>
              </a:rPr>
              <a:t>.Finalize</a:t>
            </a:r>
            <a:r>
              <a:rPr lang="en-US" altLang="zh-CN" sz="1800" kern="0" baseline="-25000" dirty="0">
                <a:effectLst/>
                <a:latin typeface="Times New Roman" panose="02020603050405020304" pitchFamily="18" charset="0"/>
                <a:ea typeface="宋体" panose="02010600030101010101" pitchFamily="2" charset="-122"/>
              </a:rPr>
              <a:t>ServerClass</a:t>
            </a:r>
            <a:endParaRPr lang="zh-CN" altLang="en-US" dirty="0"/>
          </a:p>
        </p:txBody>
      </p:sp>
    </p:spTree>
    <p:extLst>
      <p:ext uri="{BB962C8B-B14F-4D97-AF65-F5344CB8AC3E}">
        <p14:creationId xmlns:p14="http://schemas.microsoft.com/office/powerpoint/2010/main" val="30519985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6) </a:t>
            </a:r>
            <a:r>
              <a:rPr lang="zh-CN" altLang="zh-CN" dirty="0"/>
              <a:t>基于场景的测试</a:t>
            </a:r>
            <a:endParaRPr lang="en-US" altLang="zh-CN" dirty="0"/>
          </a:p>
          <a:p>
            <a:r>
              <a:rPr lang="zh-CN" altLang="zh-CN" dirty="0"/>
              <a:t>结合面向对象分析内容，从业务用例涉及的活动中生成测试用例</a:t>
            </a:r>
            <a:r>
              <a:rPr lang="zh-CN" altLang="en-US" dirty="0"/>
              <a:t>。</a:t>
            </a:r>
            <a:endParaRPr lang="en-US"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58</a:t>
            </a:fld>
            <a:endParaRPr lang="zh-CN" altLang="en-US"/>
          </a:p>
        </p:txBody>
      </p:sp>
      <p:sp>
        <p:nvSpPr>
          <p:cNvPr id="65" name="椭圆 64">
            <a:extLst>
              <a:ext uri="{FF2B5EF4-FFF2-40B4-BE49-F238E27FC236}">
                <a16:creationId xmlns:a16="http://schemas.microsoft.com/office/drawing/2014/main" id="{57D90360-BE0E-4299-8952-15BADC0C8817}"/>
              </a:ext>
            </a:extLst>
          </p:cNvPr>
          <p:cNvSpPr/>
          <p:nvPr/>
        </p:nvSpPr>
        <p:spPr>
          <a:xfrm>
            <a:off x="1307003" y="3572927"/>
            <a:ext cx="2063578" cy="1025611"/>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66" name="文本框 65">
            <a:extLst>
              <a:ext uri="{FF2B5EF4-FFF2-40B4-BE49-F238E27FC236}">
                <a16:creationId xmlns:a16="http://schemas.microsoft.com/office/drawing/2014/main" id="{F8EADEA7-61B0-42AD-984D-6A25C0B22A02}"/>
              </a:ext>
            </a:extLst>
          </p:cNvPr>
          <p:cNvSpPr txBox="1"/>
          <p:nvPr/>
        </p:nvSpPr>
        <p:spPr>
          <a:xfrm>
            <a:off x="1972608" y="4864550"/>
            <a:ext cx="732367"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用例</a:t>
            </a:r>
            <a:endParaRPr lang="zh-CN" altLang="en-US" dirty="0">
              <a:latin typeface="腾讯体 W3" panose="020C04030202040F0204" pitchFamily="34" charset="-122"/>
              <a:ea typeface="腾讯体 W3" panose="020C04030202040F0204" pitchFamily="34" charset="-122"/>
            </a:endParaRPr>
          </a:p>
        </p:txBody>
      </p:sp>
      <p:sp>
        <p:nvSpPr>
          <p:cNvPr id="67" name="矩形 66">
            <a:extLst>
              <a:ext uri="{FF2B5EF4-FFF2-40B4-BE49-F238E27FC236}">
                <a16:creationId xmlns:a16="http://schemas.microsoft.com/office/drawing/2014/main" id="{75E65ED5-61CF-4816-959B-C1CCC0908C7A}"/>
              </a:ext>
            </a:extLst>
          </p:cNvPr>
          <p:cNvSpPr/>
          <p:nvPr/>
        </p:nvSpPr>
        <p:spPr>
          <a:xfrm>
            <a:off x="5097553" y="2759352"/>
            <a:ext cx="2215931" cy="2842508"/>
          </a:xfrm>
          <a:prstGeom prst="rect">
            <a:avLst/>
          </a:prstGeom>
          <a:noFill/>
          <a:ln>
            <a:solidFill>
              <a:srgbClr val="00206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68" name="文本框 67">
            <a:extLst>
              <a:ext uri="{FF2B5EF4-FFF2-40B4-BE49-F238E27FC236}">
                <a16:creationId xmlns:a16="http://schemas.microsoft.com/office/drawing/2014/main" id="{822EC814-B7EB-4686-9E0E-AA4690A46C41}"/>
              </a:ext>
            </a:extLst>
          </p:cNvPr>
          <p:cNvSpPr txBox="1"/>
          <p:nvPr/>
        </p:nvSpPr>
        <p:spPr>
          <a:xfrm>
            <a:off x="5709961" y="5771611"/>
            <a:ext cx="918633" cy="369332"/>
          </a:xfrm>
          <a:prstGeom prst="rect">
            <a:avLst/>
          </a:prstGeom>
          <a:noFill/>
        </p:spPr>
        <p:txBody>
          <a:bodyPr wrap="square">
            <a:spAutoFit/>
          </a:bodyPr>
          <a:lstStyle/>
          <a:p>
            <a:r>
              <a:rPr lang="zh-CN" altLang="zh-CN" dirty="0">
                <a:latin typeface="腾讯体 W3" panose="020C04030202040F0204" pitchFamily="34" charset="-122"/>
                <a:ea typeface="腾讯体 W3" panose="020C04030202040F0204" pitchFamily="34" charset="-122"/>
              </a:rPr>
              <a:t>活动图</a:t>
            </a:r>
            <a:endParaRPr lang="zh-CN" altLang="en-US" dirty="0">
              <a:latin typeface="腾讯体 W3" panose="020C04030202040F0204" pitchFamily="34" charset="-122"/>
              <a:ea typeface="腾讯体 W3" panose="020C04030202040F0204" pitchFamily="34" charset="-122"/>
            </a:endParaRPr>
          </a:p>
        </p:txBody>
      </p:sp>
      <p:cxnSp>
        <p:nvCxnSpPr>
          <p:cNvPr id="69" name="直接箭头连接符 68">
            <a:extLst>
              <a:ext uri="{FF2B5EF4-FFF2-40B4-BE49-F238E27FC236}">
                <a16:creationId xmlns:a16="http://schemas.microsoft.com/office/drawing/2014/main" id="{C60C49D7-E9CB-4A3E-B693-1B3AD035D395}"/>
              </a:ext>
            </a:extLst>
          </p:cNvPr>
          <p:cNvCxnSpPr/>
          <p:nvPr/>
        </p:nvCxnSpPr>
        <p:spPr>
          <a:xfrm>
            <a:off x="3666686" y="4147516"/>
            <a:ext cx="10583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0" name="矩形 69">
            <a:extLst>
              <a:ext uri="{FF2B5EF4-FFF2-40B4-BE49-F238E27FC236}">
                <a16:creationId xmlns:a16="http://schemas.microsoft.com/office/drawing/2014/main" id="{8C387EB7-A7D9-4ADA-BFEB-4790112144F2}"/>
              </a:ext>
            </a:extLst>
          </p:cNvPr>
          <p:cNvSpPr/>
          <p:nvPr/>
        </p:nvSpPr>
        <p:spPr>
          <a:xfrm>
            <a:off x="9144619" y="2236339"/>
            <a:ext cx="1667933" cy="58191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测试用例</a:t>
            </a:r>
          </a:p>
        </p:txBody>
      </p:sp>
      <p:cxnSp>
        <p:nvCxnSpPr>
          <p:cNvPr id="71" name="直接箭头连接符 70">
            <a:extLst>
              <a:ext uri="{FF2B5EF4-FFF2-40B4-BE49-F238E27FC236}">
                <a16:creationId xmlns:a16="http://schemas.microsoft.com/office/drawing/2014/main" id="{2B68F55C-074D-4C7D-93AE-6759E223BDD0}"/>
              </a:ext>
            </a:extLst>
          </p:cNvPr>
          <p:cNvCxnSpPr/>
          <p:nvPr/>
        </p:nvCxnSpPr>
        <p:spPr>
          <a:xfrm>
            <a:off x="7556273" y="4114427"/>
            <a:ext cx="1058333"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2" name="矩形 71">
            <a:extLst>
              <a:ext uri="{FF2B5EF4-FFF2-40B4-BE49-F238E27FC236}">
                <a16:creationId xmlns:a16="http://schemas.microsoft.com/office/drawing/2014/main" id="{7C8D444A-7AEC-47FD-A558-337CE6FE0941}"/>
              </a:ext>
            </a:extLst>
          </p:cNvPr>
          <p:cNvSpPr/>
          <p:nvPr/>
        </p:nvSpPr>
        <p:spPr>
          <a:xfrm>
            <a:off x="9144619" y="2884428"/>
            <a:ext cx="1667933" cy="58191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测试用例</a:t>
            </a:r>
          </a:p>
        </p:txBody>
      </p:sp>
      <p:sp>
        <p:nvSpPr>
          <p:cNvPr id="73" name="矩形 72">
            <a:extLst>
              <a:ext uri="{FF2B5EF4-FFF2-40B4-BE49-F238E27FC236}">
                <a16:creationId xmlns:a16="http://schemas.microsoft.com/office/drawing/2014/main" id="{4C61A381-F7C7-410E-AF1B-DBD0F04B290E}"/>
              </a:ext>
            </a:extLst>
          </p:cNvPr>
          <p:cNvSpPr/>
          <p:nvPr/>
        </p:nvSpPr>
        <p:spPr>
          <a:xfrm>
            <a:off x="9144619" y="3532517"/>
            <a:ext cx="1667933" cy="58191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测试用例</a:t>
            </a:r>
          </a:p>
        </p:txBody>
      </p:sp>
      <p:sp>
        <p:nvSpPr>
          <p:cNvPr id="74" name="矩形 73">
            <a:extLst>
              <a:ext uri="{FF2B5EF4-FFF2-40B4-BE49-F238E27FC236}">
                <a16:creationId xmlns:a16="http://schemas.microsoft.com/office/drawing/2014/main" id="{91C7C617-672B-4B66-AACA-CC18DB7A87B0}"/>
              </a:ext>
            </a:extLst>
          </p:cNvPr>
          <p:cNvSpPr/>
          <p:nvPr/>
        </p:nvSpPr>
        <p:spPr>
          <a:xfrm>
            <a:off x="9144619" y="4180606"/>
            <a:ext cx="1667933" cy="58191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测试用例</a:t>
            </a:r>
          </a:p>
        </p:txBody>
      </p:sp>
      <p:sp>
        <p:nvSpPr>
          <p:cNvPr id="75" name="矩形 74">
            <a:extLst>
              <a:ext uri="{FF2B5EF4-FFF2-40B4-BE49-F238E27FC236}">
                <a16:creationId xmlns:a16="http://schemas.microsoft.com/office/drawing/2014/main" id="{E6A1FCD8-CCEC-46D9-8721-166B80F8ED6A}"/>
              </a:ext>
            </a:extLst>
          </p:cNvPr>
          <p:cNvSpPr/>
          <p:nvPr/>
        </p:nvSpPr>
        <p:spPr>
          <a:xfrm>
            <a:off x="9144619" y="4828695"/>
            <a:ext cx="1667933" cy="5819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测试用例</a:t>
            </a:r>
          </a:p>
        </p:txBody>
      </p:sp>
      <p:sp>
        <p:nvSpPr>
          <p:cNvPr id="76" name="矩形 75">
            <a:extLst>
              <a:ext uri="{FF2B5EF4-FFF2-40B4-BE49-F238E27FC236}">
                <a16:creationId xmlns:a16="http://schemas.microsoft.com/office/drawing/2014/main" id="{BBE3F181-4172-4837-B4CD-F64C65833E7B}"/>
              </a:ext>
            </a:extLst>
          </p:cNvPr>
          <p:cNvSpPr/>
          <p:nvPr/>
        </p:nvSpPr>
        <p:spPr>
          <a:xfrm>
            <a:off x="9144619" y="5476784"/>
            <a:ext cx="1667933" cy="58191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测试用例</a:t>
            </a:r>
          </a:p>
        </p:txBody>
      </p:sp>
      <p:sp>
        <p:nvSpPr>
          <p:cNvPr id="77" name="椭圆 76">
            <a:extLst>
              <a:ext uri="{FF2B5EF4-FFF2-40B4-BE49-F238E27FC236}">
                <a16:creationId xmlns:a16="http://schemas.microsoft.com/office/drawing/2014/main" id="{435B44EE-A53C-4541-9491-2B236333FE8E}"/>
              </a:ext>
            </a:extLst>
          </p:cNvPr>
          <p:cNvSpPr/>
          <p:nvPr/>
        </p:nvSpPr>
        <p:spPr>
          <a:xfrm>
            <a:off x="6015500" y="2872439"/>
            <a:ext cx="240223" cy="240223"/>
          </a:xfrm>
          <a:prstGeom prst="ellipse">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78" name="矩形 77">
            <a:extLst>
              <a:ext uri="{FF2B5EF4-FFF2-40B4-BE49-F238E27FC236}">
                <a16:creationId xmlns:a16="http://schemas.microsoft.com/office/drawing/2014/main" id="{F14D2DFC-A8C3-4572-B6A8-C93B8D05D15B}"/>
              </a:ext>
            </a:extLst>
          </p:cNvPr>
          <p:cNvSpPr/>
          <p:nvPr/>
        </p:nvSpPr>
        <p:spPr>
          <a:xfrm>
            <a:off x="5292286" y="4316714"/>
            <a:ext cx="457428" cy="21326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79" name="矩形 78">
            <a:extLst>
              <a:ext uri="{FF2B5EF4-FFF2-40B4-BE49-F238E27FC236}">
                <a16:creationId xmlns:a16="http://schemas.microsoft.com/office/drawing/2014/main" id="{F21CCED5-D3C3-4A27-8B7E-96C8EFFDC2DC}"/>
              </a:ext>
            </a:extLst>
          </p:cNvPr>
          <p:cNvSpPr/>
          <p:nvPr/>
        </p:nvSpPr>
        <p:spPr>
          <a:xfrm>
            <a:off x="6619860" y="4232894"/>
            <a:ext cx="457428" cy="21326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80" name="矩形 79">
            <a:extLst>
              <a:ext uri="{FF2B5EF4-FFF2-40B4-BE49-F238E27FC236}">
                <a16:creationId xmlns:a16="http://schemas.microsoft.com/office/drawing/2014/main" id="{FF456697-CEED-4CDB-81BF-0F9AEE433C09}"/>
              </a:ext>
            </a:extLst>
          </p:cNvPr>
          <p:cNvSpPr/>
          <p:nvPr/>
        </p:nvSpPr>
        <p:spPr>
          <a:xfrm>
            <a:off x="5292286" y="4748514"/>
            <a:ext cx="457428" cy="21326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81" name="椭圆 80">
            <a:extLst>
              <a:ext uri="{FF2B5EF4-FFF2-40B4-BE49-F238E27FC236}">
                <a16:creationId xmlns:a16="http://schemas.microsoft.com/office/drawing/2014/main" id="{F2D42526-F724-4FEC-AF52-0BFDF6FD1E83}"/>
              </a:ext>
            </a:extLst>
          </p:cNvPr>
          <p:cNvSpPr/>
          <p:nvPr/>
        </p:nvSpPr>
        <p:spPr>
          <a:xfrm>
            <a:off x="6703254" y="4706939"/>
            <a:ext cx="279400" cy="279400"/>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82" name="椭圆 81">
            <a:extLst>
              <a:ext uri="{FF2B5EF4-FFF2-40B4-BE49-F238E27FC236}">
                <a16:creationId xmlns:a16="http://schemas.microsoft.com/office/drawing/2014/main" id="{2E183AFC-227D-4B66-8D23-8ECC92A5C862}"/>
              </a:ext>
            </a:extLst>
          </p:cNvPr>
          <p:cNvSpPr/>
          <p:nvPr/>
        </p:nvSpPr>
        <p:spPr>
          <a:xfrm>
            <a:off x="6722843" y="4726528"/>
            <a:ext cx="240223" cy="240223"/>
          </a:xfrm>
          <a:prstGeom prst="ellipse">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83" name="椭圆 82">
            <a:extLst>
              <a:ext uri="{FF2B5EF4-FFF2-40B4-BE49-F238E27FC236}">
                <a16:creationId xmlns:a16="http://schemas.microsoft.com/office/drawing/2014/main" id="{ABD1C394-27ED-4712-8BB0-10F4E091790B}"/>
              </a:ext>
            </a:extLst>
          </p:cNvPr>
          <p:cNvSpPr/>
          <p:nvPr/>
        </p:nvSpPr>
        <p:spPr>
          <a:xfrm>
            <a:off x="5821692" y="5208370"/>
            <a:ext cx="279400" cy="279400"/>
          </a:xfrm>
          <a:prstGeom prst="ellipse">
            <a:avLst/>
          </a:prstGeom>
          <a:solidFill>
            <a:schemeClr val="accent5"/>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84" name="椭圆 83">
            <a:extLst>
              <a:ext uri="{FF2B5EF4-FFF2-40B4-BE49-F238E27FC236}">
                <a16:creationId xmlns:a16="http://schemas.microsoft.com/office/drawing/2014/main" id="{DBDCC48C-0C50-426D-80C0-BBE88D9C2C28}"/>
              </a:ext>
            </a:extLst>
          </p:cNvPr>
          <p:cNvSpPr/>
          <p:nvPr/>
        </p:nvSpPr>
        <p:spPr>
          <a:xfrm>
            <a:off x="5841281" y="5227959"/>
            <a:ext cx="240223" cy="240223"/>
          </a:xfrm>
          <a:prstGeom prst="ellipse">
            <a:avLst/>
          </a:prstGeom>
          <a:solidFill>
            <a:schemeClr val="tx1"/>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cxnSp>
        <p:nvCxnSpPr>
          <p:cNvPr id="85" name="直接箭头连接符 84">
            <a:extLst>
              <a:ext uri="{FF2B5EF4-FFF2-40B4-BE49-F238E27FC236}">
                <a16:creationId xmlns:a16="http://schemas.microsoft.com/office/drawing/2014/main" id="{CF2D3F77-3C8D-4038-AFAC-1008CBA4097F}"/>
              </a:ext>
            </a:extLst>
          </p:cNvPr>
          <p:cNvCxnSpPr>
            <a:stCxn id="79" idx="2"/>
            <a:endCxn id="81" idx="0"/>
          </p:cNvCxnSpPr>
          <p:nvPr/>
        </p:nvCxnSpPr>
        <p:spPr>
          <a:xfrm flipH="1">
            <a:off x="6842954" y="4446162"/>
            <a:ext cx="5620" cy="26077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接箭头连接符 85">
            <a:extLst>
              <a:ext uri="{FF2B5EF4-FFF2-40B4-BE49-F238E27FC236}">
                <a16:creationId xmlns:a16="http://schemas.microsoft.com/office/drawing/2014/main" id="{857C2D39-2CB9-45F7-9DF2-85715866B409}"/>
              </a:ext>
            </a:extLst>
          </p:cNvPr>
          <p:cNvCxnSpPr>
            <a:stCxn id="78" idx="2"/>
            <a:endCxn id="80" idx="0"/>
          </p:cNvCxnSpPr>
          <p:nvPr/>
        </p:nvCxnSpPr>
        <p:spPr>
          <a:xfrm>
            <a:off x="5521000" y="4529982"/>
            <a:ext cx="0" cy="218532"/>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接箭头连接符 86">
            <a:extLst>
              <a:ext uri="{FF2B5EF4-FFF2-40B4-BE49-F238E27FC236}">
                <a16:creationId xmlns:a16="http://schemas.microsoft.com/office/drawing/2014/main" id="{FF74662E-03D9-44BC-AAD9-32C36558470D}"/>
              </a:ext>
            </a:extLst>
          </p:cNvPr>
          <p:cNvCxnSpPr>
            <a:stCxn id="80" idx="2"/>
            <a:endCxn id="83" idx="1"/>
          </p:cNvCxnSpPr>
          <p:nvPr/>
        </p:nvCxnSpPr>
        <p:spPr>
          <a:xfrm>
            <a:off x="5521000" y="4961782"/>
            <a:ext cx="341609" cy="287505"/>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3E6FA0E5-2B56-44D9-B5BE-9183D0758538}"/>
              </a:ext>
            </a:extLst>
          </p:cNvPr>
          <p:cNvSpPr/>
          <p:nvPr/>
        </p:nvSpPr>
        <p:spPr>
          <a:xfrm>
            <a:off x="5906897" y="3359250"/>
            <a:ext cx="457428" cy="213268"/>
          </a:xfrm>
          <a:prstGeom prst="rect">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89" name="流程图: 决策 88">
            <a:extLst>
              <a:ext uri="{FF2B5EF4-FFF2-40B4-BE49-F238E27FC236}">
                <a16:creationId xmlns:a16="http://schemas.microsoft.com/office/drawing/2014/main" id="{F395E2F1-9B7F-42E4-9CD3-96A615C18541}"/>
              </a:ext>
            </a:extLst>
          </p:cNvPr>
          <p:cNvSpPr/>
          <p:nvPr/>
        </p:nvSpPr>
        <p:spPr>
          <a:xfrm>
            <a:off x="5862609" y="3760751"/>
            <a:ext cx="546005" cy="180271"/>
          </a:xfrm>
          <a:prstGeom prst="flowChartDecision">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cxnSp>
        <p:nvCxnSpPr>
          <p:cNvPr id="90" name="直接箭头连接符 89">
            <a:extLst>
              <a:ext uri="{FF2B5EF4-FFF2-40B4-BE49-F238E27FC236}">
                <a16:creationId xmlns:a16="http://schemas.microsoft.com/office/drawing/2014/main" id="{06B625D0-3224-4D3E-BD09-AE75CFF7C2E3}"/>
              </a:ext>
            </a:extLst>
          </p:cNvPr>
          <p:cNvCxnSpPr>
            <a:cxnSpLocks/>
          </p:cNvCxnSpPr>
          <p:nvPr/>
        </p:nvCxnSpPr>
        <p:spPr>
          <a:xfrm flipH="1">
            <a:off x="6131236" y="3112662"/>
            <a:ext cx="1" cy="246588"/>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1" name="直接箭头连接符 90">
            <a:extLst>
              <a:ext uri="{FF2B5EF4-FFF2-40B4-BE49-F238E27FC236}">
                <a16:creationId xmlns:a16="http://schemas.microsoft.com/office/drawing/2014/main" id="{069EE1F6-9BEB-460D-874E-84B9E0614993}"/>
              </a:ext>
            </a:extLst>
          </p:cNvPr>
          <p:cNvCxnSpPr>
            <a:cxnSpLocks/>
          </p:cNvCxnSpPr>
          <p:nvPr/>
        </p:nvCxnSpPr>
        <p:spPr>
          <a:xfrm>
            <a:off x="6133391" y="3572518"/>
            <a:ext cx="1" cy="188233"/>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接箭头连接符 91">
            <a:extLst>
              <a:ext uri="{FF2B5EF4-FFF2-40B4-BE49-F238E27FC236}">
                <a16:creationId xmlns:a16="http://schemas.microsoft.com/office/drawing/2014/main" id="{225AC785-F309-4B9E-9AAC-692F7DF4FE62}"/>
              </a:ext>
            </a:extLst>
          </p:cNvPr>
          <p:cNvCxnSpPr>
            <a:cxnSpLocks/>
            <a:stCxn id="89" idx="1"/>
            <a:endCxn id="78" idx="0"/>
          </p:cNvCxnSpPr>
          <p:nvPr/>
        </p:nvCxnSpPr>
        <p:spPr>
          <a:xfrm flipH="1">
            <a:off x="5521000" y="3850887"/>
            <a:ext cx="341609" cy="46582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a:extLst>
              <a:ext uri="{FF2B5EF4-FFF2-40B4-BE49-F238E27FC236}">
                <a16:creationId xmlns:a16="http://schemas.microsoft.com/office/drawing/2014/main" id="{821B76A8-356C-4794-AC35-2D16D7627CFF}"/>
              </a:ext>
            </a:extLst>
          </p:cNvPr>
          <p:cNvCxnSpPr>
            <a:stCxn id="89" idx="3"/>
            <a:endCxn id="79" idx="0"/>
          </p:cNvCxnSpPr>
          <p:nvPr/>
        </p:nvCxnSpPr>
        <p:spPr>
          <a:xfrm>
            <a:off x="6408614" y="3850887"/>
            <a:ext cx="439960" cy="382007"/>
          </a:xfrm>
          <a:prstGeom prst="straightConnector1">
            <a:avLst/>
          </a:prstGeom>
          <a:ln w="19050">
            <a:solidFill>
              <a:srgbClr val="00206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107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面向对象集成场景测试案例</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59</a:t>
            </a:fld>
            <a:endParaRPr lang="zh-CN" altLang="en-US"/>
          </a:p>
        </p:txBody>
      </p:sp>
      <p:pic>
        <p:nvPicPr>
          <p:cNvPr id="7" name="图片 6">
            <a:extLst>
              <a:ext uri="{FF2B5EF4-FFF2-40B4-BE49-F238E27FC236}">
                <a16:creationId xmlns:a16="http://schemas.microsoft.com/office/drawing/2014/main" id="{1FCF453D-0739-4489-AD64-8D0CD84F4BCE}"/>
              </a:ext>
            </a:extLst>
          </p:cNvPr>
          <p:cNvPicPr/>
          <p:nvPr/>
        </p:nvPicPr>
        <p:blipFill rotWithShape="1">
          <a:blip r:embed="rId2"/>
          <a:srcRect l="917" t="703" r="5352" b="3943"/>
          <a:stretch/>
        </p:blipFill>
        <p:spPr bwMode="auto">
          <a:xfrm>
            <a:off x="803824" y="1469094"/>
            <a:ext cx="3910965" cy="4791075"/>
          </a:xfrm>
          <a:prstGeom prst="rect">
            <a:avLst/>
          </a:prstGeom>
          <a:ln>
            <a:noFill/>
          </a:ln>
          <a:extLst>
            <a:ext uri="{53640926-AAD7-44D8-BBD7-CCE9431645EC}">
              <a14:shadowObscured xmlns:a14="http://schemas.microsoft.com/office/drawing/2010/main"/>
            </a:ext>
          </a:extLst>
        </p:spPr>
      </p:pic>
      <p:sp>
        <p:nvSpPr>
          <p:cNvPr id="8" name="文本框 7">
            <a:extLst>
              <a:ext uri="{FF2B5EF4-FFF2-40B4-BE49-F238E27FC236}">
                <a16:creationId xmlns:a16="http://schemas.microsoft.com/office/drawing/2014/main" id="{9074464C-1E1A-46E6-AE66-3998A0FAB651}"/>
              </a:ext>
            </a:extLst>
          </p:cNvPr>
          <p:cNvSpPr txBox="1"/>
          <p:nvPr/>
        </p:nvSpPr>
        <p:spPr>
          <a:xfrm>
            <a:off x="5379709" y="1656486"/>
            <a:ext cx="6258560" cy="1200329"/>
          </a:xfrm>
          <a:prstGeom prst="rect">
            <a:avLst/>
          </a:prstGeom>
          <a:noFill/>
        </p:spPr>
        <p:txBody>
          <a:bodyPr wrap="square">
            <a:spAutoFit/>
          </a:bodyPr>
          <a:lstStyle/>
          <a:p>
            <a:pPr indent="266700"/>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A1</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（无网卡退出）：</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在计算机中禁止所有网卡（或者台式机拔出网卡）</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运行抓包分析软件</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系统遍历网卡，并显示无网卡退出</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p:txBody>
      </p:sp>
      <p:sp>
        <p:nvSpPr>
          <p:cNvPr id="9" name="文本框 8">
            <a:extLst>
              <a:ext uri="{FF2B5EF4-FFF2-40B4-BE49-F238E27FC236}">
                <a16:creationId xmlns:a16="http://schemas.microsoft.com/office/drawing/2014/main" id="{F22D2B06-EDBB-4C5B-BA18-950F0A939CB4}"/>
              </a:ext>
            </a:extLst>
          </p:cNvPr>
          <p:cNvSpPr txBox="1"/>
          <p:nvPr/>
        </p:nvSpPr>
        <p:spPr>
          <a:xfrm>
            <a:off x="5379709" y="3316204"/>
            <a:ext cx="6258560" cy="1754326"/>
          </a:xfrm>
          <a:prstGeom prst="rect">
            <a:avLst/>
          </a:prstGeom>
          <a:noFill/>
        </p:spPr>
        <p:txBody>
          <a:bodyPr wrap="square">
            <a:spAutoFit/>
          </a:bodyPr>
          <a:lstStyle/>
          <a:p>
            <a:pPr indent="266700"/>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A2</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（显示网卡错误）：</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用户启用网卡，且确保电脑中有多块网卡</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marL="266700" indent="266700"/>
            <a:r>
              <a:rPr lang="en-US"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用户运行抓包分析软件</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系统遍历网卡，显示可用网卡</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用户选择不可抓包网卡</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系统判断网卡无效，提示无网卡退出</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p:txBody>
      </p:sp>
      <p:sp>
        <p:nvSpPr>
          <p:cNvPr id="10" name="文本框 9">
            <a:extLst>
              <a:ext uri="{FF2B5EF4-FFF2-40B4-BE49-F238E27FC236}">
                <a16:creationId xmlns:a16="http://schemas.microsoft.com/office/drawing/2014/main" id="{F25CF697-9853-4CF7-AFA2-7978BA21BCA0}"/>
              </a:ext>
            </a:extLst>
          </p:cNvPr>
          <p:cNvSpPr txBox="1"/>
          <p:nvPr/>
        </p:nvSpPr>
        <p:spPr>
          <a:xfrm>
            <a:off x="8839200" y="475269"/>
            <a:ext cx="3079053" cy="369332"/>
          </a:xfrm>
          <a:prstGeom prst="rect">
            <a:avLst/>
          </a:prstGeom>
          <a:solidFill>
            <a:srgbClr val="FF0000"/>
          </a:solidFill>
        </p:spPr>
        <p:txBody>
          <a:bodyPr wrap="square">
            <a:spAutoFit/>
          </a:bodyPr>
          <a:lstStyle/>
          <a:p>
            <a:r>
              <a:rPr lang="zh-CN" altLang="zh-CN" sz="1800" dirty="0">
                <a:solidFill>
                  <a:schemeClr val="bg1"/>
                </a:solidFill>
                <a:latin typeface="腾讯体 W3" panose="020C04030202040F0204" pitchFamily="34" charset="-122"/>
                <a:ea typeface="腾讯体 W3" panose="020C04030202040F0204" pitchFamily="34" charset="-122"/>
              </a:rPr>
              <a:t>抓取并分析网络数据包</a:t>
            </a:r>
            <a:r>
              <a:rPr lang="zh-CN" altLang="en-US" sz="1800" dirty="0">
                <a:solidFill>
                  <a:schemeClr val="bg1"/>
                </a:solidFill>
                <a:latin typeface="腾讯体 W3" panose="020C04030202040F0204" pitchFamily="34" charset="-122"/>
                <a:ea typeface="腾讯体 W3" panose="020C04030202040F0204" pitchFamily="34" charset="-122"/>
              </a:rPr>
              <a:t>案例</a:t>
            </a:r>
            <a:endParaRPr lang="zh-CN" altLang="en-US" dirty="0">
              <a:solidFill>
                <a:schemeClr val="bg1"/>
              </a:solidFill>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390731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en-US" altLang="zh-CN" dirty="0"/>
              <a:t>        </a:t>
            </a:r>
            <a:r>
              <a:rPr lang="zh-CN" altLang="zh-CN" dirty="0"/>
              <a:t>软件开发人员可以根据面向对象设计，在项目文件目录中分别建立以构件名对应的子目录，并将该构件包含类的类界面和类实现存储于构件目录中。</a:t>
            </a:r>
            <a:endParaRPr lang="zh-CN" altLang="en-US"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6</a:t>
            </a:fld>
            <a:endParaRPr lang="zh-CN" altLang="en-US"/>
          </a:p>
        </p:txBody>
      </p:sp>
      <p:sp>
        <p:nvSpPr>
          <p:cNvPr id="7" name="文本框 6">
            <a:extLst>
              <a:ext uri="{FF2B5EF4-FFF2-40B4-BE49-F238E27FC236}">
                <a16:creationId xmlns:a16="http://schemas.microsoft.com/office/drawing/2014/main" id="{53C2B60E-F345-CB79-7777-4573EC736767}"/>
              </a:ext>
            </a:extLst>
          </p:cNvPr>
          <p:cNvSpPr txBox="1"/>
          <p:nvPr/>
        </p:nvSpPr>
        <p:spPr>
          <a:xfrm>
            <a:off x="8174702" y="5847395"/>
            <a:ext cx="1659467" cy="369332"/>
          </a:xfrm>
          <a:prstGeom prst="rect">
            <a:avLst/>
          </a:prstGeom>
          <a:noFill/>
        </p:spPr>
        <p:txBody>
          <a:bodyPr wrap="square">
            <a:spAutoFit/>
          </a:bodyPr>
          <a:lstStyle/>
          <a:p>
            <a:r>
              <a:rPr lang="zh-CN" altLang="en-US" dirty="0">
                <a:latin typeface="腾讯体 W3" panose="020C04030202040F0204" pitchFamily="34" charset="-122"/>
                <a:ea typeface="腾讯体 W3" panose="020C04030202040F0204" pitchFamily="34" charset="-122"/>
              </a:rPr>
              <a:t>项目</a:t>
            </a:r>
            <a:r>
              <a:rPr lang="zh-CN" altLang="zh-CN" dirty="0">
                <a:latin typeface="腾讯体 W3" panose="020C04030202040F0204" pitchFamily="34" charset="-122"/>
                <a:ea typeface="腾讯体 W3" panose="020C04030202040F0204" pitchFamily="34" charset="-122"/>
              </a:rPr>
              <a:t>文件目录</a:t>
            </a:r>
            <a:endParaRPr lang="zh-CN" altLang="en-US" dirty="0">
              <a:latin typeface="腾讯体 W3" panose="020C04030202040F0204" pitchFamily="34" charset="-122"/>
              <a:ea typeface="腾讯体 W3" panose="020C04030202040F0204" pitchFamily="34" charset="-122"/>
            </a:endParaRPr>
          </a:p>
        </p:txBody>
      </p:sp>
      <p:sp>
        <p:nvSpPr>
          <p:cNvPr id="8" name="矩形 7">
            <a:extLst>
              <a:ext uri="{FF2B5EF4-FFF2-40B4-BE49-F238E27FC236}">
                <a16:creationId xmlns:a16="http://schemas.microsoft.com/office/drawing/2014/main" id="{A1705FDD-5579-B811-5E37-9053170F81AF}"/>
              </a:ext>
            </a:extLst>
          </p:cNvPr>
          <p:cNvSpPr/>
          <p:nvPr/>
        </p:nvSpPr>
        <p:spPr>
          <a:xfrm>
            <a:off x="6915628" y="2304033"/>
            <a:ext cx="3708401" cy="3431929"/>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9" name="矩形 8">
            <a:extLst>
              <a:ext uri="{FF2B5EF4-FFF2-40B4-BE49-F238E27FC236}">
                <a16:creationId xmlns:a16="http://schemas.microsoft.com/office/drawing/2014/main" id="{5E5D4D3E-F53F-31BC-791F-9B1B808CB1BF}"/>
              </a:ext>
            </a:extLst>
          </p:cNvPr>
          <p:cNvSpPr/>
          <p:nvPr/>
        </p:nvSpPr>
        <p:spPr>
          <a:xfrm>
            <a:off x="7229987" y="2570048"/>
            <a:ext cx="1388533" cy="9398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0" name="矩形 9">
            <a:extLst>
              <a:ext uri="{FF2B5EF4-FFF2-40B4-BE49-F238E27FC236}">
                <a16:creationId xmlns:a16="http://schemas.microsoft.com/office/drawing/2014/main" id="{9E866D27-B0E9-86AC-EFBA-C79385AC37C4}"/>
              </a:ext>
            </a:extLst>
          </p:cNvPr>
          <p:cNvSpPr/>
          <p:nvPr/>
        </p:nvSpPr>
        <p:spPr>
          <a:xfrm>
            <a:off x="8957187" y="2831518"/>
            <a:ext cx="1473200" cy="1089810"/>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1" name="矩形 10">
            <a:extLst>
              <a:ext uri="{FF2B5EF4-FFF2-40B4-BE49-F238E27FC236}">
                <a16:creationId xmlns:a16="http://schemas.microsoft.com/office/drawing/2014/main" id="{7D289C48-C32C-9317-2770-63DD88C49FF3}"/>
              </a:ext>
            </a:extLst>
          </p:cNvPr>
          <p:cNvSpPr/>
          <p:nvPr/>
        </p:nvSpPr>
        <p:spPr>
          <a:xfrm>
            <a:off x="7196121" y="3661416"/>
            <a:ext cx="1473199" cy="6303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2" name="矩形 11">
            <a:extLst>
              <a:ext uri="{FF2B5EF4-FFF2-40B4-BE49-F238E27FC236}">
                <a16:creationId xmlns:a16="http://schemas.microsoft.com/office/drawing/2014/main" id="{0B681512-15F5-EF8F-C0B1-9D36D00C1CDC}"/>
              </a:ext>
            </a:extLst>
          </p:cNvPr>
          <p:cNvSpPr/>
          <p:nvPr/>
        </p:nvSpPr>
        <p:spPr>
          <a:xfrm>
            <a:off x="9088420" y="4291808"/>
            <a:ext cx="1397001" cy="822420"/>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3" name="矩形 12">
            <a:extLst>
              <a:ext uri="{FF2B5EF4-FFF2-40B4-BE49-F238E27FC236}">
                <a16:creationId xmlns:a16="http://schemas.microsoft.com/office/drawing/2014/main" id="{4464E827-BF8E-B697-B5A2-B744EBE741BA}"/>
              </a:ext>
            </a:extLst>
          </p:cNvPr>
          <p:cNvSpPr/>
          <p:nvPr/>
        </p:nvSpPr>
        <p:spPr>
          <a:xfrm>
            <a:off x="7475520" y="4700519"/>
            <a:ext cx="1388533" cy="822420"/>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构件子目录</a:t>
            </a:r>
          </a:p>
        </p:txBody>
      </p:sp>
    </p:spTree>
    <p:extLst>
      <p:ext uri="{BB962C8B-B14F-4D97-AF65-F5344CB8AC3E}">
        <p14:creationId xmlns:p14="http://schemas.microsoft.com/office/powerpoint/2010/main" val="231855282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zh-CN" altLang="en-US" dirty="0"/>
              <a:t>面向对象集成场景测试案例</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60</a:t>
            </a:fld>
            <a:endParaRPr lang="zh-CN" altLang="en-US"/>
          </a:p>
        </p:txBody>
      </p:sp>
      <p:pic>
        <p:nvPicPr>
          <p:cNvPr id="7" name="图片 6">
            <a:extLst>
              <a:ext uri="{FF2B5EF4-FFF2-40B4-BE49-F238E27FC236}">
                <a16:creationId xmlns:a16="http://schemas.microsoft.com/office/drawing/2014/main" id="{1FCF453D-0739-4489-AD64-8D0CD84F4BCE}"/>
              </a:ext>
            </a:extLst>
          </p:cNvPr>
          <p:cNvPicPr/>
          <p:nvPr/>
        </p:nvPicPr>
        <p:blipFill rotWithShape="1">
          <a:blip r:embed="rId2"/>
          <a:srcRect l="917" t="703" r="5352" b="3943"/>
          <a:stretch/>
        </p:blipFill>
        <p:spPr bwMode="auto">
          <a:xfrm>
            <a:off x="803824" y="1469094"/>
            <a:ext cx="3910965" cy="4791075"/>
          </a:xfrm>
          <a:prstGeom prst="rect">
            <a:avLst/>
          </a:prstGeom>
          <a:ln>
            <a:noFill/>
          </a:ln>
          <a:extLst>
            <a:ext uri="{53640926-AAD7-44D8-BBD7-CCE9431645EC}">
              <a14:shadowObscured xmlns:a14="http://schemas.microsoft.com/office/drawing/2010/main"/>
            </a:ext>
          </a:extLst>
        </p:spPr>
      </p:pic>
      <p:sp>
        <p:nvSpPr>
          <p:cNvPr id="10" name="文本框 9">
            <a:extLst>
              <a:ext uri="{FF2B5EF4-FFF2-40B4-BE49-F238E27FC236}">
                <a16:creationId xmlns:a16="http://schemas.microsoft.com/office/drawing/2014/main" id="{68B89369-EDD8-4DC3-B1AB-A26ED9B860E7}"/>
              </a:ext>
            </a:extLst>
          </p:cNvPr>
          <p:cNvSpPr txBox="1"/>
          <p:nvPr/>
        </p:nvSpPr>
        <p:spPr>
          <a:xfrm>
            <a:off x="5475617" y="963827"/>
            <a:ext cx="6258560" cy="2585323"/>
          </a:xfrm>
          <a:prstGeom prst="rect">
            <a:avLst/>
          </a:prstGeom>
          <a:noFill/>
        </p:spPr>
        <p:txBody>
          <a:bodyPr wrap="square">
            <a:spAutoFit/>
          </a:bodyPr>
          <a:lstStyle/>
          <a:p>
            <a:pPr indent="266700"/>
            <a:r>
              <a:rPr lang="zh-CN" altLang="zh-CN" sz="180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1800">
                <a:effectLst/>
                <a:latin typeface="腾讯体 W3" panose="020C04030202040F0204" pitchFamily="34" charset="-122"/>
                <a:ea typeface="腾讯体 W3" panose="020C04030202040F0204" pitchFamily="34" charset="-122"/>
                <a:cs typeface="宋体" panose="02010600030101010101" pitchFamily="2" charset="-122"/>
              </a:rPr>
              <a:t>A3</a:t>
            </a:r>
            <a:r>
              <a:rPr lang="zh-CN" altLang="zh-CN" sz="1800">
                <a:effectLst/>
                <a:latin typeface="腾讯体 W3" panose="020C04030202040F0204" pitchFamily="34" charset="-122"/>
                <a:ea typeface="腾讯体 W3" panose="020C04030202040F0204" pitchFamily="34" charset="-122"/>
                <a:cs typeface="Times New Roman" panose="02020603050405020304" pitchFamily="18" charset="0"/>
              </a:rPr>
              <a:t>（显示数据包）：</a:t>
            </a:r>
            <a:endParaRPr lang="zh-CN" altLang="zh-CN" sz="240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a:effectLst/>
                <a:latin typeface="腾讯体 W3" panose="020C04030202040F0204" pitchFamily="34" charset="-122"/>
                <a:ea typeface="腾讯体 W3" panose="020C04030202040F0204" pitchFamily="34" charset="-122"/>
                <a:cs typeface="Times New Roman" panose="02020603050405020304" pitchFamily="18" charset="0"/>
              </a:rPr>
              <a:t>用户运行抓包分析软件</a:t>
            </a:r>
            <a:endParaRPr lang="zh-CN" altLang="zh-CN" sz="240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a:effectLst/>
                <a:latin typeface="腾讯体 W3" panose="020C04030202040F0204" pitchFamily="34" charset="-122"/>
                <a:ea typeface="腾讯体 W3" panose="020C04030202040F0204" pitchFamily="34" charset="-122"/>
                <a:cs typeface="Times New Roman" panose="02020603050405020304" pitchFamily="18" charset="0"/>
              </a:rPr>
              <a:t>系统遍历网卡，显示可用网卡</a:t>
            </a:r>
            <a:endParaRPr lang="zh-CN" altLang="zh-CN" sz="240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a:effectLst/>
                <a:latin typeface="腾讯体 W3" panose="020C04030202040F0204" pitchFamily="34" charset="-122"/>
                <a:ea typeface="腾讯体 W3" panose="020C04030202040F0204" pitchFamily="34" charset="-122"/>
                <a:cs typeface="Times New Roman" panose="02020603050405020304" pitchFamily="18" charset="0"/>
              </a:rPr>
              <a:t>用户选择可以抓包的网卡</a:t>
            </a:r>
            <a:endParaRPr lang="zh-CN" altLang="zh-CN" sz="240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a:effectLst/>
                <a:latin typeface="腾讯体 W3" panose="020C04030202040F0204" pitchFamily="34" charset="-122"/>
                <a:ea typeface="腾讯体 W3" panose="020C04030202040F0204" pitchFamily="34" charset="-122"/>
                <a:cs typeface="Times New Roman" panose="02020603050405020304" pitchFamily="18" charset="0"/>
              </a:rPr>
              <a:t>系统显示抓包工作界面</a:t>
            </a:r>
            <a:endParaRPr lang="zh-CN" altLang="zh-CN" sz="240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a:effectLst/>
                <a:latin typeface="腾讯体 W3" panose="020C04030202040F0204" pitchFamily="34" charset="-122"/>
                <a:ea typeface="腾讯体 W3" panose="020C04030202040F0204" pitchFamily="34" charset="-122"/>
                <a:cs typeface="Times New Roman" panose="02020603050405020304" pitchFamily="18" charset="0"/>
              </a:rPr>
              <a:t>用户点击开始抓包</a:t>
            </a:r>
            <a:endParaRPr lang="zh-CN" altLang="zh-CN" sz="240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a:effectLst/>
                <a:latin typeface="腾讯体 W3" panose="020C04030202040F0204" pitchFamily="34" charset="-122"/>
                <a:ea typeface="腾讯体 W3" panose="020C04030202040F0204" pitchFamily="34" charset="-122"/>
                <a:cs typeface="Times New Roman" panose="02020603050405020304" pitchFamily="18" charset="0"/>
              </a:rPr>
              <a:t>系统启用抓包过程</a:t>
            </a:r>
            <a:endParaRPr lang="zh-CN" altLang="zh-CN" sz="240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a:effectLst/>
                <a:latin typeface="腾讯体 W3" panose="020C04030202040F0204" pitchFamily="34" charset="-122"/>
                <a:ea typeface="腾讯体 W3" panose="020C04030202040F0204" pitchFamily="34" charset="-122"/>
                <a:cs typeface="Times New Roman" panose="02020603050405020304" pitchFamily="18" charset="0"/>
              </a:rPr>
              <a:t>用户进行网页浏览</a:t>
            </a:r>
            <a:endParaRPr lang="zh-CN" altLang="zh-CN" sz="240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a:effectLst/>
                <a:latin typeface="腾讯体 W3" panose="020C04030202040F0204" pitchFamily="34" charset="-122"/>
                <a:ea typeface="腾讯体 W3" panose="020C04030202040F0204" pitchFamily="34" charset="-122"/>
                <a:cs typeface="Times New Roman" panose="02020603050405020304" pitchFamily="18" charset="0"/>
              </a:rPr>
              <a:t>系统显示抓到的</a:t>
            </a:r>
            <a:r>
              <a:rPr lang="en-US" altLang="zh-CN" sz="1800">
                <a:effectLst/>
                <a:latin typeface="腾讯体 W3" panose="020C04030202040F0204" pitchFamily="34" charset="-122"/>
                <a:ea typeface="腾讯体 W3" panose="020C04030202040F0204" pitchFamily="34" charset="-122"/>
                <a:cs typeface="宋体" panose="02010600030101010101" pitchFamily="2" charset="-122"/>
              </a:rPr>
              <a:t>HTTP</a:t>
            </a:r>
            <a:r>
              <a:rPr lang="zh-CN" altLang="zh-CN" sz="1800">
                <a:effectLst/>
                <a:latin typeface="腾讯体 W3" panose="020C04030202040F0204" pitchFamily="34" charset="-122"/>
                <a:ea typeface="腾讯体 W3" panose="020C04030202040F0204" pitchFamily="34" charset="-122"/>
                <a:cs typeface="Times New Roman" panose="02020603050405020304" pitchFamily="18" charset="0"/>
              </a:rPr>
              <a:t>包内容</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p:txBody>
      </p:sp>
      <p:sp>
        <p:nvSpPr>
          <p:cNvPr id="11" name="文本框 10">
            <a:extLst>
              <a:ext uri="{FF2B5EF4-FFF2-40B4-BE49-F238E27FC236}">
                <a16:creationId xmlns:a16="http://schemas.microsoft.com/office/drawing/2014/main" id="{409B2A80-D057-44FA-918E-DDE120929747}"/>
              </a:ext>
            </a:extLst>
          </p:cNvPr>
          <p:cNvSpPr txBox="1"/>
          <p:nvPr/>
        </p:nvSpPr>
        <p:spPr>
          <a:xfrm>
            <a:off x="5475617" y="3802147"/>
            <a:ext cx="6258560" cy="2585323"/>
          </a:xfrm>
          <a:prstGeom prst="rect">
            <a:avLst/>
          </a:prstGeom>
          <a:noFill/>
        </p:spPr>
        <p:txBody>
          <a:bodyPr wrap="square">
            <a:spAutoFit/>
          </a:bodyPr>
          <a:lstStyle/>
          <a:p>
            <a:pPr indent="266700"/>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测试用例</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A4</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（其他处理）：</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用户运行抓包分析软件</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系统遍历网卡，显示可用网卡</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用户选择可以抓包的网卡</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系统显示抓包工作界面</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用户点击开始抓包</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系统启用抓包过程</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pPr indent="266700"/>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	</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用户进行非网页浏览应用，例如：</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QQ</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聊天，</a:t>
            </a:r>
            <a:r>
              <a:rPr lang="en-US" altLang="zh-CN" sz="1800" dirty="0">
                <a:effectLst/>
                <a:latin typeface="腾讯体 W3" panose="020C04030202040F0204" pitchFamily="34" charset="-122"/>
                <a:ea typeface="腾讯体 W3" panose="020C04030202040F0204" pitchFamily="34" charset="-122"/>
                <a:cs typeface="宋体" panose="02010600030101010101" pitchFamily="2" charset="-122"/>
              </a:rPr>
              <a:t>FTP</a:t>
            </a:r>
            <a:r>
              <a:rPr lang="zh-CN" altLang="zh-CN" sz="1800" dirty="0">
                <a:effectLst/>
                <a:latin typeface="腾讯体 W3" panose="020C04030202040F0204" pitchFamily="34" charset="-122"/>
                <a:ea typeface="腾讯体 W3" panose="020C04030202040F0204" pitchFamily="34" charset="-122"/>
                <a:cs typeface="Times New Roman" panose="02020603050405020304" pitchFamily="18" charset="0"/>
              </a:rPr>
              <a:t>等</a:t>
            </a:r>
            <a:endParaRPr lang="zh-CN" altLang="zh-CN" sz="2400" dirty="0">
              <a:effectLst/>
              <a:latin typeface="腾讯体 W3" panose="020C04030202040F0204" pitchFamily="34" charset="-122"/>
              <a:ea typeface="腾讯体 W3" panose="020C04030202040F0204" pitchFamily="34" charset="-122"/>
              <a:cs typeface="宋体" panose="02010600030101010101" pitchFamily="2" charset="-122"/>
            </a:endParaRPr>
          </a:p>
          <a:p>
            <a:r>
              <a:rPr lang="en-US" altLang="zh-CN" sz="1800" kern="0" dirty="0">
                <a:effectLst/>
                <a:latin typeface="腾讯体 W3" panose="020C04030202040F0204" pitchFamily="34" charset="-122"/>
                <a:ea typeface="腾讯体 W3" panose="020C04030202040F0204" pitchFamily="34" charset="-122"/>
              </a:rPr>
              <a:t>	</a:t>
            </a:r>
            <a:r>
              <a:rPr lang="zh-CN" altLang="zh-CN" sz="1800" kern="0" dirty="0">
                <a:effectLst/>
                <a:latin typeface="腾讯体 W3" panose="020C04030202040F0204" pitchFamily="34" charset="-122"/>
                <a:ea typeface="腾讯体 W3" panose="020C04030202040F0204" pitchFamily="34" charset="-122"/>
                <a:cs typeface="Times New Roman" panose="02020603050405020304" pitchFamily="18" charset="0"/>
              </a:rPr>
              <a:t>系统继续运行，无提示</a:t>
            </a:r>
            <a:endParaRPr lang="zh-CN" altLang="en-US" dirty="0">
              <a:latin typeface="腾讯体 W3" panose="020C04030202040F0204" pitchFamily="34" charset="-122"/>
              <a:ea typeface="腾讯体 W3" panose="020C04030202040F0204" pitchFamily="34" charset="-122"/>
            </a:endParaRPr>
          </a:p>
        </p:txBody>
      </p:sp>
      <p:sp>
        <p:nvSpPr>
          <p:cNvPr id="12" name="文本框 11">
            <a:extLst>
              <a:ext uri="{FF2B5EF4-FFF2-40B4-BE49-F238E27FC236}">
                <a16:creationId xmlns:a16="http://schemas.microsoft.com/office/drawing/2014/main" id="{5D6C6B8D-3BA2-4498-B38C-41656EE7FDC4}"/>
              </a:ext>
            </a:extLst>
          </p:cNvPr>
          <p:cNvSpPr txBox="1"/>
          <p:nvPr/>
        </p:nvSpPr>
        <p:spPr>
          <a:xfrm>
            <a:off x="8839200" y="475269"/>
            <a:ext cx="3079053" cy="369332"/>
          </a:xfrm>
          <a:prstGeom prst="rect">
            <a:avLst/>
          </a:prstGeom>
          <a:solidFill>
            <a:srgbClr val="FF0000"/>
          </a:solidFill>
        </p:spPr>
        <p:txBody>
          <a:bodyPr wrap="square">
            <a:spAutoFit/>
          </a:bodyPr>
          <a:lstStyle/>
          <a:p>
            <a:r>
              <a:rPr lang="zh-CN" altLang="zh-CN" sz="1800" dirty="0">
                <a:solidFill>
                  <a:schemeClr val="bg1"/>
                </a:solidFill>
                <a:latin typeface="腾讯体 W3" panose="020C04030202040F0204" pitchFamily="34" charset="-122"/>
                <a:ea typeface="腾讯体 W3" panose="020C04030202040F0204" pitchFamily="34" charset="-122"/>
              </a:rPr>
              <a:t>抓取并分析网络数据包</a:t>
            </a:r>
            <a:r>
              <a:rPr lang="zh-CN" altLang="en-US" sz="1800" dirty="0">
                <a:solidFill>
                  <a:schemeClr val="bg1"/>
                </a:solidFill>
                <a:latin typeface="腾讯体 W3" panose="020C04030202040F0204" pitchFamily="34" charset="-122"/>
                <a:ea typeface="腾讯体 W3" panose="020C04030202040F0204" pitchFamily="34" charset="-122"/>
              </a:rPr>
              <a:t>案例</a:t>
            </a:r>
            <a:endParaRPr lang="zh-CN" altLang="en-US" dirty="0">
              <a:solidFill>
                <a:schemeClr val="bg1"/>
              </a:solidFill>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29692169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 </a:t>
            </a:r>
            <a:r>
              <a:rPr lang="zh-CN" altLang="en-US" dirty="0"/>
              <a:t>面向对象测试</a:t>
            </a:r>
          </a:p>
        </p:txBody>
      </p:sp>
      <p:sp>
        <p:nvSpPr>
          <p:cNvPr id="3" name="内容占位符 2"/>
          <p:cNvSpPr>
            <a:spLocks noGrp="1"/>
          </p:cNvSpPr>
          <p:nvPr>
            <p:ph idx="1"/>
          </p:nvPr>
        </p:nvSpPr>
        <p:spPr/>
        <p:txBody>
          <a:bodyPr/>
          <a:lstStyle/>
          <a:p>
            <a:r>
              <a:rPr lang="en-US" altLang="zh-CN" dirty="0"/>
              <a:t>7</a:t>
            </a:r>
            <a:r>
              <a:rPr lang="zh-CN" altLang="en-US" dirty="0"/>
              <a:t>）</a:t>
            </a:r>
            <a:r>
              <a:rPr lang="zh-CN" altLang="zh-CN" dirty="0"/>
              <a:t>基于异常、故障的测试</a:t>
            </a:r>
            <a:endParaRPr lang="en-US" altLang="zh-CN" dirty="0"/>
          </a:p>
          <a:p>
            <a:r>
              <a:rPr lang="zh-CN" altLang="zh-CN" dirty="0"/>
              <a:t>通过推测软件中可能存在的错误，针对推测的错误设计测试用例。</a:t>
            </a:r>
            <a:endParaRPr lang="en-US" altLang="zh-CN" dirty="0"/>
          </a:p>
          <a:p>
            <a:endParaRPr lang="en-US" altLang="zh-CN" dirty="0"/>
          </a:p>
          <a:p>
            <a:r>
              <a:rPr lang="zh-CN" altLang="en-US" dirty="0"/>
              <a:t>        在</a:t>
            </a:r>
            <a:r>
              <a:rPr lang="zh-CN" altLang="zh-CN" dirty="0"/>
              <a:t>面向对象方法中，由于对异常、故障的处理可以被放到不同的类中，因此，软件测试人员在设计测试用例时必须尽可能地覆盖类间隐式的依赖关系。</a:t>
            </a:r>
          </a:p>
          <a:p>
            <a:endParaRPr lang="en-US"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61</a:t>
            </a:fld>
            <a:endParaRPr lang="zh-CN" altLang="en-US"/>
          </a:p>
        </p:txBody>
      </p:sp>
    </p:spTree>
    <p:extLst>
      <p:ext uri="{BB962C8B-B14F-4D97-AF65-F5344CB8AC3E}">
        <p14:creationId xmlns:p14="http://schemas.microsoft.com/office/powerpoint/2010/main" val="22969005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小结</a:t>
            </a:r>
          </a:p>
        </p:txBody>
      </p:sp>
      <p:sp>
        <p:nvSpPr>
          <p:cNvPr id="3" name="内容占位符 2"/>
          <p:cNvSpPr>
            <a:spLocks noGrp="1"/>
          </p:cNvSpPr>
          <p:nvPr>
            <p:ph idx="1"/>
          </p:nvPr>
        </p:nvSpPr>
        <p:spPr/>
        <p:txBody>
          <a:bodyPr>
            <a:normAutofit/>
          </a:bodyPr>
          <a:lstStyle/>
          <a:p>
            <a:r>
              <a:rPr lang="en-US" altLang="zh-CN" dirty="0"/>
              <a:t>        </a:t>
            </a:r>
            <a:r>
              <a:rPr lang="zh-CN" altLang="en-US" dirty="0"/>
              <a:t>在设计转换为实现的过程中，程序设计人员需要</a:t>
            </a:r>
            <a:r>
              <a:rPr lang="zh-CN" altLang="zh-CN" dirty="0"/>
              <a:t>结合面向对象特点对目标软件的程序源代码进行组织和集成</a:t>
            </a:r>
            <a:r>
              <a:rPr lang="zh-CN" altLang="en-US" dirty="0"/>
              <a:t>；</a:t>
            </a:r>
            <a:endParaRPr lang="en-US" altLang="zh-CN" dirty="0"/>
          </a:p>
          <a:p>
            <a:endParaRPr lang="en-US" altLang="zh-CN" dirty="0"/>
          </a:p>
          <a:p>
            <a:r>
              <a:rPr lang="en-US" altLang="zh-CN" dirty="0"/>
              <a:t>       </a:t>
            </a:r>
            <a:r>
              <a:rPr lang="zh-CN" altLang="zh-CN" dirty="0"/>
              <a:t>通过面向对象测试，软件测试人员可以</a:t>
            </a:r>
            <a:r>
              <a:rPr lang="zh-CN" altLang="en-US" dirty="0"/>
              <a:t>：</a:t>
            </a:r>
            <a:endParaRPr lang="en-US" altLang="zh-CN" dirty="0"/>
          </a:p>
          <a:p>
            <a:r>
              <a:rPr lang="en-US" altLang="zh-CN" dirty="0"/>
              <a:t>      </a:t>
            </a:r>
            <a:r>
              <a:rPr lang="zh-CN" altLang="en-US" dirty="0"/>
              <a:t>（</a:t>
            </a:r>
            <a:r>
              <a:rPr lang="en-US" altLang="zh-CN" dirty="0"/>
              <a:t>1</a:t>
            </a:r>
            <a:r>
              <a:rPr lang="zh-CN" altLang="en-US" dirty="0"/>
              <a:t>）</a:t>
            </a:r>
            <a:r>
              <a:rPr lang="zh-CN" altLang="zh-CN" dirty="0"/>
              <a:t>排查出软件实现与面向对象分析与设计的不一致性</a:t>
            </a:r>
            <a:r>
              <a:rPr lang="zh-CN" altLang="en-US" dirty="0"/>
              <a:t>；</a:t>
            </a:r>
            <a:endParaRPr lang="en-US" altLang="zh-CN" dirty="0"/>
          </a:p>
          <a:p>
            <a:r>
              <a:rPr lang="en-US" altLang="zh-CN" dirty="0"/>
              <a:t>      </a:t>
            </a:r>
            <a:r>
              <a:rPr lang="zh-CN" altLang="en-US" dirty="0"/>
              <a:t>（</a:t>
            </a:r>
            <a:r>
              <a:rPr lang="en-US" altLang="zh-CN" dirty="0"/>
              <a:t>2</a:t>
            </a:r>
            <a:r>
              <a:rPr lang="zh-CN" altLang="en-US" dirty="0"/>
              <a:t>）</a:t>
            </a:r>
            <a:r>
              <a:rPr lang="zh-CN" altLang="zh-CN" dirty="0"/>
              <a:t>确保完成的软件系统能够提供完整、正确的业务功能。</a:t>
            </a:r>
          </a:p>
          <a:p>
            <a:endParaRPr lang="en-US" altLang="zh-CN" dirty="0"/>
          </a:p>
          <a:p>
            <a:endParaRPr lang="zh-CN" altLang="en-US" dirty="0"/>
          </a:p>
          <a:p>
            <a:endParaRPr lang="zh-CN"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62</a:t>
            </a:fld>
            <a:endParaRPr lang="zh-CN" altLang="en-US"/>
          </a:p>
        </p:txBody>
      </p:sp>
    </p:spTree>
    <p:extLst>
      <p:ext uri="{BB962C8B-B14F-4D97-AF65-F5344CB8AC3E}">
        <p14:creationId xmlns:p14="http://schemas.microsoft.com/office/powerpoint/2010/main" val="6322569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3. </a:t>
            </a:r>
            <a:r>
              <a:rPr lang="zh-CN" altLang="en-US" dirty="0"/>
              <a:t>小结</a:t>
            </a:r>
          </a:p>
        </p:txBody>
      </p:sp>
      <p:sp>
        <p:nvSpPr>
          <p:cNvPr id="3" name="内容占位符 2"/>
          <p:cNvSpPr>
            <a:spLocks noGrp="1"/>
          </p:cNvSpPr>
          <p:nvPr>
            <p:ph idx="1"/>
          </p:nvPr>
        </p:nvSpPr>
        <p:spPr/>
        <p:txBody>
          <a:bodyPr>
            <a:normAutofit/>
          </a:bodyPr>
          <a:lstStyle/>
          <a:p>
            <a:r>
              <a:rPr lang="en-US" altLang="zh-CN" dirty="0"/>
              <a:t>        </a:t>
            </a:r>
            <a:r>
              <a:rPr lang="zh-CN" altLang="zh-CN" dirty="0"/>
              <a:t>面向对象测试除了需要兼顾结构化测试涉及的内容以外，还需要结合面向对象特点来开展特殊的单元测试和集成测试。</a:t>
            </a:r>
            <a:endParaRPr lang="en-US" altLang="zh-CN" dirty="0"/>
          </a:p>
          <a:p>
            <a:r>
              <a:rPr lang="zh-CN" altLang="en-US" dirty="0"/>
              <a:t>（</a:t>
            </a:r>
            <a:r>
              <a:rPr lang="en-US" altLang="zh-CN" dirty="0"/>
              <a:t>1</a:t>
            </a:r>
            <a:r>
              <a:rPr lang="zh-CN" altLang="en-US" dirty="0"/>
              <a:t>）</a:t>
            </a:r>
            <a:r>
              <a:rPr lang="zh-CN" altLang="zh-CN" dirty="0"/>
              <a:t>可以根据面向对象设计阶段形成的软件架构设计、对象图、顺序图、状态图等内容设计目标系统的白盒测试用例；</a:t>
            </a:r>
            <a:endParaRPr lang="en-US" altLang="zh-CN" dirty="0"/>
          </a:p>
          <a:p>
            <a:r>
              <a:rPr lang="zh-CN" altLang="en-US" dirty="0"/>
              <a:t>（</a:t>
            </a:r>
            <a:r>
              <a:rPr lang="en-US" altLang="zh-CN" dirty="0"/>
              <a:t>2</a:t>
            </a:r>
            <a:r>
              <a:rPr lang="zh-CN" altLang="en-US" dirty="0"/>
              <a:t>）</a:t>
            </a:r>
            <a:r>
              <a:rPr lang="zh-CN" altLang="zh-CN" dirty="0"/>
              <a:t>可以根据面向对象分析，结合用例包含内容及活动为待测系统设计黑盒测试用例。</a:t>
            </a:r>
          </a:p>
          <a:p>
            <a:endParaRPr lang="zh-CN" altLang="en-US" dirty="0"/>
          </a:p>
          <a:p>
            <a:endParaRPr lang="zh-CN"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63</a:t>
            </a:fld>
            <a:endParaRPr lang="zh-CN" altLang="en-US"/>
          </a:p>
        </p:txBody>
      </p:sp>
    </p:spTree>
    <p:extLst>
      <p:ext uri="{BB962C8B-B14F-4D97-AF65-F5344CB8AC3E}">
        <p14:creationId xmlns:p14="http://schemas.microsoft.com/office/powerpoint/2010/main" val="59615146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a:extLst>
              <a:ext uri="{FF2B5EF4-FFF2-40B4-BE49-F238E27FC236}">
                <a16:creationId xmlns:a16="http://schemas.microsoft.com/office/drawing/2014/main" id="{0A88CC0D-1135-F34C-DBA0-2884E70F989B}"/>
              </a:ext>
            </a:extLst>
          </p:cNvPr>
          <p:cNvSpPr>
            <a:spLocks noGrp="1"/>
          </p:cNvSpPr>
          <p:nvPr>
            <p:ph type="title"/>
          </p:nvPr>
        </p:nvSpPr>
        <p:spPr/>
        <p:txBody>
          <a:bodyPr/>
          <a:lstStyle/>
          <a:p>
            <a:r>
              <a:rPr lang="zh-CN" altLang="en-US" dirty="0">
                <a:latin typeface="腾讯体 W7" panose="020C08030202040F0204" pitchFamily="34" charset="-122"/>
                <a:ea typeface="腾讯体 W7" panose="020C08030202040F0204" pitchFamily="34" charset="-122"/>
              </a:rPr>
              <a:t>谢谢大家！</a:t>
            </a:r>
          </a:p>
        </p:txBody>
      </p:sp>
      <p:sp>
        <p:nvSpPr>
          <p:cNvPr id="8" name="文本占位符 7">
            <a:extLst>
              <a:ext uri="{FF2B5EF4-FFF2-40B4-BE49-F238E27FC236}">
                <a16:creationId xmlns:a16="http://schemas.microsoft.com/office/drawing/2014/main" id="{F6860868-C5DA-0C21-75A3-22CA877D6C52}"/>
              </a:ext>
            </a:extLst>
          </p:cNvPr>
          <p:cNvSpPr>
            <a:spLocks noGrp="1"/>
          </p:cNvSpPr>
          <p:nvPr>
            <p:ph type="body" idx="1"/>
          </p:nvPr>
        </p:nvSpPr>
        <p:spPr/>
        <p:txBody>
          <a:bodyPr/>
          <a:lstStyle/>
          <a:p>
            <a:r>
              <a:rPr lang="zh-CN" altLang="en-US" b="1" dirty="0">
                <a:latin typeface="腾讯体 W7" panose="020C08030202040F0204" pitchFamily="34" charset="-122"/>
                <a:ea typeface="腾讯体 W7" panose="020C08030202040F0204" pitchFamily="34" charset="-122"/>
              </a:rPr>
              <a:t>课后思考</a:t>
            </a:r>
            <a:r>
              <a:rPr lang="zh-CN" altLang="en-US" dirty="0">
                <a:latin typeface="腾讯体 W7" panose="020C08030202040F0204" pitchFamily="34" charset="-122"/>
                <a:ea typeface="腾讯体 W7" panose="020C08030202040F0204" pitchFamily="34" charset="-122"/>
              </a:rPr>
              <a:t>：</a:t>
            </a:r>
          </a:p>
          <a:p>
            <a:r>
              <a:rPr lang="en-US" altLang="zh-CN" dirty="0">
                <a:latin typeface="腾讯体 W3" panose="020C04030202040F0204" pitchFamily="34" charset="-122"/>
                <a:ea typeface="腾讯体 W3" panose="020C04030202040F0204" pitchFamily="34" charset="-122"/>
              </a:rPr>
              <a:t>1. </a:t>
            </a:r>
            <a:r>
              <a:rPr lang="zh-CN" altLang="en-US" dirty="0">
                <a:latin typeface="腾讯体 W3" panose="020C04030202040F0204" pitchFamily="34" charset="-122"/>
                <a:ea typeface="腾讯体 W3" panose="020C04030202040F0204" pitchFamily="34" charset="-122"/>
              </a:rPr>
              <a:t>在实现过程中，如何做到对系统的充分测试？</a:t>
            </a:r>
            <a:endParaRPr lang="en-US" altLang="zh-CN" dirty="0">
              <a:latin typeface="腾讯体 W3" panose="020C04030202040F0204" pitchFamily="34" charset="-122"/>
              <a:ea typeface="腾讯体 W3" panose="020C04030202040F0204" pitchFamily="34" charset="-122"/>
            </a:endParaRPr>
          </a:p>
          <a:p>
            <a:r>
              <a:rPr lang="en-US" altLang="zh-CN" dirty="0">
                <a:latin typeface="腾讯体 W3" panose="020C04030202040F0204" pitchFamily="34" charset="-122"/>
                <a:ea typeface="腾讯体 W3" panose="020C04030202040F0204" pitchFamily="34" charset="-122"/>
              </a:rPr>
              <a:t>2. </a:t>
            </a:r>
            <a:r>
              <a:rPr lang="zh-CN" altLang="en-US" dirty="0">
                <a:latin typeface="腾讯体 W3" panose="020C04030202040F0204" pitchFamily="34" charset="-122"/>
                <a:ea typeface="腾讯体 W3" panose="020C04030202040F0204" pitchFamily="34" charset="-122"/>
              </a:rPr>
              <a:t>面向对象的白盒测试和结构化的白盒测试有什么区别？</a:t>
            </a:r>
            <a:endParaRPr lang="en-US" altLang="zh-CN" dirty="0">
              <a:latin typeface="腾讯体 W3" panose="020C04030202040F0204" pitchFamily="34" charset="-122"/>
              <a:ea typeface="腾讯体 W3" panose="020C04030202040F0204" pitchFamily="34" charset="-122"/>
            </a:endParaRPr>
          </a:p>
          <a:p>
            <a:r>
              <a:rPr lang="en-US" altLang="zh-CN" dirty="0">
                <a:latin typeface="腾讯体 W3" panose="020C04030202040F0204" pitchFamily="34" charset="-122"/>
                <a:ea typeface="腾讯体 W3" panose="020C04030202040F0204" pitchFamily="34" charset="-122"/>
              </a:rPr>
              <a:t>3. </a:t>
            </a:r>
            <a:r>
              <a:rPr lang="zh-CN" altLang="en-US" dirty="0">
                <a:latin typeface="腾讯体 W3" panose="020C04030202040F0204" pitchFamily="34" charset="-122"/>
                <a:ea typeface="腾讯体 W3" panose="020C04030202040F0204" pitchFamily="34" charset="-122"/>
              </a:rPr>
              <a:t>怎样的设计成果才能更好地帮助软件实现？</a:t>
            </a:r>
          </a:p>
        </p:txBody>
      </p:sp>
      <p:sp>
        <p:nvSpPr>
          <p:cNvPr id="4" name="日期占位符 3">
            <a:extLst>
              <a:ext uri="{FF2B5EF4-FFF2-40B4-BE49-F238E27FC236}">
                <a16:creationId xmlns:a16="http://schemas.microsoft.com/office/drawing/2014/main" id="{6F2EC9DD-1930-1E99-5B31-AA2F5127D1C6}"/>
              </a:ext>
            </a:extLst>
          </p:cNvPr>
          <p:cNvSpPr>
            <a:spLocks noGrp="1"/>
          </p:cNvSpPr>
          <p:nvPr>
            <p:ph type="dt" sz="half" idx="10"/>
          </p:nvPr>
        </p:nvSpPr>
        <p:spPr/>
        <p:txBody>
          <a:bodyPr/>
          <a:lstStyle/>
          <a:p>
            <a:fld id="{D515C40F-68D7-4904-966C-9F3D550CC0AF}" type="datetime1">
              <a:rPr lang="zh-CN" altLang="en-US" smtClean="0">
                <a:latin typeface="腾讯体 W3" panose="020C04030202040F0204" pitchFamily="34" charset="-122"/>
                <a:ea typeface="腾讯体 W3" panose="020C04030202040F0204" pitchFamily="34" charset="-122"/>
              </a:rPr>
              <a:t>2023/11/2</a:t>
            </a:fld>
            <a:endParaRPr lang="zh-CN" altLang="en-US" dirty="0">
              <a:latin typeface="腾讯体 W3" panose="020C04030202040F0204" pitchFamily="34" charset="-122"/>
              <a:ea typeface="腾讯体 W3" panose="020C04030202040F0204" pitchFamily="34" charset="-122"/>
            </a:endParaRPr>
          </a:p>
        </p:txBody>
      </p:sp>
      <p:sp>
        <p:nvSpPr>
          <p:cNvPr id="5" name="页脚占位符 4">
            <a:extLst>
              <a:ext uri="{FF2B5EF4-FFF2-40B4-BE49-F238E27FC236}">
                <a16:creationId xmlns:a16="http://schemas.microsoft.com/office/drawing/2014/main" id="{B13D7D15-D50B-1163-543F-D2DE6BFE1098}"/>
              </a:ext>
            </a:extLst>
          </p:cNvPr>
          <p:cNvSpPr>
            <a:spLocks noGrp="1"/>
          </p:cNvSpPr>
          <p:nvPr>
            <p:ph type="ftr" sz="quarter" idx="11"/>
          </p:nvPr>
        </p:nvSpPr>
        <p:spPr/>
        <p:txBody>
          <a:bodyPr/>
          <a:lstStyle/>
          <a:p>
            <a:r>
              <a:rPr lang="zh-CN" altLang="en-US">
                <a:latin typeface="腾讯体 W3" panose="020C04030202040F0204" pitchFamily="34" charset="-122"/>
                <a:ea typeface="腾讯体 W3" panose="020C04030202040F0204" pitchFamily="34" charset="-122"/>
              </a:rPr>
              <a:t>深圳大学 计算机与软件学院</a:t>
            </a:r>
            <a:r>
              <a:rPr lang="en-US" altLang="zh-CN">
                <a:latin typeface="腾讯体 W3" panose="020C04030202040F0204" pitchFamily="34" charset="-122"/>
                <a:ea typeface="腾讯体 W3" panose="020C04030202040F0204" pitchFamily="34" charset="-122"/>
              </a:rPr>
              <a:t>《</a:t>
            </a:r>
            <a:r>
              <a:rPr lang="zh-CN" altLang="en-US">
                <a:latin typeface="腾讯体 W3" panose="020C04030202040F0204" pitchFamily="34" charset="-122"/>
                <a:ea typeface="腾讯体 W3" panose="020C04030202040F0204" pitchFamily="34" charset="-122"/>
              </a:rPr>
              <a:t>软件工程</a:t>
            </a:r>
            <a:r>
              <a:rPr lang="en-US" altLang="zh-CN">
                <a:latin typeface="腾讯体 W3" panose="020C04030202040F0204" pitchFamily="34" charset="-122"/>
                <a:ea typeface="腾讯体 W3" panose="020C04030202040F0204" pitchFamily="34" charset="-122"/>
              </a:rPr>
              <a:t>》</a:t>
            </a:r>
            <a:r>
              <a:rPr lang="zh-CN" altLang="en-US">
                <a:latin typeface="腾讯体 W3" panose="020C04030202040F0204" pitchFamily="34" charset="-122"/>
                <a:ea typeface="腾讯体 W3" panose="020C04030202040F0204" pitchFamily="34" charset="-122"/>
              </a:rPr>
              <a:t>课程组</a:t>
            </a:r>
            <a:endParaRPr lang="zh-CN" altLang="en-US" dirty="0">
              <a:latin typeface="腾讯体 W3" panose="020C04030202040F0204" pitchFamily="34" charset="-122"/>
              <a:ea typeface="腾讯体 W3" panose="020C04030202040F0204" pitchFamily="34" charset="-122"/>
            </a:endParaRPr>
          </a:p>
        </p:txBody>
      </p:sp>
      <p:sp>
        <p:nvSpPr>
          <p:cNvPr id="6" name="灯片编号占位符 5">
            <a:extLst>
              <a:ext uri="{FF2B5EF4-FFF2-40B4-BE49-F238E27FC236}">
                <a16:creationId xmlns:a16="http://schemas.microsoft.com/office/drawing/2014/main" id="{ACAAC306-94B0-CE3F-C7F1-D4C3F6F359C8}"/>
              </a:ext>
            </a:extLst>
          </p:cNvPr>
          <p:cNvSpPr>
            <a:spLocks noGrp="1"/>
          </p:cNvSpPr>
          <p:nvPr>
            <p:ph type="sldNum" sz="quarter" idx="12"/>
          </p:nvPr>
        </p:nvSpPr>
        <p:spPr/>
        <p:txBody>
          <a:bodyPr/>
          <a:lstStyle/>
          <a:p>
            <a:fld id="{5B3F3CCD-5AE8-4BDA-99FD-25BB3DCCC447}" type="slidenum">
              <a:rPr lang="zh-CN" altLang="en-US" smtClean="0">
                <a:latin typeface="腾讯体 W3" panose="020C04030202040F0204" pitchFamily="34" charset="-122"/>
                <a:ea typeface="腾讯体 W3" panose="020C04030202040F0204" pitchFamily="34" charset="-122"/>
              </a:rPr>
              <a:pPr/>
              <a:t>64</a:t>
            </a:fld>
            <a:endParaRPr lang="zh-CN" altLang="en-US">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60274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t>软件目录结构实施案例</a:t>
            </a:r>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7</a:t>
            </a:fld>
            <a:endParaRPr lang="zh-CN" altLang="en-US"/>
          </a:p>
        </p:txBody>
      </p:sp>
      <p:pic>
        <p:nvPicPr>
          <p:cNvPr id="7" name="图片 6">
            <a:extLst>
              <a:ext uri="{FF2B5EF4-FFF2-40B4-BE49-F238E27FC236}">
                <a16:creationId xmlns:a16="http://schemas.microsoft.com/office/drawing/2014/main" id="{B1589C57-5DA6-BE84-6C7D-1CFDCD0AED95}"/>
              </a:ext>
            </a:extLst>
          </p:cNvPr>
          <p:cNvPicPr/>
          <p:nvPr/>
        </p:nvPicPr>
        <p:blipFill rotWithShape="1">
          <a:blip r:embed="rId2" cstate="print">
            <a:extLst>
              <a:ext uri="{28A0092B-C50C-407E-A947-70E740481C1C}">
                <a14:useLocalDpi xmlns:a14="http://schemas.microsoft.com/office/drawing/2010/main" val="0"/>
              </a:ext>
            </a:extLst>
          </a:blip>
          <a:srcRect t="2563"/>
          <a:stretch/>
        </p:blipFill>
        <p:spPr bwMode="auto">
          <a:xfrm>
            <a:off x="7086189" y="2800588"/>
            <a:ext cx="4469850" cy="2291751"/>
          </a:xfrm>
          <a:prstGeom prst="rect">
            <a:avLst/>
          </a:prstGeom>
          <a:noFill/>
          <a:ln>
            <a:noFill/>
          </a:ln>
          <a:extLst>
            <a:ext uri="{53640926-AAD7-44D8-BBD7-CCE9431645EC}">
              <a14:shadowObscured xmlns:a14="http://schemas.microsoft.com/office/drawing/2010/main"/>
            </a:ext>
          </a:extLst>
        </p:spPr>
      </p:pic>
      <p:pic>
        <p:nvPicPr>
          <p:cNvPr id="8" name="图片 7">
            <a:extLst>
              <a:ext uri="{FF2B5EF4-FFF2-40B4-BE49-F238E27FC236}">
                <a16:creationId xmlns:a16="http://schemas.microsoft.com/office/drawing/2014/main" id="{5590F2B2-37DA-C083-BD72-FFC21C79153F}"/>
              </a:ext>
            </a:extLst>
          </p:cNvPr>
          <p:cNvPicPr/>
          <p:nvPr/>
        </p:nvPicPr>
        <p:blipFill rotWithShape="1">
          <a:blip r:embed="rId3"/>
          <a:srcRect l="1102" t="2821" r="4949" b="14253"/>
          <a:stretch/>
        </p:blipFill>
        <p:spPr bwMode="auto">
          <a:xfrm>
            <a:off x="516194" y="3113902"/>
            <a:ext cx="6174605" cy="1935873"/>
          </a:xfrm>
          <a:prstGeom prst="rect">
            <a:avLst/>
          </a:prstGeom>
          <a:ln>
            <a:noFill/>
          </a:ln>
          <a:extLst>
            <a:ext uri="{53640926-AAD7-44D8-BBD7-CCE9431645EC}">
              <a14:shadowObscured xmlns:a14="http://schemas.microsoft.com/office/drawing/2010/main"/>
            </a:ext>
          </a:extLst>
        </p:spPr>
      </p:pic>
      <p:sp>
        <p:nvSpPr>
          <p:cNvPr id="9" name="箭头: 右 8">
            <a:extLst>
              <a:ext uri="{FF2B5EF4-FFF2-40B4-BE49-F238E27FC236}">
                <a16:creationId xmlns:a16="http://schemas.microsoft.com/office/drawing/2014/main" id="{47E4F4B5-466E-A6C2-53C1-2F429515502F}"/>
              </a:ext>
            </a:extLst>
          </p:cNvPr>
          <p:cNvSpPr/>
          <p:nvPr/>
        </p:nvSpPr>
        <p:spPr>
          <a:xfrm>
            <a:off x="6690799" y="4150142"/>
            <a:ext cx="624401" cy="39541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95CE6186-71E0-6EE3-F9E3-D4DF3286720B}"/>
              </a:ext>
            </a:extLst>
          </p:cNvPr>
          <p:cNvSpPr txBox="1"/>
          <p:nvPr/>
        </p:nvSpPr>
        <p:spPr>
          <a:xfrm>
            <a:off x="8839200" y="475269"/>
            <a:ext cx="3079053" cy="369332"/>
          </a:xfrm>
          <a:prstGeom prst="rect">
            <a:avLst/>
          </a:prstGeom>
          <a:solidFill>
            <a:srgbClr val="FF0000"/>
          </a:solidFill>
        </p:spPr>
        <p:txBody>
          <a:bodyPr wrap="square">
            <a:spAutoFit/>
          </a:bodyPr>
          <a:lstStyle/>
          <a:p>
            <a:r>
              <a:rPr lang="zh-CN" altLang="zh-CN" sz="1800" dirty="0">
                <a:solidFill>
                  <a:schemeClr val="bg1"/>
                </a:solidFill>
                <a:latin typeface="腾讯体 W3" panose="020C04030202040F0204" pitchFamily="34" charset="-122"/>
                <a:ea typeface="腾讯体 W3" panose="020C04030202040F0204" pitchFamily="34" charset="-122"/>
              </a:rPr>
              <a:t>抓取并分析网络数据包</a:t>
            </a:r>
            <a:r>
              <a:rPr lang="zh-CN" altLang="en-US" sz="1800" dirty="0">
                <a:solidFill>
                  <a:schemeClr val="bg1"/>
                </a:solidFill>
                <a:latin typeface="腾讯体 W3" panose="020C04030202040F0204" pitchFamily="34" charset="-122"/>
                <a:ea typeface="腾讯体 W3" panose="020C04030202040F0204" pitchFamily="34" charset="-122"/>
              </a:rPr>
              <a:t>案例</a:t>
            </a:r>
            <a:endParaRPr lang="zh-CN" altLang="en-US" dirty="0">
              <a:solidFill>
                <a:schemeClr val="bg1"/>
              </a:solidFill>
              <a:latin typeface="腾讯体 W3" panose="020C04030202040F0204" pitchFamily="34" charset="-122"/>
              <a:ea typeface="腾讯体 W3" panose="020C04030202040F0204" pitchFamily="34" charset="-122"/>
            </a:endParaRPr>
          </a:p>
        </p:txBody>
      </p:sp>
    </p:spTree>
    <p:extLst>
      <p:ext uri="{BB962C8B-B14F-4D97-AF65-F5344CB8AC3E}">
        <p14:creationId xmlns:p14="http://schemas.microsoft.com/office/powerpoint/2010/main" val="2099153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latin typeface="腾讯体 W3" panose="020C04030202040F0204" pitchFamily="34" charset="-122"/>
                <a:ea typeface="腾讯体 W3" panose="020C04030202040F0204" pitchFamily="34" charset="-122"/>
              </a:rPr>
              <a:t>步骤</a:t>
            </a:r>
            <a:r>
              <a:rPr lang="en-US" altLang="zh-CN" dirty="0">
                <a:latin typeface="腾讯体 W3" panose="020C04030202040F0204" pitchFamily="34" charset="-122"/>
                <a:ea typeface="腾讯体 W3" panose="020C04030202040F0204" pitchFamily="34" charset="-122"/>
              </a:rPr>
              <a:t>2</a:t>
            </a:r>
            <a:r>
              <a:rPr lang="zh-CN" altLang="en-US" dirty="0">
                <a:latin typeface="腾讯体 W3" panose="020C04030202040F0204" pitchFamily="34" charset="-122"/>
                <a:ea typeface="腾讯体 W3" panose="020C04030202040F0204" pitchFamily="34" charset="-122"/>
              </a:rPr>
              <a:t> ：依次构建各个构件的包含内容</a:t>
            </a:r>
          </a:p>
          <a:p>
            <a:r>
              <a:rPr lang="en-US" altLang="zh-CN" dirty="0"/>
              <a:t>        </a:t>
            </a:r>
            <a:r>
              <a:rPr lang="zh-CN" altLang="zh-CN" dirty="0"/>
              <a:t>根据面向对象设计阶段完成的构件</a:t>
            </a:r>
            <a:r>
              <a:rPr lang="zh-CN" altLang="en-US" dirty="0"/>
              <a:t>划分</a:t>
            </a:r>
            <a:r>
              <a:rPr lang="zh-CN" altLang="zh-CN" dirty="0"/>
              <a:t>和构件系统架构</a:t>
            </a:r>
            <a:r>
              <a:rPr lang="zh-CN" altLang="en-US" dirty="0"/>
              <a:t>，</a:t>
            </a:r>
            <a:r>
              <a:rPr lang="zh-CN" altLang="zh-CN" dirty="0"/>
              <a:t>依次在每个构件子目录中创建构件包含类的类界面文件和类实现文件。</a:t>
            </a:r>
            <a:endParaRPr lang="en-US" altLang="zh-CN" dirty="0"/>
          </a:p>
          <a:p>
            <a:endParaRPr lang="en-US" altLang="zh-CN"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8</a:t>
            </a:fld>
            <a:endParaRPr lang="zh-CN" altLang="en-US"/>
          </a:p>
        </p:txBody>
      </p:sp>
      <p:sp>
        <p:nvSpPr>
          <p:cNvPr id="18" name="矩形 17">
            <a:extLst>
              <a:ext uri="{FF2B5EF4-FFF2-40B4-BE49-F238E27FC236}">
                <a16:creationId xmlns:a16="http://schemas.microsoft.com/office/drawing/2014/main" id="{ADDA2C48-155B-F06F-8B17-BD9AB887B7E2}"/>
              </a:ext>
            </a:extLst>
          </p:cNvPr>
          <p:cNvSpPr/>
          <p:nvPr/>
        </p:nvSpPr>
        <p:spPr>
          <a:xfrm>
            <a:off x="1480130" y="2802194"/>
            <a:ext cx="9085007" cy="3135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19" name="矩形 18">
            <a:extLst>
              <a:ext uri="{FF2B5EF4-FFF2-40B4-BE49-F238E27FC236}">
                <a16:creationId xmlns:a16="http://schemas.microsoft.com/office/drawing/2014/main" id="{9C5EC15E-FF95-AB13-1122-55F87EBF14E1}"/>
              </a:ext>
            </a:extLst>
          </p:cNvPr>
          <p:cNvSpPr/>
          <p:nvPr/>
        </p:nvSpPr>
        <p:spPr>
          <a:xfrm>
            <a:off x="6347649" y="5188246"/>
            <a:ext cx="1659580" cy="577086"/>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构件工程文件</a:t>
            </a:r>
          </a:p>
        </p:txBody>
      </p:sp>
      <p:sp>
        <p:nvSpPr>
          <p:cNvPr id="20" name="矩形 19">
            <a:extLst>
              <a:ext uri="{FF2B5EF4-FFF2-40B4-BE49-F238E27FC236}">
                <a16:creationId xmlns:a16="http://schemas.microsoft.com/office/drawing/2014/main" id="{AD591F9E-80EE-FB2D-A4B8-CEAEBF92C4AA}"/>
              </a:ext>
            </a:extLst>
          </p:cNvPr>
          <p:cNvSpPr/>
          <p:nvPr/>
        </p:nvSpPr>
        <p:spPr>
          <a:xfrm>
            <a:off x="3832073" y="2945020"/>
            <a:ext cx="1218447" cy="577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.h</a:t>
            </a:r>
            <a:endParaRPr lang="zh-CN" altLang="en-US" dirty="0">
              <a:latin typeface="腾讯体 W3" panose="020C04030202040F0204" pitchFamily="34" charset="-122"/>
              <a:ea typeface="腾讯体 W3" panose="020C04030202040F0204" pitchFamily="34" charset="-122"/>
            </a:endParaRPr>
          </a:p>
        </p:txBody>
      </p:sp>
      <p:sp>
        <p:nvSpPr>
          <p:cNvPr id="21" name="矩形 20">
            <a:extLst>
              <a:ext uri="{FF2B5EF4-FFF2-40B4-BE49-F238E27FC236}">
                <a16:creationId xmlns:a16="http://schemas.microsoft.com/office/drawing/2014/main" id="{78505A2C-41E6-7FA8-B760-A2C12A7BCAF5}"/>
              </a:ext>
            </a:extLst>
          </p:cNvPr>
          <p:cNvSpPr/>
          <p:nvPr/>
        </p:nvSpPr>
        <p:spPr>
          <a:xfrm>
            <a:off x="2366524" y="3480151"/>
            <a:ext cx="1218447" cy="577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22" name="矩形 21">
            <a:extLst>
              <a:ext uri="{FF2B5EF4-FFF2-40B4-BE49-F238E27FC236}">
                <a16:creationId xmlns:a16="http://schemas.microsoft.com/office/drawing/2014/main" id="{185D181C-6F2C-FDD5-A78C-E79E5D30018D}"/>
              </a:ext>
            </a:extLst>
          </p:cNvPr>
          <p:cNvSpPr/>
          <p:nvPr/>
        </p:nvSpPr>
        <p:spPr>
          <a:xfrm>
            <a:off x="4030597" y="4462605"/>
            <a:ext cx="1218447" cy="57708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23" name="矩形 22">
            <a:extLst>
              <a:ext uri="{FF2B5EF4-FFF2-40B4-BE49-F238E27FC236}">
                <a16:creationId xmlns:a16="http://schemas.microsoft.com/office/drawing/2014/main" id="{F93F44E3-6142-CD6D-803F-A0F2F56C6F47}"/>
              </a:ext>
            </a:extLst>
          </p:cNvPr>
          <p:cNvSpPr/>
          <p:nvPr/>
        </p:nvSpPr>
        <p:spPr>
          <a:xfrm>
            <a:off x="5049618" y="3689555"/>
            <a:ext cx="1218447" cy="57708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.h</a:t>
            </a:r>
            <a:endParaRPr lang="zh-CN" altLang="en-US" dirty="0">
              <a:latin typeface="腾讯体 W3" panose="020C04030202040F0204" pitchFamily="34" charset="-122"/>
              <a:ea typeface="腾讯体 W3" panose="020C04030202040F0204" pitchFamily="34" charset="-122"/>
            </a:endParaRPr>
          </a:p>
        </p:txBody>
      </p:sp>
      <p:sp>
        <p:nvSpPr>
          <p:cNvPr id="24" name="矩形 23">
            <a:extLst>
              <a:ext uri="{FF2B5EF4-FFF2-40B4-BE49-F238E27FC236}">
                <a16:creationId xmlns:a16="http://schemas.microsoft.com/office/drawing/2014/main" id="{DB82AE03-8CA1-B805-F79D-675799CC222E}"/>
              </a:ext>
            </a:extLst>
          </p:cNvPr>
          <p:cNvSpPr/>
          <p:nvPr/>
        </p:nvSpPr>
        <p:spPr>
          <a:xfrm>
            <a:off x="2571294" y="5177189"/>
            <a:ext cx="1218447" cy="5770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25" name="矩形 24">
            <a:extLst>
              <a:ext uri="{FF2B5EF4-FFF2-40B4-BE49-F238E27FC236}">
                <a16:creationId xmlns:a16="http://schemas.microsoft.com/office/drawing/2014/main" id="{05B741C7-DF0D-82A6-14BD-BFDC8EB341A2}"/>
              </a:ext>
            </a:extLst>
          </p:cNvPr>
          <p:cNvSpPr/>
          <p:nvPr/>
        </p:nvSpPr>
        <p:spPr>
          <a:xfrm>
            <a:off x="7604163" y="3148070"/>
            <a:ext cx="1218447" cy="577087"/>
          </a:xfrm>
          <a:prstGeom prst="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其他构件</a:t>
            </a:r>
          </a:p>
        </p:txBody>
      </p:sp>
      <p:sp>
        <p:nvSpPr>
          <p:cNvPr id="26" name="矩形 25">
            <a:extLst>
              <a:ext uri="{FF2B5EF4-FFF2-40B4-BE49-F238E27FC236}">
                <a16:creationId xmlns:a16="http://schemas.microsoft.com/office/drawing/2014/main" id="{85BD3165-6AD3-DA25-96DA-DE0C7D35ACAC}"/>
              </a:ext>
            </a:extLst>
          </p:cNvPr>
          <p:cNvSpPr/>
          <p:nvPr/>
        </p:nvSpPr>
        <p:spPr>
          <a:xfrm>
            <a:off x="9071228" y="4138728"/>
            <a:ext cx="1218447" cy="577087"/>
          </a:xfrm>
          <a:prstGeom prst="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其他构件</a:t>
            </a:r>
          </a:p>
        </p:txBody>
      </p:sp>
      <p:sp>
        <p:nvSpPr>
          <p:cNvPr id="27" name="文本框 26">
            <a:extLst>
              <a:ext uri="{FF2B5EF4-FFF2-40B4-BE49-F238E27FC236}">
                <a16:creationId xmlns:a16="http://schemas.microsoft.com/office/drawing/2014/main" id="{B362D14A-436A-A0FF-87F6-A6FE87A70654}"/>
              </a:ext>
            </a:extLst>
          </p:cNvPr>
          <p:cNvSpPr txBox="1"/>
          <p:nvPr/>
        </p:nvSpPr>
        <p:spPr>
          <a:xfrm>
            <a:off x="4639820" y="6014768"/>
            <a:ext cx="2665494" cy="367861"/>
          </a:xfrm>
          <a:prstGeom prst="rect">
            <a:avLst/>
          </a:prstGeom>
          <a:noFill/>
        </p:spPr>
        <p:txBody>
          <a:bodyPr wrap="square">
            <a:spAutoFit/>
          </a:bodyP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28" name="矩形 27">
            <a:extLst>
              <a:ext uri="{FF2B5EF4-FFF2-40B4-BE49-F238E27FC236}">
                <a16:creationId xmlns:a16="http://schemas.microsoft.com/office/drawing/2014/main" id="{A48753CC-6AF7-ED71-6830-6F7F6A1FEF7F}"/>
              </a:ext>
            </a:extLst>
          </p:cNvPr>
          <p:cNvSpPr/>
          <p:nvPr/>
        </p:nvSpPr>
        <p:spPr>
          <a:xfrm>
            <a:off x="6836538" y="4231147"/>
            <a:ext cx="1666216" cy="579394"/>
          </a:xfrm>
          <a:prstGeom prst="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测试驱动程序</a:t>
            </a:r>
          </a:p>
        </p:txBody>
      </p:sp>
    </p:spTree>
    <p:extLst>
      <p:ext uri="{BB962C8B-B14F-4D97-AF65-F5344CB8AC3E}">
        <p14:creationId xmlns:p14="http://schemas.microsoft.com/office/powerpoint/2010/main" val="474374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 </a:t>
            </a:r>
            <a:r>
              <a:rPr lang="zh-CN" altLang="en-US" dirty="0"/>
              <a:t>面向对象编码</a:t>
            </a:r>
          </a:p>
        </p:txBody>
      </p:sp>
      <p:sp>
        <p:nvSpPr>
          <p:cNvPr id="3" name="内容占位符 2"/>
          <p:cNvSpPr>
            <a:spLocks noGrp="1"/>
          </p:cNvSpPr>
          <p:nvPr>
            <p:ph idx="1"/>
          </p:nvPr>
        </p:nvSpPr>
        <p:spPr/>
        <p:txBody>
          <a:bodyPr/>
          <a:lstStyle/>
          <a:p>
            <a:r>
              <a:rPr lang="zh-CN" altLang="en-US" dirty="0"/>
              <a:t>步骤</a:t>
            </a:r>
            <a:r>
              <a:rPr lang="en-US" altLang="zh-CN" dirty="0"/>
              <a:t>3</a:t>
            </a:r>
            <a:r>
              <a:rPr lang="zh-CN" altLang="en-US" dirty="0">
                <a:latin typeface="腾讯体 W3" panose="020C04030202040F0204" pitchFamily="34" charset="-122"/>
                <a:ea typeface="腾讯体 W3" panose="020C04030202040F0204" pitchFamily="34" charset="-122"/>
              </a:rPr>
              <a:t> ：</a:t>
            </a:r>
            <a:r>
              <a:rPr lang="zh-CN" altLang="zh-CN" dirty="0"/>
              <a:t>编译并测试软件构件</a:t>
            </a:r>
            <a:endParaRPr lang="en-US" altLang="zh-CN" dirty="0"/>
          </a:p>
          <a:p>
            <a:r>
              <a:rPr lang="en-US" altLang="zh-CN" dirty="0"/>
              <a:t>        </a:t>
            </a:r>
            <a:r>
              <a:rPr lang="zh-CN" altLang="zh-CN" dirty="0"/>
              <a:t>在集成软件构件时，软件开发人员可以在构件子目录中编写与构件内容相关的测试程序，通过调用构件的功能或内容来测试构件内容是否正确。</a:t>
            </a:r>
          </a:p>
          <a:p>
            <a:endParaRPr lang="zh-CN" altLang="en-US" dirty="0"/>
          </a:p>
          <a:p>
            <a:endParaRPr lang="zh-CN" altLang="en-US" dirty="0"/>
          </a:p>
        </p:txBody>
      </p:sp>
      <p:sp>
        <p:nvSpPr>
          <p:cNvPr id="4" name="日期占位符 3"/>
          <p:cNvSpPr>
            <a:spLocks noGrp="1"/>
          </p:cNvSpPr>
          <p:nvPr>
            <p:ph type="dt" sz="half" idx="10"/>
          </p:nvPr>
        </p:nvSpPr>
        <p:spPr/>
        <p:txBody>
          <a:bodyPr/>
          <a:lstStyle/>
          <a:p>
            <a:fld id="{BD078A84-FE36-47B5-AC10-076EE1285D4A}" type="datetime1">
              <a:rPr lang="zh-CN" altLang="en-US" smtClean="0"/>
              <a:t>2023/11/2</a:t>
            </a:fld>
            <a:endParaRPr lang="zh-CN" altLang="en-US"/>
          </a:p>
        </p:txBody>
      </p:sp>
      <p:sp>
        <p:nvSpPr>
          <p:cNvPr id="5" name="页脚占位符 4"/>
          <p:cNvSpPr>
            <a:spLocks noGrp="1"/>
          </p:cNvSpPr>
          <p:nvPr>
            <p:ph type="ftr" sz="quarter" idx="11"/>
          </p:nvPr>
        </p:nvSpPr>
        <p:spPr/>
        <p:txBody>
          <a:bodyPr/>
          <a:lstStyle/>
          <a:p>
            <a:r>
              <a:rPr lang="zh-CN" altLang="en-US"/>
              <a:t>深圳大学 计算机与软件学院</a:t>
            </a:r>
            <a:r>
              <a:rPr lang="en-US" altLang="zh-CN"/>
              <a:t>《</a:t>
            </a:r>
            <a:r>
              <a:rPr lang="zh-CN" altLang="en-US"/>
              <a:t>软件工程</a:t>
            </a:r>
            <a:r>
              <a:rPr lang="en-US" altLang="zh-CN"/>
              <a:t>》</a:t>
            </a:r>
            <a:r>
              <a:rPr lang="zh-CN" altLang="en-US"/>
              <a:t>课程组</a:t>
            </a:r>
            <a:endParaRPr lang="zh-CN" altLang="en-US" dirty="0"/>
          </a:p>
        </p:txBody>
      </p:sp>
      <p:sp>
        <p:nvSpPr>
          <p:cNvPr id="6" name="灯片编号占位符 5"/>
          <p:cNvSpPr>
            <a:spLocks noGrp="1"/>
          </p:cNvSpPr>
          <p:nvPr>
            <p:ph type="sldNum" sz="quarter" idx="12"/>
          </p:nvPr>
        </p:nvSpPr>
        <p:spPr/>
        <p:txBody>
          <a:bodyPr/>
          <a:lstStyle/>
          <a:p>
            <a:fld id="{5B3F3CCD-5AE8-4BDA-99FD-25BB3DCCC447}" type="slidenum">
              <a:rPr lang="zh-CN" altLang="en-US" smtClean="0"/>
              <a:pPr/>
              <a:t>9</a:t>
            </a:fld>
            <a:endParaRPr lang="zh-CN" altLang="en-US"/>
          </a:p>
        </p:txBody>
      </p:sp>
      <p:sp>
        <p:nvSpPr>
          <p:cNvPr id="7" name="矩形 6">
            <a:extLst>
              <a:ext uri="{FF2B5EF4-FFF2-40B4-BE49-F238E27FC236}">
                <a16:creationId xmlns:a16="http://schemas.microsoft.com/office/drawing/2014/main" id="{E65D35B3-A789-A99D-0332-4095E27C8C8C}"/>
              </a:ext>
            </a:extLst>
          </p:cNvPr>
          <p:cNvSpPr/>
          <p:nvPr/>
        </p:nvSpPr>
        <p:spPr>
          <a:xfrm>
            <a:off x="1480130" y="2802194"/>
            <a:ext cx="9085007" cy="313541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腾讯体 W3" panose="020C04030202040F0204" pitchFamily="34" charset="-122"/>
              <a:ea typeface="腾讯体 W3" panose="020C04030202040F0204" pitchFamily="34" charset="-122"/>
            </a:endParaRPr>
          </a:p>
        </p:txBody>
      </p:sp>
      <p:sp>
        <p:nvSpPr>
          <p:cNvPr id="8" name="矩形 7">
            <a:extLst>
              <a:ext uri="{FF2B5EF4-FFF2-40B4-BE49-F238E27FC236}">
                <a16:creationId xmlns:a16="http://schemas.microsoft.com/office/drawing/2014/main" id="{46EB652D-4182-AD73-8F8C-C1CDA6BE56B3}"/>
              </a:ext>
            </a:extLst>
          </p:cNvPr>
          <p:cNvSpPr/>
          <p:nvPr/>
        </p:nvSpPr>
        <p:spPr>
          <a:xfrm>
            <a:off x="6347649" y="5188246"/>
            <a:ext cx="1659580" cy="577086"/>
          </a:xfrm>
          <a:prstGeom prst="rect">
            <a:avLst/>
          </a:prstGeom>
          <a:solidFill>
            <a:srgbClr val="FF000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构件工程文件</a:t>
            </a:r>
          </a:p>
        </p:txBody>
      </p:sp>
      <p:sp>
        <p:nvSpPr>
          <p:cNvPr id="9" name="矩形 8">
            <a:extLst>
              <a:ext uri="{FF2B5EF4-FFF2-40B4-BE49-F238E27FC236}">
                <a16:creationId xmlns:a16="http://schemas.microsoft.com/office/drawing/2014/main" id="{181BACE1-23D9-EE09-9FCF-9399430DC3FE}"/>
              </a:ext>
            </a:extLst>
          </p:cNvPr>
          <p:cNvSpPr/>
          <p:nvPr/>
        </p:nvSpPr>
        <p:spPr>
          <a:xfrm>
            <a:off x="3832073" y="2945020"/>
            <a:ext cx="1218447" cy="577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.h</a:t>
            </a:r>
            <a:endParaRPr lang="zh-CN" altLang="en-US" dirty="0">
              <a:latin typeface="腾讯体 W3" panose="020C04030202040F0204" pitchFamily="34" charset="-122"/>
              <a:ea typeface="腾讯体 W3" panose="020C04030202040F0204" pitchFamily="34" charset="-122"/>
            </a:endParaRPr>
          </a:p>
        </p:txBody>
      </p:sp>
      <p:sp>
        <p:nvSpPr>
          <p:cNvPr id="10" name="矩形 9">
            <a:extLst>
              <a:ext uri="{FF2B5EF4-FFF2-40B4-BE49-F238E27FC236}">
                <a16:creationId xmlns:a16="http://schemas.microsoft.com/office/drawing/2014/main" id="{8779CD34-EBD6-4C76-D3EF-1CA1C5F638AD}"/>
              </a:ext>
            </a:extLst>
          </p:cNvPr>
          <p:cNvSpPr/>
          <p:nvPr/>
        </p:nvSpPr>
        <p:spPr>
          <a:xfrm>
            <a:off x="2366524" y="3480151"/>
            <a:ext cx="1218447" cy="5770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11" name="矩形 10">
            <a:extLst>
              <a:ext uri="{FF2B5EF4-FFF2-40B4-BE49-F238E27FC236}">
                <a16:creationId xmlns:a16="http://schemas.microsoft.com/office/drawing/2014/main" id="{E5E4F797-CA1A-2064-7A21-4F3AB96641E9}"/>
              </a:ext>
            </a:extLst>
          </p:cNvPr>
          <p:cNvSpPr/>
          <p:nvPr/>
        </p:nvSpPr>
        <p:spPr>
          <a:xfrm>
            <a:off x="4030597" y="4462605"/>
            <a:ext cx="1218447" cy="57708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12" name="矩形 11">
            <a:extLst>
              <a:ext uri="{FF2B5EF4-FFF2-40B4-BE49-F238E27FC236}">
                <a16:creationId xmlns:a16="http://schemas.microsoft.com/office/drawing/2014/main" id="{AB8A767F-F5EA-5847-1808-2BD31C8D89CF}"/>
              </a:ext>
            </a:extLst>
          </p:cNvPr>
          <p:cNvSpPr/>
          <p:nvPr/>
        </p:nvSpPr>
        <p:spPr>
          <a:xfrm>
            <a:off x="5049618" y="3689555"/>
            <a:ext cx="1218447" cy="577087"/>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.h</a:t>
            </a:r>
            <a:endParaRPr lang="zh-CN" altLang="en-US" dirty="0">
              <a:latin typeface="腾讯体 W3" panose="020C04030202040F0204" pitchFamily="34" charset="-122"/>
              <a:ea typeface="腾讯体 W3" panose="020C04030202040F0204" pitchFamily="34" charset="-122"/>
            </a:endParaRPr>
          </a:p>
        </p:txBody>
      </p:sp>
      <p:sp>
        <p:nvSpPr>
          <p:cNvPr id="13" name="矩形 12">
            <a:extLst>
              <a:ext uri="{FF2B5EF4-FFF2-40B4-BE49-F238E27FC236}">
                <a16:creationId xmlns:a16="http://schemas.microsoft.com/office/drawing/2014/main" id="{5A03D089-EEE6-C9C0-AF14-7CCF94BF4252}"/>
              </a:ext>
            </a:extLst>
          </p:cNvPr>
          <p:cNvSpPr/>
          <p:nvPr/>
        </p:nvSpPr>
        <p:spPr>
          <a:xfrm>
            <a:off x="2571294" y="5177189"/>
            <a:ext cx="1218447" cy="577087"/>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CN" dirty="0">
                <a:latin typeface="腾讯体 W3" panose="020C04030202040F0204" pitchFamily="34" charset="-122"/>
                <a:ea typeface="腾讯体 W3" panose="020C04030202040F0204" pitchFamily="34" charset="-122"/>
              </a:rPr>
              <a:t>.</a:t>
            </a:r>
            <a:r>
              <a:rPr lang="en-US" altLang="zh-CN" dirty="0" err="1">
                <a:latin typeface="腾讯体 W3" panose="020C04030202040F0204" pitchFamily="34" charset="-122"/>
                <a:ea typeface="腾讯体 W3" panose="020C04030202040F0204" pitchFamily="34" charset="-122"/>
              </a:rPr>
              <a:t>cpp</a:t>
            </a:r>
            <a:endParaRPr lang="zh-CN" altLang="en-US" dirty="0">
              <a:latin typeface="腾讯体 W3" panose="020C04030202040F0204" pitchFamily="34" charset="-122"/>
              <a:ea typeface="腾讯体 W3" panose="020C04030202040F0204" pitchFamily="34" charset="-122"/>
            </a:endParaRPr>
          </a:p>
        </p:txBody>
      </p:sp>
      <p:sp>
        <p:nvSpPr>
          <p:cNvPr id="14" name="矩形 13">
            <a:extLst>
              <a:ext uri="{FF2B5EF4-FFF2-40B4-BE49-F238E27FC236}">
                <a16:creationId xmlns:a16="http://schemas.microsoft.com/office/drawing/2014/main" id="{6BBF2EDB-A3EF-9FE5-D5D5-956486C27B6C}"/>
              </a:ext>
            </a:extLst>
          </p:cNvPr>
          <p:cNvSpPr/>
          <p:nvPr/>
        </p:nvSpPr>
        <p:spPr>
          <a:xfrm>
            <a:off x="7604163" y="3148070"/>
            <a:ext cx="1218447" cy="577087"/>
          </a:xfrm>
          <a:prstGeom prst="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其他构件</a:t>
            </a:r>
          </a:p>
        </p:txBody>
      </p:sp>
      <p:sp>
        <p:nvSpPr>
          <p:cNvPr id="15" name="矩形 14">
            <a:extLst>
              <a:ext uri="{FF2B5EF4-FFF2-40B4-BE49-F238E27FC236}">
                <a16:creationId xmlns:a16="http://schemas.microsoft.com/office/drawing/2014/main" id="{F58E77BB-BA48-DB39-941B-DA026CAFE46C}"/>
              </a:ext>
            </a:extLst>
          </p:cNvPr>
          <p:cNvSpPr/>
          <p:nvPr/>
        </p:nvSpPr>
        <p:spPr>
          <a:xfrm>
            <a:off x="9071228" y="4138728"/>
            <a:ext cx="1218447" cy="577087"/>
          </a:xfrm>
          <a:prstGeom prst="rect">
            <a:avLst/>
          </a:prstGeom>
          <a:solidFill>
            <a:srgbClr val="0070C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其他构件</a:t>
            </a:r>
          </a:p>
        </p:txBody>
      </p:sp>
      <p:sp>
        <p:nvSpPr>
          <p:cNvPr id="16" name="文本框 15">
            <a:extLst>
              <a:ext uri="{FF2B5EF4-FFF2-40B4-BE49-F238E27FC236}">
                <a16:creationId xmlns:a16="http://schemas.microsoft.com/office/drawing/2014/main" id="{DBE578D9-0B7B-6EF7-6212-7A61EDD537D6}"/>
              </a:ext>
            </a:extLst>
          </p:cNvPr>
          <p:cNvSpPr txBox="1"/>
          <p:nvPr/>
        </p:nvSpPr>
        <p:spPr>
          <a:xfrm>
            <a:off x="4639820" y="6014768"/>
            <a:ext cx="2665494" cy="367861"/>
          </a:xfrm>
          <a:prstGeom prst="rect">
            <a:avLst/>
          </a:prstGeom>
          <a:noFill/>
        </p:spPr>
        <p:txBody>
          <a:bodyPr wrap="square">
            <a:spAutoFit/>
          </a:bodyPr>
          <a:lstStyle/>
          <a:p>
            <a:pPr algn="ctr"/>
            <a:r>
              <a:rPr lang="zh-CN" altLang="en-US" dirty="0">
                <a:latin typeface="腾讯体 W3" panose="020C04030202040F0204" pitchFamily="34" charset="-122"/>
                <a:ea typeface="腾讯体 W3" panose="020C04030202040F0204" pitchFamily="34" charset="-122"/>
              </a:rPr>
              <a:t>构件子目录</a:t>
            </a:r>
          </a:p>
        </p:txBody>
      </p:sp>
      <p:sp>
        <p:nvSpPr>
          <p:cNvPr id="17" name="矩形 16">
            <a:extLst>
              <a:ext uri="{FF2B5EF4-FFF2-40B4-BE49-F238E27FC236}">
                <a16:creationId xmlns:a16="http://schemas.microsoft.com/office/drawing/2014/main" id="{5BE3230F-0B89-F06B-73C5-FF274030DA4F}"/>
              </a:ext>
            </a:extLst>
          </p:cNvPr>
          <p:cNvSpPr/>
          <p:nvPr/>
        </p:nvSpPr>
        <p:spPr>
          <a:xfrm>
            <a:off x="6836538" y="4231147"/>
            <a:ext cx="1666216" cy="579394"/>
          </a:xfrm>
          <a:prstGeom prst="rect">
            <a:avLst/>
          </a:prstGeom>
          <a:solidFill>
            <a:srgbClr val="00B050"/>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zh-CN" altLang="en-US" dirty="0">
                <a:latin typeface="腾讯体 W3" panose="020C04030202040F0204" pitchFamily="34" charset="-122"/>
                <a:ea typeface="腾讯体 W3" panose="020C04030202040F0204" pitchFamily="34" charset="-122"/>
              </a:rPr>
              <a:t>测试驱动程序</a:t>
            </a:r>
          </a:p>
        </p:txBody>
      </p:sp>
    </p:spTree>
    <p:extLst>
      <p:ext uri="{BB962C8B-B14F-4D97-AF65-F5344CB8AC3E}">
        <p14:creationId xmlns:p14="http://schemas.microsoft.com/office/powerpoint/2010/main" val="1548455902"/>
      </p:ext>
    </p:extLst>
  </p:cSld>
  <p:clrMapOvr>
    <a:masterClrMapping/>
  </p:clrMapOvr>
</p:sld>
</file>

<file path=ppt/theme/theme1.xml><?xml version="1.0" encoding="utf-8"?>
<a:theme xmlns:a="http://schemas.openxmlformats.org/drawingml/2006/main" name="回顾">
  <a:themeElements>
    <a:clrScheme name="蓝色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5298</TotalTime>
  <Words>4840</Words>
  <Application>Microsoft Office PowerPoint</Application>
  <PresentationFormat>宽屏</PresentationFormat>
  <Paragraphs>776</Paragraphs>
  <Slides>64</Slides>
  <Notes>13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64</vt:i4>
      </vt:variant>
    </vt:vector>
  </HeadingPairs>
  <TitlesOfParts>
    <vt:vector size="73" baseType="lpstr">
      <vt:lpstr>宋体</vt:lpstr>
      <vt:lpstr>腾讯体 W3</vt:lpstr>
      <vt:lpstr>腾讯体 W7</vt:lpstr>
      <vt:lpstr>Arial</vt:lpstr>
      <vt:lpstr>Calibri</vt:lpstr>
      <vt:lpstr>Calibri Light</vt:lpstr>
      <vt:lpstr>Times New Roman</vt:lpstr>
      <vt:lpstr>Wingdings</vt:lpstr>
      <vt:lpstr>回顾</vt:lpstr>
      <vt:lpstr>第9章 面向对象实现</vt:lpstr>
      <vt:lpstr>主要内容</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1. 面向对象编码</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2. 面向对象测试</vt:lpstr>
      <vt:lpstr>3. 小结</vt:lpstr>
      <vt:lpstr>3. 小结</vt:lpstr>
      <vt:lpstr>谢谢大家！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软件工程（深圳大学）</dc:title>
  <dc:creator>Wenfeng</dc:creator>
  <cp:lastModifiedBy>杜 文峰</cp:lastModifiedBy>
  <cp:revision>163</cp:revision>
  <dcterms:created xsi:type="dcterms:W3CDTF">2019-06-11T09:59:59Z</dcterms:created>
  <dcterms:modified xsi:type="dcterms:W3CDTF">2023-11-02T02:07:18Z</dcterms:modified>
</cp:coreProperties>
</file>