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A563A2-B5DB-4485-A974-8EF8FABB703E}" v="32" dt="2025-07-04T16:59:26.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3DB766-6C35-494A-B0A2-AC8C525ED8F0}" type="datetimeFigureOut">
              <a:rPr lang="en-US" smtClean="0"/>
              <a:t>7/7/2025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143964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278524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307539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956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1110745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3DB766-6C35-494A-B0A2-AC8C525ED8F0}"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2003108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3DB766-6C35-494A-B0A2-AC8C525ED8F0}"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1731353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DB766-6C35-494A-B0A2-AC8C525ED8F0}"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946206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DB766-6C35-494A-B0A2-AC8C525ED8F0}"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23181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DB766-6C35-494A-B0A2-AC8C525ED8F0}"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95509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DB766-6C35-494A-B0A2-AC8C525ED8F0}"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419064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3DB766-6C35-494A-B0A2-AC8C525ED8F0}"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331856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DB766-6C35-494A-B0A2-AC8C525ED8F0}" type="datetimeFigureOut">
              <a:rPr lang="en-US" smtClean="0"/>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25059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DB766-6C35-494A-B0A2-AC8C525ED8F0}"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957845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DB766-6C35-494A-B0A2-AC8C525ED8F0}" type="datetimeFigureOut">
              <a:rPr lang="en-US" smtClean="0"/>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366413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370854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DB766-6C35-494A-B0A2-AC8C525ED8F0}"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39FE5-34B0-4A6D-BE78-49762CD043C1}" type="slidenum">
              <a:rPr lang="en-US" smtClean="0"/>
              <a:t>‹#›</a:t>
            </a:fld>
            <a:endParaRPr lang="en-US"/>
          </a:p>
        </p:txBody>
      </p:sp>
    </p:spTree>
    <p:extLst>
      <p:ext uri="{BB962C8B-B14F-4D97-AF65-F5344CB8AC3E}">
        <p14:creationId xmlns:p14="http://schemas.microsoft.com/office/powerpoint/2010/main" val="871399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3DB766-6C35-494A-B0A2-AC8C525ED8F0}" type="datetimeFigureOut">
              <a:rPr lang="en-US" smtClean="0"/>
              <a:t>7/7/2025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D39FE5-34B0-4A6D-BE78-49762CD043C1}" type="slidenum">
              <a:rPr lang="en-US" smtClean="0"/>
              <a:t>‹#›</a:t>
            </a:fld>
            <a:endParaRPr lang="en-US"/>
          </a:p>
        </p:txBody>
      </p:sp>
    </p:spTree>
    <p:extLst>
      <p:ext uri="{BB962C8B-B14F-4D97-AF65-F5344CB8AC3E}">
        <p14:creationId xmlns:p14="http://schemas.microsoft.com/office/powerpoint/2010/main" val="4111168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2E9968-E11D-4DEA-8FB6-03E264DAC64D}"/>
              </a:ext>
            </a:extLst>
          </p:cNvPr>
          <p:cNvSpPr>
            <a:spLocks noGrp="1"/>
          </p:cNvSpPr>
          <p:nvPr>
            <p:ph type="ctrTitle"/>
          </p:nvPr>
        </p:nvSpPr>
        <p:spPr>
          <a:xfrm>
            <a:off x="1776413" y="1945029"/>
            <a:ext cx="9446895" cy="2030412"/>
          </a:xfrm>
        </p:spPr>
        <p:txBody>
          <a:bodyPr>
            <a:normAutofit/>
          </a:bodyPr>
          <a:lstStyle/>
          <a:p>
            <a:r>
              <a:rPr lang="en-US" sz="4400" b="1" dirty="0"/>
              <a:t>THE MYSTERIOUS ISLAND ADVENTURE</a:t>
            </a:r>
            <a:br>
              <a:rPr lang="en-US" sz="4200" dirty="0"/>
            </a:br>
            <a:r>
              <a:rPr lang="en-US" sz="2800" dirty="0">
                <a:latin typeface="Bahnschrift Light" panose="020B0502040204020203" pitchFamily="34" charset="0"/>
              </a:rPr>
              <a:t>A TEXT-BASED SURVIVAL QUEST</a:t>
            </a:r>
            <a:br>
              <a:rPr lang="en-US" sz="4200" dirty="0"/>
            </a:br>
            <a:endParaRPr lang="en-US" sz="4200" dirty="0"/>
          </a:p>
        </p:txBody>
      </p:sp>
      <p:grpSp>
        <p:nvGrpSpPr>
          <p:cNvPr id="9" name="Group 8">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0"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5"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9"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1"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204410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8B377-CC74-4FCD-BC49-4A8952C44F1E}"/>
              </a:ext>
            </a:extLst>
          </p:cNvPr>
          <p:cNvSpPr>
            <a:spLocks noGrp="1"/>
          </p:cNvSpPr>
          <p:nvPr>
            <p:ph idx="1"/>
          </p:nvPr>
        </p:nvSpPr>
        <p:spPr>
          <a:xfrm>
            <a:off x="1057436" y="1764295"/>
            <a:ext cx="9905999" cy="3541714"/>
          </a:xfrm>
        </p:spPr>
        <p:txBody>
          <a:bodyPr>
            <a:normAutofit/>
          </a:bodyPr>
          <a:lstStyle/>
          <a:p>
            <a:pPr marL="0" indent="0" algn="ctr">
              <a:buNone/>
            </a:pPr>
            <a:r>
              <a:rPr lang="en-US" sz="8000" dirty="0"/>
              <a:t>That’s it for today!</a:t>
            </a:r>
          </a:p>
          <a:p>
            <a:pPr marL="0" indent="0" algn="ctr">
              <a:buNone/>
            </a:pPr>
            <a:r>
              <a:rPr lang="en-US" sz="4400" dirty="0"/>
              <a:t>We’re working on it…</a:t>
            </a:r>
          </a:p>
        </p:txBody>
      </p:sp>
    </p:spTree>
    <p:extLst>
      <p:ext uri="{BB962C8B-B14F-4D97-AF65-F5344CB8AC3E}">
        <p14:creationId xmlns:p14="http://schemas.microsoft.com/office/powerpoint/2010/main" val="238572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C8D6-3237-4F46-8072-C8147D8A06FF}"/>
              </a:ext>
            </a:extLst>
          </p:cNvPr>
          <p:cNvSpPr>
            <a:spLocks noGrp="1"/>
          </p:cNvSpPr>
          <p:nvPr>
            <p:ph type="title"/>
          </p:nvPr>
        </p:nvSpPr>
        <p:spPr>
          <a:xfrm>
            <a:off x="838200" y="365125"/>
            <a:ext cx="10515600" cy="5811838"/>
          </a:xfrm>
        </p:spPr>
        <p:txBody>
          <a:bodyPr/>
          <a:lstStyle/>
          <a:p>
            <a:pPr algn="ctr"/>
            <a:r>
              <a:rPr lang="en-US" sz="11500" b="1" dirty="0">
                <a:latin typeface="Cambria" panose="02040503050406030204" pitchFamily="18" charset="0"/>
                <a:ea typeface="Cambria" panose="02040503050406030204" pitchFamily="18" charset="0"/>
              </a:rPr>
              <a:t>THANK YOU</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0849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AA53-6025-40F2-A407-87F148F0A742}"/>
              </a:ext>
            </a:extLst>
          </p:cNvPr>
          <p:cNvSpPr>
            <a:spLocks noGrp="1"/>
          </p:cNvSpPr>
          <p:nvPr>
            <p:ph type="title"/>
          </p:nvPr>
        </p:nvSpPr>
        <p:spPr/>
        <p:txBody>
          <a:bodyPr/>
          <a:lstStyle/>
          <a:p>
            <a:r>
              <a:rPr lang="en-US" dirty="0"/>
              <a:t>The Main Theme Of The Game </a:t>
            </a:r>
          </a:p>
        </p:txBody>
      </p:sp>
      <p:sp>
        <p:nvSpPr>
          <p:cNvPr id="3" name="Content Placeholder 2">
            <a:extLst>
              <a:ext uri="{FF2B5EF4-FFF2-40B4-BE49-F238E27FC236}">
                <a16:creationId xmlns:a16="http://schemas.microsoft.com/office/drawing/2014/main" id="{866536B2-BD78-4604-9797-1875652D3C39}"/>
              </a:ext>
            </a:extLst>
          </p:cNvPr>
          <p:cNvSpPr>
            <a:spLocks noGrp="1"/>
          </p:cNvSpPr>
          <p:nvPr>
            <p:ph idx="1"/>
          </p:nvPr>
        </p:nvSpPr>
        <p:spPr>
          <a:xfrm>
            <a:off x="1141412" y="1782955"/>
            <a:ext cx="9905999" cy="3759427"/>
          </a:xfrm>
        </p:spPr>
        <p:txBody>
          <a:bodyPr>
            <a:normAutofit lnSpcReduction="10000"/>
          </a:bodyPr>
          <a:lstStyle/>
          <a:p>
            <a:r>
              <a:rPr lang="en-US" dirty="0"/>
              <a:t>You wake up on the shore of an uncharted island. The sun blazes overhead, waves crash nearby, and strange sounds echo from the dense jungle behind you. You have no memory of how you got here; you only feel that you’re not alone.</a:t>
            </a:r>
          </a:p>
          <a:p>
            <a:endParaRPr lang="en-US" dirty="0"/>
          </a:p>
          <a:p>
            <a:r>
              <a:rPr lang="en-US" dirty="0"/>
              <a:t>The island is full of mystery. Whispering winds share tales of ancient civilizations, hidden temples, and treasures buried deep beneath volcanic rock. But it’s not just secrets that dwell here; danger lurks around every corner.</a:t>
            </a:r>
          </a:p>
        </p:txBody>
      </p:sp>
    </p:spTree>
    <p:extLst>
      <p:ext uri="{BB962C8B-B14F-4D97-AF65-F5344CB8AC3E}">
        <p14:creationId xmlns:p14="http://schemas.microsoft.com/office/powerpoint/2010/main" val="67092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6FE3-3E50-4ECC-9326-E1B6A3F59091}"/>
              </a:ext>
            </a:extLst>
          </p:cNvPr>
          <p:cNvSpPr>
            <a:spLocks noGrp="1"/>
          </p:cNvSpPr>
          <p:nvPr>
            <p:ph type="title"/>
          </p:nvPr>
        </p:nvSpPr>
        <p:spPr>
          <a:xfrm>
            <a:off x="1141413" y="-307605"/>
            <a:ext cx="9905998" cy="1478570"/>
          </a:xfrm>
        </p:spPr>
        <p:txBody>
          <a:bodyPr/>
          <a:lstStyle/>
          <a:p>
            <a:r>
              <a:rPr lang="en-US" b="1" dirty="0"/>
              <a:t>Code Of The Game :</a:t>
            </a:r>
          </a:p>
        </p:txBody>
      </p:sp>
      <p:pic>
        <p:nvPicPr>
          <p:cNvPr id="6" name="Content Placeholder 5" descr="A screenshot of a computer program&#10;&#10;AI-generated content may be incorrect.">
            <a:extLst>
              <a:ext uri="{FF2B5EF4-FFF2-40B4-BE49-F238E27FC236}">
                <a16:creationId xmlns:a16="http://schemas.microsoft.com/office/drawing/2014/main" id="{A1EB7984-F615-9FC2-E484-6BBC128BC6B9}"/>
              </a:ext>
            </a:extLst>
          </p:cNvPr>
          <p:cNvPicPr>
            <a:picLocks noGrp="1" noChangeAspect="1"/>
          </p:cNvPicPr>
          <p:nvPr>
            <p:ph idx="1"/>
          </p:nvPr>
        </p:nvPicPr>
        <p:blipFill>
          <a:blip r:embed="rId2"/>
          <a:stretch>
            <a:fillRect/>
          </a:stretch>
        </p:blipFill>
        <p:spPr>
          <a:xfrm>
            <a:off x="586242" y="795826"/>
            <a:ext cx="11004616" cy="5640143"/>
          </a:xfrm>
          <a:prstGeom prst="rect">
            <a:avLst/>
          </a:prstGeom>
        </p:spPr>
      </p:pic>
    </p:spTree>
    <p:extLst>
      <p:ext uri="{BB962C8B-B14F-4D97-AF65-F5344CB8AC3E}">
        <p14:creationId xmlns:p14="http://schemas.microsoft.com/office/powerpoint/2010/main" val="190836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program&#10;&#10;AI-generated content may be incorrect.">
            <a:extLst>
              <a:ext uri="{FF2B5EF4-FFF2-40B4-BE49-F238E27FC236}">
                <a16:creationId xmlns:a16="http://schemas.microsoft.com/office/drawing/2014/main" id="{473A223E-E14A-D601-2F50-0F59A827DB67}"/>
              </a:ext>
            </a:extLst>
          </p:cNvPr>
          <p:cNvPicPr>
            <a:picLocks noGrp="1" noChangeAspect="1"/>
          </p:cNvPicPr>
          <p:nvPr>
            <p:ph idx="1"/>
          </p:nvPr>
        </p:nvPicPr>
        <p:blipFill>
          <a:blip r:embed="rId2"/>
          <a:stretch>
            <a:fillRect/>
          </a:stretch>
        </p:blipFill>
        <p:spPr>
          <a:xfrm>
            <a:off x="220414" y="1006841"/>
            <a:ext cx="11759719" cy="5171221"/>
          </a:xfrm>
          <a:prstGeom prst="rect">
            <a:avLst/>
          </a:prstGeom>
        </p:spPr>
      </p:pic>
    </p:spTree>
    <p:extLst>
      <p:ext uri="{BB962C8B-B14F-4D97-AF65-F5344CB8AC3E}">
        <p14:creationId xmlns:p14="http://schemas.microsoft.com/office/powerpoint/2010/main" val="22389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DC42-27C7-DDD2-6BA6-AFD09E7BFEBA}"/>
              </a:ext>
            </a:extLst>
          </p:cNvPr>
          <p:cNvSpPr>
            <a:spLocks noGrp="1"/>
          </p:cNvSpPr>
          <p:nvPr>
            <p:ph type="title"/>
          </p:nvPr>
        </p:nvSpPr>
        <p:spPr/>
        <p:txBody>
          <a:bodyPr/>
          <a:lstStyle/>
          <a:p>
            <a:endParaRPr lang="en-GB"/>
          </a:p>
        </p:txBody>
      </p:sp>
      <p:pic>
        <p:nvPicPr>
          <p:cNvPr id="4" name="Content Placeholder 3" descr="A screenshot of a computer code&#10;&#10;AI-generated content may be incorrect.">
            <a:extLst>
              <a:ext uri="{FF2B5EF4-FFF2-40B4-BE49-F238E27FC236}">
                <a16:creationId xmlns:a16="http://schemas.microsoft.com/office/drawing/2014/main" id="{0D97B9B6-8732-FAD7-B5F6-5C8894D1273F}"/>
              </a:ext>
            </a:extLst>
          </p:cNvPr>
          <p:cNvPicPr>
            <a:picLocks noGrp="1" noChangeAspect="1"/>
          </p:cNvPicPr>
          <p:nvPr>
            <p:ph idx="1"/>
          </p:nvPr>
        </p:nvPicPr>
        <p:blipFill>
          <a:blip r:embed="rId2"/>
          <a:stretch>
            <a:fillRect/>
          </a:stretch>
        </p:blipFill>
        <p:spPr>
          <a:xfrm>
            <a:off x="992776" y="-1344"/>
            <a:ext cx="10625300" cy="6191128"/>
          </a:xfrm>
          <a:prstGeom prst="rect">
            <a:avLst/>
          </a:prstGeom>
        </p:spPr>
      </p:pic>
    </p:spTree>
    <p:extLst>
      <p:ext uri="{BB962C8B-B14F-4D97-AF65-F5344CB8AC3E}">
        <p14:creationId xmlns:p14="http://schemas.microsoft.com/office/powerpoint/2010/main" val="13198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A44E-F83A-4565-A9E4-B1ABD09F96DF}"/>
              </a:ext>
            </a:extLst>
          </p:cNvPr>
          <p:cNvSpPr>
            <a:spLocks noGrp="1"/>
          </p:cNvSpPr>
          <p:nvPr>
            <p:ph type="title"/>
          </p:nvPr>
        </p:nvSpPr>
        <p:spPr/>
        <p:txBody>
          <a:bodyPr/>
          <a:lstStyle/>
          <a:p>
            <a:r>
              <a:rPr lang="en-US" dirty="0"/>
              <a:t>Starting Interface Of The Game:</a:t>
            </a:r>
          </a:p>
        </p:txBody>
      </p:sp>
      <p:pic>
        <p:nvPicPr>
          <p:cNvPr id="5" name="Content Placeholder 4">
            <a:extLst>
              <a:ext uri="{FF2B5EF4-FFF2-40B4-BE49-F238E27FC236}">
                <a16:creationId xmlns:a16="http://schemas.microsoft.com/office/drawing/2014/main" id="{040FE4E0-35B2-4DA4-AC45-A638A1889F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475" y="1929348"/>
            <a:ext cx="9867899" cy="4433352"/>
          </a:xfrm>
        </p:spPr>
      </p:pic>
    </p:spTree>
    <p:extLst>
      <p:ext uri="{BB962C8B-B14F-4D97-AF65-F5344CB8AC3E}">
        <p14:creationId xmlns:p14="http://schemas.microsoft.com/office/powerpoint/2010/main" val="118929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976F-4298-4FE4-90E3-D0580E877E9A}"/>
              </a:ext>
            </a:extLst>
          </p:cNvPr>
          <p:cNvSpPr>
            <a:spLocks noGrp="1"/>
          </p:cNvSpPr>
          <p:nvPr>
            <p:ph type="title"/>
          </p:nvPr>
        </p:nvSpPr>
        <p:spPr/>
        <p:txBody>
          <a:bodyPr/>
          <a:lstStyle/>
          <a:p>
            <a:r>
              <a:rPr lang="en-US" dirty="0"/>
              <a:t>If You Choose 1:</a:t>
            </a:r>
          </a:p>
        </p:txBody>
      </p:sp>
      <p:pic>
        <p:nvPicPr>
          <p:cNvPr id="5" name="Content Placeholder 4">
            <a:extLst>
              <a:ext uri="{FF2B5EF4-FFF2-40B4-BE49-F238E27FC236}">
                <a16:creationId xmlns:a16="http://schemas.microsoft.com/office/drawing/2014/main" id="{F119F74B-47BA-48C6-B1DE-26A21F2823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476500"/>
            <a:ext cx="10420350" cy="2167821"/>
          </a:xfrm>
        </p:spPr>
      </p:pic>
    </p:spTree>
    <p:extLst>
      <p:ext uri="{BB962C8B-B14F-4D97-AF65-F5344CB8AC3E}">
        <p14:creationId xmlns:p14="http://schemas.microsoft.com/office/powerpoint/2010/main" val="2237039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45F7-FA57-48A2-8920-F76246B5C656}"/>
              </a:ext>
            </a:extLst>
          </p:cNvPr>
          <p:cNvSpPr>
            <a:spLocks noGrp="1"/>
          </p:cNvSpPr>
          <p:nvPr>
            <p:ph type="title"/>
          </p:nvPr>
        </p:nvSpPr>
        <p:spPr>
          <a:xfrm>
            <a:off x="904875" y="181055"/>
            <a:ext cx="9905998" cy="1478570"/>
          </a:xfrm>
        </p:spPr>
        <p:txBody>
          <a:bodyPr/>
          <a:lstStyle/>
          <a:p>
            <a:r>
              <a:rPr lang="en-US" dirty="0"/>
              <a:t>After Entering In The Jungle:</a:t>
            </a:r>
          </a:p>
        </p:txBody>
      </p:sp>
      <p:sp>
        <p:nvSpPr>
          <p:cNvPr id="3" name="Content Placeholder 2">
            <a:extLst>
              <a:ext uri="{FF2B5EF4-FFF2-40B4-BE49-F238E27FC236}">
                <a16:creationId xmlns:a16="http://schemas.microsoft.com/office/drawing/2014/main" id="{A396DD53-2C50-4659-A672-140080E0EF6F}"/>
              </a:ext>
            </a:extLst>
          </p:cNvPr>
          <p:cNvSpPr>
            <a:spLocks noGrp="1"/>
          </p:cNvSpPr>
          <p:nvPr>
            <p:ph idx="1"/>
          </p:nvPr>
        </p:nvSpPr>
        <p:spPr>
          <a:xfrm>
            <a:off x="838200" y="1181020"/>
            <a:ext cx="10515600" cy="5495925"/>
          </a:xfrm>
        </p:spPr>
        <p:txBody>
          <a:bodyPr/>
          <a:lstStyle/>
          <a:p>
            <a:r>
              <a:rPr lang="en-US" dirty="0"/>
              <a:t>If you choose 1:</a:t>
            </a:r>
          </a:p>
          <a:p>
            <a:endParaRPr lang="en-US" dirty="0"/>
          </a:p>
          <a:p>
            <a:endParaRPr lang="en-US" dirty="0"/>
          </a:p>
          <a:p>
            <a:pPr marL="0" indent="0">
              <a:lnSpc>
                <a:spcPct val="150000"/>
              </a:lnSpc>
              <a:buNone/>
            </a:pPr>
            <a:endParaRPr lang="en-US" dirty="0"/>
          </a:p>
          <a:p>
            <a:r>
              <a:rPr lang="en-US" dirty="0"/>
              <a:t>If you choose 2:</a:t>
            </a:r>
          </a:p>
          <a:p>
            <a:pPr marL="0" indent="0">
              <a:buNone/>
            </a:pPr>
            <a:endParaRPr lang="en-US" dirty="0"/>
          </a:p>
        </p:txBody>
      </p:sp>
      <p:pic>
        <p:nvPicPr>
          <p:cNvPr id="5" name="Picture 4">
            <a:extLst>
              <a:ext uri="{FF2B5EF4-FFF2-40B4-BE49-F238E27FC236}">
                <a16:creationId xmlns:a16="http://schemas.microsoft.com/office/drawing/2014/main" id="{88C71D81-CE5D-43D9-ACCC-FA543A470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5" y="1818481"/>
            <a:ext cx="10382250" cy="1738311"/>
          </a:xfrm>
          <a:prstGeom prst="rect">
            <a:avLst/>
          </a:prstGeom>
        </p:spPr>
      </p:pic>
      <p:pic>
        <p:nvPicPr>
          <p:cNvPr id="7" name="Picture 6">
            <a:extLst>
              <a:ext uri="{FF2B5EF4-FFF2-40B4-BE49-F238E27FC236}">
                <a16:creationId xmlns:a16="http://schemas.microsoft.com/office/drawing/2014/main" id="{45B2A04B-8A06-4220-A8E5-6C96443E5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75" y="4194253"/>
            <a:ext cx="10287000" cy="2186125"/>
          </a:xfrm>
          <a:prstGeom prst="rect">
            <a:avLst/>
          </a:prstGeom>
        </p:spPr>
      </p:pic>
    </p:spTree>
    <p:extLst>
      <p:ext uri="{BB962C8B-B14F-4D97-AF65-F5344CB8AC3E}">
        <p14:creationId xmlns:p14="http://schemas.microsoft.com/office/powerpoint/2010/main" val="389109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F3DD2B-486A-4FFF-BD6B-7A1A6D3CCD90}"/>
              </a:ext>
            </a:extLst>
          </p:cNvPr>
          <p:cNvSpPr>
            <a:spLocks noGrp="1"/>
          </p:cNvSpPr>
          <p:nvPr>
            <p:ph idx="1"/>
          </p:nvPr>
        </p:nvSpPr>
        <p:spPr>
          <a:xfrm>
            <a:off x="838200" y="896970"/>
            <a:ext cx="10515600" cy="679904"/>
          </a:xfrm>
        </p:spPr>
        <p:txBody>
          <a:bodyPr/>
          <a:lstStyle/>
          <a:p>
            <a:r>
              <a:rPr lang="en-US" dirty="0"/>
              <a:t>If you choose 3 :</a:t>
            </a:r>
          </a:p>
          <a:p>
            <a:pPr marL="0" indent="0">
              <a:buNone/>
            </a:pPr>
            <a:endParaRPr lang="en-US" dirty="0"/>
          </a:p>
        </p:txBody>
      </p:sp>
      <p:pic>
        <p:nvPicPr>
          <p:cNvPr id="5" name="Picture 4">
            <a:extLst>
              <a:ext uri="{FF2B5EF4-FFF2-40B4-BE49-F238E27FC236}">
                <a16:creationId xmlns:a16="http://schemas.microsoft.com/office/drawing/2014/main" id="{4D89C88A-F164-43C7-AE22-DC65CB4B3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76" y="1465102"/>
            <a:ext cx="10084766" cy="2971799"/>
          </a:xfrm>
          <a:prstGeom prst="rect">
            <a:avLst/>
          </a:prstGeom>
        </p:spPr>
      </p:pic>
    </p:spTree>
    <p:extLst>
      <p:ext uri="{BB962C8B-B14F-4D97-AF65-F5344CB8AC3E}">
        <p14:creationId xmlns:p14="http://schemas.microsoft.com/office/powerpoint/2010/main" val="2587979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TotalTime>
  <Words>155</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 Light</vt:lpstr>
      <vt:lpstr>Cambria</vt:lpstr>
      <vt:lpstr>Tw Cen MT</vt:lpstr>
      <vt:lpstr>Circuit</vt:lpstr>
      <vt:lpstr>THE MYSTERIOUS ISLAND ADVENTURE A TEXT-BASED SURVIVAL QUEST </vt:lpstr>
      <vt:lpstr>The Main Theme Of The Game </vt:lpstr>
      <vt:lpstr>Code Of The Game :</vt:lpstr>
      <vt:lpstr>PowerPoint Presentation</vt:lpstr>
      <vt:lpstr>PowerPoint Presentation</vt:lpstr>
      <vt:lpstr>Starting Interface Of The Game:</vt:lpstr>
      <vt:lpstr>If You Choose 1:</vt:lpstr>
      <vt:lpstr>After Entering In The Jungle: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MYSTERIOUS ISLAND ADVENTURE A TEXT-BASED SURVIVAL QUEST</dc:title>
  <dc:creator>Tahsin Zihan</dc:creator>
  <cp:lastModifiedBy>Rakibul Islam</cp:lastModifiedBy>
  <cp:revision>32</cp:revision>
  <dcterms:created xsi:type="dcterms:W3CDTF">2025-07-04T08:11:20Z</dcterms:created>
  <dcterms:modified xsi:type="dcterms:W3CDTF">2025-07-07T06:47:14Z</dcterms:modified>
</cp:coreProperties>
</file>