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27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6"/>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6020EA-8943-46EE-BC90-7C1257A41676}"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6020EA-8943-46EE-BC90-7C1257A41676}" type="datetimeFigureOut">
              <a:rPr lang="en-US" smtClean="0"/>
              <a:pPr/>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6020EA-8943-46EE-BC90-7C1257A41676}" type="datetimeFigureOut">
              <a:rPr lang="en-US" smtClean="0"/>
              <a:pPr/>
              <a:t>3/14/2013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6020EA-8943-46EE-BC90-7C1257A41676}" type="datetimeFigureOut">
              <a:rPr lang="en-US" smtClean="0"/>
              <a:pPr/>
              <a:t>3/14/2013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020EA-8943-46EE-BC90-7C1257A41676}" type="datetimeFigureOut">
              <a:rPr lang="en-US" smtClean="0"/>
              <a:pPr/>
              <a:t>3/14/2013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9"/>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020EA-8943-46EE-BC90-7C1257A41676}" type="datetimeFigureOut">
              <a:rPr lang="en-US" smtClean="0"/>
              <a:pPr/>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020EA-8943-46EE-BC90-7C1257A41676}" type="datetimeFigureOut">
              <a:rPr lang="en-US" smtClean="0"/>
              <a:pPr/>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36020EA-8943-46EE-BC90-7C1257A41676}" type="datetimeFigureOut">
              <a:rPr lang="en-US" smtClean="0"/>
              <a:pPr/>
              <a:t>3/14/2013</a:t>
            </a:fld>
            <a:endParaRPr lang="en-US"/>
          </a:p>
        </p:txBody>
      </p:sp>
      <p:sp>
        <p:nvSpPr>
          <p:cNvPr id="5" name="Footer Placehold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58981C5-E11E-4A86-9660-1AFD3A39DF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2"/>
            <a:ext cx="5829300" cy="1960033"/>
          </a:xfrm>
        </p:spPr>
        <p:txBody>
          <a:bodyPr>
            <a:normAutofit/>
          </a:bodyPr>
          <a:lstStyle/>
          <a:p>
            <a:r>
              <a:rPr lang="en-US" dirty="0" smtClean="0"/>
              <a:t>SUGAR HILL - BIKE RACE 3/17 (</a:t>
            </a:r>
            <a:r>
              <a:rPr lang="en-US" dirty="0" err="1" smtClean="0"/>
              <a:t>raindate</a:t>
            </a:r>
            <a:r>
              <a:rPr lang="en-US" dirty="0" smtClean="0"/>
              <a:t> 3/31)</a:t>
            </a:r>
            <a:endParaRPr lang="en-US" dirty="0"/>
          </a:p>
        </p:txBody>
      </p:sp>
      <p:sp>
        <p:nvSpPr>
          <p:cNvPr id="3" name="Subtitle 2"/>
          <p:cNvSpPr>
            <a:spLocks noGrp="1"/>
          </p:cNvSpPr>
          <p:nvPr>
            <p:ph type="subTitle" idx="1"/>
          </p:nvPr>
        </p:nvSpPr>
        <p:spPr>
          <a:xfrm>
            <a:off x="1143000" y="8026400"/>
            <a:ext cx="4800600" cy="812800"/>
          </a:xfrm>
        </p:spPr>
        <p:txBody>
          <a:bodyPr/>
          <a:lstStyle/>
          <a:p>
            <a:r>
              <a:rPr lang="en-US" dirty="0" smtClean="0"/>
              <a:t>		</a:t>
            </a:r>
            <a:r>
              <a:rPr lang="en-US" sz="4400" dirty="0" smtClean="0">
                <a:solidFill>
                  <a:schemeClr val="tx1"/>
                </a:solidFill>
              </a:rPr>
              <a:t>Beginner</a:t>
            </a:r>
            <a:endParaRPr lang="en-US" sz="4400" dirty="0">
              <a:solidFill>
                <a:schemeClr val="tx1"/>
              </a:solidFill>
            </a:endParaRPr>
          </a:p>
        </p:txBody>
      </p:sp>
      <p:sp>
        <p:nvSpPr>
          <p:cNvPr id="4" name="Right Arrow 3"/>
          <p:cNvSpPr/>
          <p:nvPr/>
        </p:nvSpPr>
        <p:spPr>
          <a:xfrm>
            <a:off x="857250" y="1778000"/>
            <a:ext cx="5372100" cy="6604000"/>
          </a:xfrm>
          <a:prstGeom prst="rightArrow">
            <a:avLst>
              <a:gd name="adj1" fmla="val 50000"/>
              <a:gd name="adj2" fmla="val 58656"/>
            </a:avLst>
          </a:prstGeom>
          <a:solidFill>
            <a:srgbClr val="FFFF0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0" dirty="0" smtClean="0">
                <a:solidFill>
                  <a:schemeClr val="tx2"/>
                </a:solidFill>
              </a:rPr>
              <a:t>   B</a:t>
            </a:r>
            <a:endParaRPr lang="en-US" sz="22000" dirty="0">
              <a:solidFill>
                <a:schemeClr val="tx2"/>
              </a:solidFill>
            </a:endParaRPr>
          </a:p>
        </p:txBody>
      </p:sp>
      <p:sp>
        <p:nvSpPr>
          <p:cNvPr id="5" name="TextBox 4"/>
          <p:cNvSpPr txBox="1"/>
          <p:nvPr/>
        </p:nvSpPr>
        <p:spPr>
          <a:xfrm>
            <a:off x="381000" y="6858000"/>
            <a:ext cx="23622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2"/>
            <a:ext cx="5829300" cy="1960033"/>
          </a:xfrm>
        </p:spPr>
        <p:txBody>
          <a:bodyPr/>
          <a:lstStyle/>
          <a:p>
            <a:r>
              <a:rPr lang="en-US" dirty="0" smtClean="0"/>
              <a:t>SUGAR HILL - BIKE RACE 3/17 (</a:t>
            </a:r>
            <a:r>
              <a:rPr lang="en-US" dirty="0" err="1" smtClean="0"/>
              <a:t>raindate</a:t>
            </a:r>
            <a:r>
              <a:rPr lang="en-US" dirty="0" smtClean="0"/>
              <a:t> 3/31)</a:t>
            </a:r>
            <a:endParaRPr lang="en-US" dirty="0"/>
          </a:p>
        </p:txBody>
      </p:sp>
      <p:sp>
        <p:nvSpPr>
          <p:cNvPr id="4" name="Right Arrow 3"/>
          <p:cNvSpPr/>
          <p:nvPr/>
        </p:nvSpPr>
        <p:spPr>
          <a:xfrm flipH="1">
            <a:off x="514350" y="1701800"/>
            <a:ext cx="5353050" cy="6604000"/>
          </a:xfrm>
          <a:prstGeom prst="rightArrow">
            <a:avLst>
              <a:gd name="adj1" fmla="val 50000"/>
              <a:gd name="adj2" fmla="val 60895"/>
            </a:avLst>
          </a:prstGeom>
          <a:solidFill>
            <a:srgbClr val="FFFF0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0" dirty="0">
                <a:solidFill>
                  <a:schemeClr val="tx2"/>
                </a:solidFill>
              </a:rPr>
              <a:t>B</a:t>
            </a:r>
          </a:p>
        </p:txBody>
      </p:sp>
      <p:sp>
        <p:nvSpPr>
          <p:cNvPr id="6" name="Subtitle 2"/>
          <p:cNvSpPr>
            <a:spLocks noGrp="1"/>
          </p:cNvSpPr>
          <p:nvPr>
            <p:ph type="subTitle" idx="1"/>
          </p:nvPr>
        </p:nvSpPr>
        <p:spPr>
          <a:xfrm>
            <a:off x="1752600" y="8077200"/>
            <a:ext cx="4800600" cy="812800"/>
          </a:xfrm>
        </p:spPr>
        <p:txBody>
          <a:bodyPr/>
          <a:lstStyle/>
          <a:p>
            <a:r>
              <a:rPr lang="en-US" dirty="0" smtClean="0"/>
              <a:t>		</a:t>
            </a:r>
            <a:r>
              <a:rPr lang="en-US" sz="4400" dirty="0" smtClean="0">
                <a:solidFill>
                  <a:schemeClr val="tx1"/>
                </a:solidFill>
              </a:rPr>
              <a:t>Beginner</a:t>
            </a:r>
            <a:endParaRPr lang="en-US" sz="4400" dirty="0">
              <a:solidFill>
                <a:schemeClr val="tx1"/>
              </a:solidFill>
            </a:endParaRPr>
          </a:p>
        </p:txBody>
      </p:sp>
      <p:sp>
        <p:nvSpPr>
          <p:cNvPr id="7" name="TextBox 6"/>
          <p:cNvSpPr txBox="1"/>
          <p:nvPr/>
        </p:nvSpPr>
        <p:spPr>
          <a:xfrm>
            <a:off x="228600" y="6934200"/>
            <a:ext cx="23622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2"/>
            <a:ext cx="5829300" cy="1960033"/>
          </a:xfrm>
        </p:spPr>
        <p:txBody>
          <a:bodyPr/>
          <a:lstStyle/>
          <a:p>
            <a:r>
              <a:rPr lang="en-US" dirty="0" smtClean="0"/>
              <a:t>SUGAR HILL - BIKE RACE 3/17 (</a:t>
            </a:r>
            <a:r>
              <a:rPr lang="en-US" dirty="0" err="1" smtClean="0"/>
              <a:t>raindate</a:t>
            </a:r>
            <a:r>
              <a:rPr lang="en-US" dirty="0" smtClean="0"/>
              <a:t> 3/31)</a:t>
            </a:r>
            <a:endParaRPr lang="en-US" dirty="0"/>
          </a:p>
        </p:txBody>
      </p:sp>
      <p:sp>
        <p:nvSpPr>
          <p:cNvPr id="3" name="Subtitle 2"/>
          <p:cNvSpPr>
            <a:spLocks noGrp="1"/>
          </p:cNvSpPr>
          <p:nvPr>
            <p:ph type="subTitle" idx="1"/>
          </p:nvPr>
        </p:nvSpPr>
        <p:spPr>
          <a:xfrm>
            <a:off x="1676400" y="8026400"/>
            <a:ext cx="4800600" cy="812800"/>
          </a:xfrm>
        </p:spPr>
        <p:txBody>
          <a:bodyPr>
            <a:normAutofit fontScale="85000" lnSpcReduction="10000"/>
          </a:bodyPr>
          <a:lstStyle/>
          <a:p>
            <a:r>
              <a:rPr lang="en-US" dirty="0" smtClean="0"/>
              <a:t>		</a:t>
            </a:r>
            <a:r>
              <a:rPr lang="en-US" sz="4800" dirty="0" smtClean="0">
                <a:solidFill>
                  <a:schemeClr val="tx1"/>
                </a:solidFill>
              </a:rPr>
              <a:t>Sport/Expert</a:t>
            </a:r>
            <a:endParaRPr lang="en-US" sz="4800" dirty="0">
              <a:solidFill>
                <a:schemeClr val="tx1"/>
              </a:solidFill>
            </a:endParaRPr>
          </a:p>
        </p:txBody>
      </p:sp>
      <p:sp>
        <p:nvSpPr>
          <p:cNvPr id="4" name="Right Arrow 3"/>
          <p:cNvSpPr/>
          <p:nvPr/>
        </p:nvSpPr>
        <p:spPr>
          <a:xfrm>
            <a:off x="1066800" y="1778000"/>
            <a:ext cx="5372100" cy="6604000"/>
          </a:xfrm>
          <a:prstGeom prst="rightArrow">
            <a:avLst>
              <a:gd name="adj1" fmla="val 50000"/>
              <a:gd name="adj2" fmla="val 66068"/>
            </a:avLst>
          </a:prstGeom>
          <a:solidFill>
            <a:srgbClr val="FF000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0" dirty="0" smtClean="0">
                <a:solidFill>
                  <a:schemeClr val="tx2"/>
                </a:solidFill>
              </a:rPr>
              <a:t>   </a:t>
            </a:r>
            <a:r>
              <a:rPr lang="en-US" sz="22000" dirty="0" smtClean="0">
                <a:solidFill>
                  <a:schemeClr val="bg1"/>
                </a:solidFill>
              </a:rPr>
              <a:t>X</a:t>
            </a:r>
            <a:endParaRPr lang="en-US" sz="22000" dirty="0">
              <a:solidFill>
                <a:schemeClr val="bg1"/>
              </a:solidFill>
            </a:endParaRPr>
          </a:p>
        </p:txBody>
      </p:sp>
      <p:sp>
        <p:nvSpPr>
          <p:cNvPr id="5" name="TextBox 4"/>
          <p:cNvSpPr txBox="1"/>
          <p:nvPr/>
        </p:nvSpPr>
        <p:spPr>
          <a:xfrm>
            <a:off x="228600" y="6934200"/>
            <a:ext cx="2590800" cy="1815882"/>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2"/>
            <a:ext cx="5829300" cy="1960033"/>
          </a:xfrm>
        </p:spPr>
        <p:txBody>
          <a:bodyPr/>
          <a:lstStyle/>
          <a:p>
            <a:r>
              <a:rPr lang="en-US" dirty="0" smtClean="0"/>
              <a:t>SUGAR HILL - BIKE RACE 3/17 (</a:t>
            </a:r>
            <a:r>
              <a:rPr lang="en-US" dirty="0" err="1" smtClean="0"/>
              <a:t>raindate</a:t>
            </a:r>
            <a:r>
              <a:rPr lang="en-US" dirty="0" smtClean="0"/>
              <a:t> 3/31)</a:t>
            </a:r>
            <a:endParaRPr lang="en-US" dirty="0"/>
          </a:p>
        </p:txBody>
      </p:sp>
      <p:sp>
        <p:nvSpPr>
          <p:cNvPr id="4" name="Right Arrow 3"/>
          <p:cNvSpPr/>
          <p:nvPr/>
        </p:nvSpPr>
        <p:spPr>
          <a:xfrm flipH="1">
            <a:off x="685800" y="1778000"/>
            <a:ext cx="5029200" cy="6604000"/>
          </a:xfrm>
          <a:prstGeom prst="rightArrow">
            <a:avLst>
              <a:gd name="adj1" fmla="val 50000"/>
              <a:gd name="adj2" fmla="val 60895"/>
            </a:avLst>
          </a:prstGeom>
          <a:solidFill>
            <a:srgbClr val="FF000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0" dirty="0" smtClean="0">
                <a:solidFill>
                  <a:schemeClr val="bg1"/>
                </a:solidFill>
              </a:rPr>
              <a:t>X</a:t>
            </a:r>
            <a:endParaRPr lang="en-US" sz="22000" dirty="0">
              <a:solidFill>
                <a:schemeClr val="bg1"/>
              </a:solidFill>
            </a:endParaRPr>
          </a:p>
        </p:txBody>
      </p:sp>
      <p:sp>
        <p:nvSpPr>
          <p:cNvPr id="7" name="Subtitle 2"/>
          <p:cNvSpPr txBox="1">
            <a:spLocks/>
          </p:cNvSpPr>
          <p:nvPr/>
        </p:nvSpPr>
        <p:spPr>
          <a:xfrm>
            <a:off x="1905000" y="8026400"/>
            <a:ext cx="4800600" cy="8128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4800" b="0" i="0" u="none" strike="noStrike" kern="1200" cap="none" spc="0" normalizeH="0" baseline="0" noProof="0" dirty="0" smtClean="0">
                <a:ln>
                  <a:noFill/>
                </a:ln>
                <a:solidFill>
                  <a:schemeClr val="tx1"/>
                </a:solidFill>
                <a:effectLst/>
                <a:uLnTx/>
                <a:uFillTx/>
                <a:latin typeface="+mn-lt"/>
                <a:ea typeface="+mn-ea"/>
                <a:cs typeface="+mn-cs"/>
              </a:rPr>
              <a:t>Sport/Expert</a:t>
            </a:r>
          </a:p>
        </p:txBody>
      </p:sp>
      <p:sp>
        <p:nvSpPr>
          <p:cNvPr id="8" name="TextBox 7"/>
          <p:cNvSpPr txBox="1"/>
          <p:nvPr/>
        </p:nvSpPr>
        <p:spPr>
          <a:xfrm>
            <a:off x="152400" y="6858000"/>
            <a:ext cx="23622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SUGAR HILL - BIKE RACE 3/17 (</a:t>
            </a:r>
            <a:r>
              <a:rPr lang="en-US" dirty="0" err="1" smtClean="0"/>
              <a:t>raindate</a:t>
            </a:r>
            <a:r>
              <a:rPr lang="en-US" dirty="0" smtClean="0"/>
              <a:t> 3/31)</a:t>
            </a:r>
            <a:endParaRPr lang="en-US" dirty="0"/>
          </a:p>
        </p:txBody>
      </p:sp>
      <p:sp>
        <p:nvSpPr>
          <p:cNvPr id="4" name="Down Arrow 3"/>
          <p:cNvSpPr/>
          <p:nvPr/>
        </p:nvSpPr>
        <p:spPr>
          <a:xfrm flipH="1" flipV="1">
            <a:off x="914400" y="1981200"/>
            <a:ext cx="5486400" cy="6019800"/>
          </a:xfrm>
          <a:prstGeom prst="downArrow">
            <a:avLst>
              <a:gd name="adj1" fmla="val 45279"/>
              <a:gd name="adj2" fmla="val 637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US" sz="22000" dirty="0" smtClean="0">
                <a:solidFill>
                  <a:schemeClr val="tx2"/>
                </a:solidFill>
              </a:rPr>
              <a:t>B</a:t>
            </a:r>
            <a:endParaRPr lang="en-US" sz="22000" dirty="0">
              <a:solidFill>
                <a:schemeClr val="tx2"/>
              </a:solidFill>
            </a:endParaRPr>
          </a:p>
        </p:txBody>
      </p:sp>
      <p:sp>
        <p:nvSpPr>
          <p:cNvPr id="5" name="Subtitle 2"/>
          <p:cNvSpPr txBox="1">
            <a:spLocks/>
          </p:cNvSpPr>
          <p:nvPr/>
        </p:nvSpPr>
        <p:spPr>
          <a:xfrm>
            <a:off x="1447800" y="8077200"/>
            <a:ext cx="4800600" cy="812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400" b="0" i="0" u="none" strike="noStrike" kern="1200" cap="none" spc="0" normalizeH="0" baseline="0" noProof="0" dirty="0" smtClean="0">
                <a:ln>
                  <a:noFill/>
                </a:ln>
                <a:solidFill>
                  <a:schemeClr val="tx1"/>
                </a:solidFill>
                <a:effectLst/>
                <a:uLnTx/>
                <a:uFillTx/>
                <a:latin typeface="+mn-lt"/>
                <a:ea typeface="+mn-ea"/>
                <a:cs typeface="+mn-cs"/>
              </a:rPr>
              <a:t>Beginner</a:t>
            </a:r>
          </a:p>
        </p:txBody>
      </p:sp>
      <p:sp>
        <p:nvSpPr>
          <p:cNvPr id="6" name="TextBox 5"/>
          <p:cNvSpPr txBox="1"/>
          <p:nvPr/>
        </p:nvSpPr>
        <p:spPr>
          <a:xfrm>
            <a:off x="228600" y="6553200"/>
            <a:ext cx="1981200" cy="2308324"/>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SUGAR HILL - BIKE RACE </a:t>
            </a:r>
            <a:r>
              <a:rPr lang="en-US" dirty="0" smtClean="0"/>
              <a:t>3/16 </a:t>
            </a:r>
            <a:r>
              <a:rPr lang="en-US" dirty="0" smtClean="0"/>
              <a:t>(</a:t>
            </a:r>
            <a:r>
              <a:rPr lang="en-US" dirty="0" err="1" smtClean="0"/>
              <a:t>raindate</a:t>
            </a:r>
            <a:r>
              <a:rPr lang="en-US" dirty="0" smtClean="0"/>
              <a:t> </a:t>
            </a:r>
            <a:r>
              <a:rPr lang="en-US" dirty="0" smtClean="0"/>
              <a:t>3/23)</a:t>
            </a:r>
            <a:endParaRPr lang="en-US" dirty="0"/>
          </a:p>
        </p:txBody>
      </p:sp>
      <p:sp>
        <p:nvSpPr>
          <p:cNvPr id="4" name="Down Arrow 3"/>
          <p:cNvSpPr/>
          <p:nvPr/>
        </p:nvSpPr>
        <p:spPr>
          <a:xfrm flipH="1" flipV="1">
            <a:off x="838200" y="1828800"/>
            <a:ext cx="5486400" cy="6019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6" name="Subtitle 2"/>
          <p:cNvSpPr txBox="1">
            <a:spLocks/>
          </p:cNvSpPr>
          <p:nvPr/>
        </p:nvSpPr>
        <p:spPr>
          <a:xfrm>
            <a:off x="2667000" y="8026400"/>
            <a:ext cx="3810000" cy="8128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Beginner / Sport /</a:t>
            </a:r>
            <a:br>
              <a:rPr kumimoji="0" lang="en-US" sz="3400" b="0" i="0" u="none" strike="noStrike" kern="1200" cap="none" spc="0" normalizeH="0" baseline="0" noProof="0" dirty="0" smtClean="0">
                <a:ln>
                  <a:noFill/>
                </a:ln>
                <a:solidFill>
                  <a:schemeClr val="tx1"/>
                </a:solidFill>
                <a:effectLst/>
                <a:uLnTx/>
                <a:uFillTx/>
                <a:latin typeface="+mn-lt"/>
                <a:ea typeface="+mn-ea"/>
                <a:cs typeface="+mn-cs"/>
              </a:rPr>
            </a:br>
            <a:r>
              <a:rPr kumimoji="0" lang="en-US" sz="3400" b="0" i="0" u="none" strike="noStrike" kern="1200" cap="none" spc="0" normalizeH="0" baseline="0" noProof="0" dirty="0" smtClean="0">
                <a:ln>
                  <a:noFill/>
                </a:ln>
                <a:solidFill>
                  <a:schemeClr val="tx1"/>
                </a:solidFill>
                <a:effectLst/>
                <a:uLnTx/>
                <a:uFillTx/>
                <a:latin typeface="+mn-lt"/>
                <a:ea typeface="+mn-ea"/>
                <a:cs typeface="+mn-cs"/>
              </a:rPr>
              <a:t>Expert-Single Speed</a:t>
            </a:r>
            <a:endParaRPr kumimoji="0" lang="en-US" sz="3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TextBox 6"/>
          <p:cNvSpPr txBox="1"/>
          <p:nvPr/>
        </p:nvSpPr>
        <p:spPr>
          <a:xfrm>
            <a:off x="228600" y="6553200"/>
            <a:ext cx="1981200" cy="2308324"/>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275</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SUGAR HILL - BIKE RACE 3/17 (raindate 3/31)</vt:lpstr>
      <vt:lpstr>SUGAR HILL - BIKE RACE 3/17 (raindate 3/31)</vt:lpstr>
      <vt:lpstr>SUGAR HILL - BIKE RACE 3/17 (raindate 3/31)</vt:lpstr>
      <vt:lpstr>SUGAR HILL - BIKE RACE 3/17 (raindate 3/31)</vt:lpstr>
      <vt:lpstr>SUGAR HILL - BIKE RACE 3/17 (raindate 3/31)</vt:lpstr>
      <vt:lpstr>SUGAR HILL - BIKE RACE 3/16 (raindate 3/23)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J.B.</dc:creator>
  <cp:lastModifiedBy>buff</cp:lastModifiedBy>
  <cp:revision>78</cp:revision>
  <dcterms:created xsi:type="dcterms:W3CDTF">2011-03-18T00:15:03Z</dcterms:created>
  <dcterms:modified xsi:type="dcterms:W3CDTF">2013-03-15T01:15:01Z</dcterms:modified>
</cp:coreProperties>
</file>