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4" r:id="rId5"/>
    <p:sldId id="265" r:id="rId6"/>
    <p:sldId id="263" r:id="rId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8" autoAdjust="0"/>
    <p:restoredTop sz="94660"/>
  </p:normalViewPr>
  <p:slideViewPr>
    <p:cSldViewPr>
      <p:cViewPr varScale="1">
        <p:scale>
          <a:sx n="62" d="100"/>
          <a:sy n="62" d="100"/>
        </p:scale>
        <p:origin x="80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6"/>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6020EA-8943-46EE-BC90-7C1257A41676}"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6020EA-8943-46EE-BC90-7C1257A41676}"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6020EA-8943-46EE-BC90-7C1257A41676}" type="datetimeFigureOut">
              <a:rPr lang="en-US" smtClean="0"/>
              <a:pPr/>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6020EA-8943-46EE-BC90-7C1257A41676}" type="datetimeFigureOut">
              <a:rPr lang="en-US" smtClean="0"/>
              <a:pPr/>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020EA-8943-46EE-BC90-7C1257A41676}" type="datetimeFigureOut">
              <a:rPr lang="en-US" smtClean="0"/>
              <a:pPr/>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9"/>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020EA-8943-46EE-BC90-7C1257A41676}"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020EA-8943-46EE-BC90-7C1257A41676}"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36020EA-8943-46EE-BC90-7C1257A41676}" type="datetimeFigureOut">
              <a:rPr lang="en-US" smtClean="0"/>
              <a:pPr/>
              <a:t>6/19/2013</a:t>
            </a:fld>
            <a:endParaRPr lang="en-US"/>
          </a:p>
        </p:txBody>
      </p:sp>
      <p:sp>
        <p:nvSpPr>
          <p:cNvPr id="5" name="Footer Placehold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58981C5-E11E-4A86-9660-1AFD3A39DF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3"/>
            <a:ext cx="5829300" cy="1219198"/>
          </a:xfrm>
        </p:spPr>
        <p:txBody>
          <a:bodyPr>
            <a:normAutofit fontScale="90000"/>
          </a:bodyPr>
          <a:lstStyle/>
          <a:p>
            <a:r>
              <a:rPr lang="en-US" dirty="0" smtClean="0"/>
              <a:t>Patapsco 100</a:t>
            </a:r>
            <a:br>
              <a:rPr lang="en-US" dirty="0" smtClean="0"/>
            </a:br>
            <a:r>
              <a:rPr lang="en-US" dirty="0" smtClean="0"/>
              <a:t>RIGHT Turn</a:t>
            </a:r>
            <a:endParaRPr lang="en-US" dirty="0"/>
          </a:p>
        </p:txBody>
      </p:sp>
      <p:sp>
        <p:nvSpPr>
          <p:cNvPr id="5" name="TextBox 4"/>
          <p:cNvSpPr txBox="1"/>
          <p:nvPr/>
        </p:nvSpPr>
        <p:spPr>
          <a:xfrm>
            <a:off x="228600" y="6934200"/>
            <a:ext cx="22098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7" name="Right Arrow 6"/>
          <p:cNvSpPr/>
          <p:nvPr/>
        </p:nvSpPr>
        <p:spPr>
          <a:xfrm rot="10800000" flipH="1">
            <a:off x="685800" y="1518731"/>
            <a:ext cx="5638800" cy="6446520"/>
          </a:xfrm>
          <a:prstGeom prst="rightArrow">
            <a:avLst>
              <a:gd name="adj1" fmla="val 50000"/>
              <a:gd name="adj2" fmla="val 60895"/>
            </a:avLst>
          </a:prstGeom>
          <a:solidFill>
            <a:srgbClr val="FF000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2"/>
            <a:ext cx="5829300" cy="1290695"/>
          </a:xfrm>
        </p:spPr>
        <p:txBody>
          <a:bodyPr>
            <a:normAutofit fontScale="90000"/>
          </a:bodyPr>
          <a:lstStyle/>
          <a:p>
            <a:r>
              <a:rPr lang="en-US" dirty="0" smtClean="0"/>
              <a:t>Patapsco 100</a:t>
            </a:r>
            <a:br>
              <a:rPr lang="en-US" dirty="0" smtClean="0"/>
            </a:br>
            <a:r>
              <a:rPr lang="en-US" dirty="0" smtClean="0"/>
              <a:t>LEFT Turn</a:t>
            </a:r>
            <a:endParaRPr lang="en-US" dirty="0"/>
          </a:p>
        </p:txBody>
      </p:sp>
      <p:sp>
        <p:nvSpPr>
          <p:cNvPr id="4" name="Right Arrow 3"/>
          <p:cNvSpPr/>
          <p:nvPr/>
        </p:nvSpPr>
        <p:spPr>
          <a:xfrm flipH="1">
            <a:off x="685800" y="1905000"/>
            <a:ext cx="5638800" cy="6446520"/>
          </a:xfrm>
          <a:prstGeom prst="rightArrow">
            <a:avLst>
              <a:gd name="adj1" fmla="val 50000"/>
              <a:gd name="adj2" fmla="val 60895"/>
            </a:avLst>
          </a:prstGeom>
          <a:solidFill>
            <a:srgbClr val="FF000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0" dirty="0">
              <a:solidFill>
                <a:schemeClr val="bg1"/>
              </a:solidFill>
            </a:endParaRPr>
          </a:p>
        </p:txBody>
      </p:sp>
      <p:sp>
        <p:nvSpPr>
          <p:cNvPr id="8" name="TextBox 7"/>
          <p:cNvSpPr txBox="1"/>
          <p:nvPr/>
        </p:nvSpPr>
        <p:spPr>
          <a:xfrm>
            <a:off x="152400" y="6858000"/>
            <a:ext cx="23622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9248"/>
            <a:ext cx="6172200" cy="1524000"/>
          </a:xfrm>
        </p:spPr>
        <p:txBody>
          <a:bodyPr>
            <a:normAutofit fontScale="90000"/>
          </a:bodyPr>
          <a:lstStyle/>
          <a:p>
            <a:r>
              <a:rPr lang="en-US" dirty="0" smtClean="0"/>
              <a:t>Patapsco 100</a:t>
            </a:r>
            <a:br>
              <a:rPr lang="en-US" dirty="0" smtClean="0"/>
            </a:br>
            <a:r>
              <a:rPr lang="en-US" dirty="0" smtClean="0"/>
              <a:t>STRAIGHT </a:t>
            </a:r>
            <a:br>
              <a:rPr lang="en-US" dirty="0" smtClean="0"/>
            </a:br>
            <a:endParaRPr lang="en-US" dirty="0"/>
          </a:p>
        </p:txBody>
      </p:sp>
      <p:sp>
        <p:nvSpPr>
          <p:cNvPr id="4" name="Down Arrow 3"/>
          <p:cNvSpPr/>
          <p:nvPr/>
        </p:nvSpPr>
        <p:spPr>
          <a:xfrm flipH="1" flipV="1">
            <a:off x="838200" y="1371600"/>
            <a:ext cx="5486400" cy="6781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7" name="TextBox 6"/>
          <p:cNvSpPr txBox="1"/>
          <p:nvPr/>
        </p:nvSpPr>
        <p:spPr>
          <a:xfrm>
            <a:off x="228600" y="6553200"/>
            <a:ext cx="1981200" cy="2308324"/>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08" y="79248"/>
            <a:ext cx="6172200" cy="1139952"/>
          </a:xfrm>
        </p:spPr>
        <p:txBody>
          <a:bodyPr>
            <a:normAutofit fontScale="90000"/>
          </a:bodyPr>
          <a:lstStyle/>
          <a:p>
            <a:r>
              <a:rPr lang="en-US" dirty="0" smtClean="0"/>
              <a:t/>
            </a:r>
            <a:br>
              <a:rPr lang="en-US" dirty="0" smtClean="0"/>
            </a:br>
            <a:r>
              <a:rPr lang="en-US" dirty="0" smtClean="0"/>
              <a:t>Patapsco100 </a:t>
            </a:r>
            <a:br>
              <a:rPr lang="en-US" dirty="0" smtClean="0"/>
            </a:br>
            <a:r>
              <a:rPr lang="en-US" dirty="0" smtClean="0"/>
              <a:t>DESCENT</a:t>
            </a:r>
            <a:br>
              <a:rPr lang="en-US" dirty="0" smtClean="0"/>
            </a:br>
            <a:endParaRPr lang="en-US" dirty="0"/>
          </a:p>
        </p:txBody>
      </p:sp>
      <p:sp>
        <p:nvSpPr>
          <p:cNvPr id="4" name="Down Arrow 3"/>
          <p:cNvSpPr/>
          <p:nvPr/>
        </p:nvSpPr>
        <p:spPr>
          <a:xfrm rot="10800000" flipH="1" flipV="1">
            <a:off x="4495800" y="1524000"/>
            <a:ext cx="2019300" cy="6019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7" name="TextBox 6"/>
          <p:cNvSpPr txBox="1"/>
          <p:nvPr/>
        </p:nvSpPr>
        <p:spPr>
          <a:xfrm>
            <a:off x="237743" y="7848600"/>
            <a:ext cx="6400800" cy="1077218"/>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6" name="Down Arrow 5"/>
          <p:cNvSpPr/>
          <p:nvPr/>
        </p:nvSpPr>
        <p:spPr>
          <a:xfrm rot="10800000" flipH="1" flipV="1">
            <a:off x="2362200" y="1524000"/>
            <a:ext cx="2019300" cy="6019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8" name="Down Arrow 7"/>
          <p:cNvSpPr/>
          <p:nvPr/>
        </p:nvSpPr>
        <p:spPr>
          <a:xfrm rot="10800000" flipH="1" flipV="1">
            <a:off x="187452" y="1524000"/>
            <a:ext cx="2019300" cy="6019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Tree>
    <p:extLst>
      <p:ext uri="{BB962C8B-B14F-4D97-AF65-F5344CB8AC3E}">
        <p14:creationId xmlns:p14="http://schemas.microsoft.com/office/powerpoint/2010/main" val="5803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08" y="79248"/>
            <a:ext cx="6172200" cy="606552"/>
          </a:xfrm>
        </p:spPr>
        <p:txBody>
          <a:bodyPr>
            <a:normAutofit fontScale="90000"/>
          </a:bodyPr>
          <a:lstStyle/>
          <a:p>
            <a:r>
              <a:rPr lang="en-US" dirty="0" smtClean="0"/>
              <a:t/>
            </a:r>
            <a:br>
              <a:rPr lang="en-US" dirty="0" smtClean="0"/>
            </a:br>
            <a:r>
              <a:rPr lang="en-US" dirty="0" smtClean="0"/>
              <a:t>Patapsco100 </a:t>
            </a:r>
            <a:br>
              <a:rPr lang="en-US" dirty="0" smtClean="0"/>
            </a:br>
            <a:endParaRPr lang="en-US" dirty="0"/>
          </a:p>
        </p:txBody>
      </p:sp>
      <p:sp>
        <p:nvSpPr>
          <p:cNvPr id="4" name="Down Arrow 3"/>
          <p:cNvSpPr/>
          <p:nvPr/>
        </p:nvSpPr>
        <p:spPr>
          <a:xfrm flipH="1" flipV="1">
            <a:off x="3560490" y="2878556"/>
            <a:ext cx="2019300" cy="4758488"/>
          </a:xfrm>
          <a:prstGeom prst="downArrow">
            <a:avLst>
              <a:gd name="adj1" fmla="val 45279"/>
              <a:gd name="adj2" fmla="val 63712"/>
            </a:avLst>
          </a:prstGeom>
          <a:pattFill prst="wdUpDiag">
            <a:fgClr>
              <a:srgbClr val="FFFF00"/>
            </a:fgClr>
            <a:bgClr>
              <a:schemeClr val="tx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7" name="TextBox 6"/>
          <p:cNvSpPr txBox="1"/>
          <p:nvPr/>
        </p:nvSpPr>
        <p:spPr>
          <a:xfrm>
            <a:off x="237743" y="7848600"/>
            <a:ext cx="6400800" cy="1077218"/>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8" name="Down Arrow 7"/>
          <p:cNvSpPr/>
          <p:nvPr/>
        </p:nvSpPr>
        <p:spPr>
          <a:xfrm rot="10800000" flipH="1" flipV="1">
            <a:off x="1418843" y="2878556"/>
            <a:ext cx="2019300" cy="4758488"/>
          </a:xfrm>
          <a:prstGeom prst="downArrow">
            <a:avLst>
              <a:gd name="adj1" fmla="val 45279"/>
              <a:gd name="adj2" fmla="val 63712"/>
            </a:avLst>
          </a:prstGeom>
          <a:pattFill prst="wdUpDiag">
            <a:fgClr>
              <a:srgbClr val="FFFF00"/>
            </a:fgClr>
            <a:bgClr>
              <a:schemeClr val="tx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1" y="1189095"/>
            <a:ext cx="1058753" cy="847846"/>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790" y="1189095"/>
            <a:ext cx="1058753" cy="847846"/>
          </a:xfrm>
          <a:prstGeom prst="rect">
            <a:avLst/>
          </a:prstGeom>
        </p:spPr>
      </p:pic>
      <p:sp>
        <p:nvSpPr>
          <p:cNvPr id="10" name="Title 1"/>
          <p:cNvSpPr txBox="1">
            <a:spLocks/>
          </p:cNvSpPr>
          <p:nvPr/>
        </p:nvSpPr>
        <p:spPr>
          <a:xfrm>
            <a:off x="284007" y="715589"/>
            <a:ext cx="6172200" cy="195141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t/>
            </a:r>
            <a:br>
              <a:rPr lang="en-US" sz="5400" dirty="0" smtClean="0"/>
            </a:br>
            <a:r>
              <a:rPr lang="en-US" sz="5400" dirty="0" smtClean="0"/>
              <a:t>CAUTION 2 WAY TRAFFIC AREA</a:t>
            </a:r>
            <a:br>
              <a:rPr lang="en-US" sz="5400" dirty="0" smtClean="0"/>
            </a:br>
            <a:endParaRPr lang="en-US" sz="5400" dirty="0"/>
          </a:p>
        </p:txBody>
      </p:sp>
    </p:spTree>
    <p:extLst>
      <p:ext uri="{BB962C8B-B14F-4D97-AF65-F5344CB8AC3E}">
        <p14:creationId xmlns:p14="http://schemas.microsoft.com/office/powerpoint/2010/main" val="102823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152400"/>
            <a:ext cx="5829300" cy="1219198"/>
          </a:xfrm>
        </p:spPr>
        <p:txBody>
          <a:bodyPr>
            <a:normAutofit fontScale="90000"/>
          </a:bodyPr>
          <a:lstStyle/>
          <a:p>
            <a:r>
              <a:rPr lang="en-US" dirty="0" smtClean="0"/>
              <a:t>Patapsco 100</a:t>
            </a:r>
            <a:br>
              <a:rPr lang="en-US" dirty="0" smtClean="0"/>
            </a:br>
            <a:r>
              <a:rPr lang="en-US" dirty="0" smtClean="0"/>
              <a:t>WRONG WAY!!</a:t>
            </a:r>
            <a:endParaRPr lang="en-US" dirty="0"/>
          </a:p>
        </p:txBody>
      </p:sp>
      <p:sp>
        <p:nvSpPr>
          <p:cNvPr id="8" name="TextBox 7"/>
          <p:cNvSpPr txBox="1"/>
          <p:nvPr/>
        </p:nvSpPr>
        <p:spPr>
          <a:xfrm>
            <a:off x="152400" y="8153400"/>
            <a:ext cx="6400800" cy="1077218"/>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3" name="Rectangle 2"/>
          <p:cNvSpPr/>
          <p:nvPr/>
        </p:nvSpPr>
        <p:spPr>
          <a:xfrm>
            <a:off x="400050" y="1691217"/>
            <a:ext cx="6153150" cy="61573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tIns="0" bIns="822960" rtlCol="0" anchor="ctr"/>
          <a:lstStyle/>
          <a:p>
            <a:pPr algn="ctr"/>
            <a:r>
              <a:rPr lang="en-US" sz="40000" dirty="0" smtClean="0">
                <a:solidFill>
                  <a:schemeClr val="tx1"/>
                </a:solidFill>
              </a:rPr>
              <a:t>xx</a:t>
            </a:r>
            <a:endParaRPr lang="en-US" sz="40000" dirty="0">
              <a:solidFill>
                <a:schemeClr val="tx1"/>
              </a:solidFill>
            </a:endParaRPr>
          </a:p>
        </p:txBody>
      </p:sp>
    </p:spTree>
    <p:extLst>
      <p:ext uri="{BB962C8B-B14F-4D97-AF65-F5344CB8AC3E}">
        <p14:creationId xmlns:p14="http://schemas.microsoft.com/office/powerpoint/2010/main" val="2328255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3342</TotalTime>
  <Words>213</Words>
  <Application>Microsoft Office PowerPoint</Application>
  <PresentationFormat>On-screen Show (4:3)</PresentationFormat>
  <Paragraphs>14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Patapsco 100 RIGHT Turn</vt:lpstr>
      <vt:lpstr>Patapsco 100 LEFT Turn</vt:lpstr>
      <vt:lpstr>Patapsco 100 STRAIGHT  </vt:lpstr>
      <vt:lpstr> Patapsco100  DESCENT </vt:lpstr>
      <vt:lpstr> Patapsco100  </vt:lpstr>
      <vt:lpstr>Patapsco 100 WRONG WAY!!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J.B.</dc:creator>
  <cp:lastModifiedBy>Microsoft account</cp:lastModifiedBy>
  <cp:revision>84</cp:revision>
  <dcterms:created xsi:type="dcterms:W3CDTF">2011-03-18T00:15:03Z</dcterms:created>
  <dcterms:modified xsi:type="dcterms:W3CDTF">2013-06-19T18:40:54Z</dcterms:modified>
</cp:coreProperties>
</file>