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2DAB-C1A7-4EAB-90E7-AF3DEF0DC113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9527C-6A20-4879-A335-9A7DCF0425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2DAB-C1A7-4EAB-90E7-AF3DEF0DC113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9527C-6A20-4879-A335-9A7DCF0425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2DAB-C1A7-4EAB-90E7-AF3DEF0DC113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9527C-6A20-4879-A335-9A7DCF0425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2DAB-C1A7-4EAB-90E7-AF3DEF0DC113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9527C-6A20-4879-A335-9A7DCF0425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2DAB-C1A7-4EAB-90E7-AF3DEF0DC113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9527C-6A20-4879-A335-9A7DCF0425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2DAB-C1A7-4EAB-90E7-AF3DEF0DC113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9527C-6A20-4879-A335-9A7DCF0425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2DAB-C1A7-4EAB-90E7-AF3DEF0DC113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9527C-6A20-4879-A335-9A7DCF0425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2DAB-C1A7-4EAB-90E7-AF3DEF0DC113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9527C-6A20-4879-A335-9A7DCF0425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2DAB-C1A7-4EAB-90E7-AF3DEF0DC113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9527C-6A20-4879-A335-9A7DCF0425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2DAB-C1A7-4EAB-90E7-AF3DEF0DC113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9527C-6A20-4879-A335-9A7DCF0425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2DAB-C1A7-4EAB-90E7-AF3DEF0DC113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9527C-6A20-4879-A335-9A7DCF0425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A2DAB-C1A7-4EAB-90E7-AF3DEF0DC113}" type="datetimeFigureOut">
              <a:rPr lang="en-US" smtClean="0"/>
              <a:t>6/8/2013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9527C-6A20-4879-A335-9A7DCF0425C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>
            <a:noAutofit/>
          </a:bodyPr>
          <a:lstStyle/>
          <a:p>
            <a:r>
              <a:rPr lang="en-US" sz="7200" dirty="0" smtClean="0"/>
              <a:t>Patapsco 100 </a:t>
            </a:r>
            <a:r>
              <a:rPr lang="en-US" sz="7200" dirty="0" smtClean="0"/>
              <a:t>MARSHALL STATION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>
            <a:noAutofit/>
          </a:bodyPr>
          <a:lstStyle/>
          <a:p>
            <a:r>
              <a:rPr lang="en-US" sz="15000" dirty="0" smtClean="0"/>
              <a:t>1</a:t>
            </a:r>
            <a:endParaRPr lang="en-US" sz="15000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54864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Trails are not closed to the public.  Trail users are reminded to beware of and yield to fast moving cyclists.  Thank you.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>
            <a:noAutofit/>
          </a:bodyPr>
          <a:lstStyle/>
          <a:p>
            <a:r>
              <a:rPr lang="en-US" sz="7200" dirty="0"/>
              <a:t>Patapsco 100 </a:t>
            </a:r>
            <a:r>
              <a:rPr lang="en-US" sz="7200" dirty="0" smtClean="0"/>
              <a:t>MARSHALL STATION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>
            <a:noAutofit/>
          </a:bodyPr>
          <a:lstStyle/>
          <a:p>
            <a:r>
              <a:rPr lang="en-US" sz="15000" dirty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54864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Trails are not closed to the public.  Trail users are reminded to beware of and yield to fast moving cyclists.  Thank you.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>
            <a:noAutofit/>
          </a:bodyPr>
          <a:lstStyle/>
          <a:p>
            <a:r>
              <a:rPr lang="en-US" sz="7200" dirty="0"/>
              <a:t>Patapsco 100 </a:t>
            </a:r>
            <a:r>
              <a:rPr lang="en-US" sz="7200" dirty="0" smtClean="0"/>
              <a:t>MARSHALL STATION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>
            <a:noAutofit/>
          </a:bodyPr>
          <a:lstStyle/>
          <a:p>
            <a:r>
              <a:rPr lang="en-US" sz="15000" dirty="0"/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54864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Trails are not closed to the public.  Trail users are reminded to beware of and yield to fast moving cyclists.  Thank you.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>
            <a:noAutofit/>
          </a:bodyPr>
          <a:lstStyle/>
          <a:p>
            <a:r>
              <a:rPr lang="en-US" sz="7200" dirty="0"/>
              <a:t>Patapsco 100 </a:t>
            </a:r>
            <a:r>
              <a:rPr lang="en-US" sz="7200" dirty="0" smtClean="0"/>
              <a:t>MARSHALL STATION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>
            <a:noAutofit/>
          </a:bodyPr>
          <a:lstStyle/>
          <a:p>
            <a:r>
              <a:rPr lang="en-US" sz="15000" dirty="0" smtClean="0"/>
              <a:t>4</a:t>
            </a:r>
            <a:endParaRPr lang="en-US" sz="15000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54864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Trails are not closed to the public.  Trail users are reminded to beware of and yield to fast moving cyclists.  Thank you.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>
            <a:noAutofit/>
          </a:bodyPr>
          <a:lstStyle/>
          <a:p>
            <a:r>
              <a:rPr lang="en-US" sz="7200" dirty="0"/>
              <a:t>Patapsco 100 </a:t>
            </a:r>
            <a:r>
              <a:rPr lang="en-US" sz="7200" dirty="0" smtClean="0"/>
              <a:t>MARSHALL STATION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>
            <a:noAutofit/>
          </a:bodyPr>
          <a:lstStyle/>
          <a:p>
            <a:r>
              <a:rPr lang="en-US" sz="15000" dirty="0" smtClean="0"/>
              <a:t>5</a:t>
            </a:r>
            <a:endParaRPr lang="en-US" sz="15000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54864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Trails are not closed to the public.  Trail users are reminded to beware of and yield to fast moving cyclists.  Thank you.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>
            <a:noAutofit/>
          </a:bodyPr>
          <a:lstStyle/>
          <a:p>
            <a:r>
              <a:rPr lang="en-US" sz="7200" dirty="0"/>
              <a:t>Patapsco 100 </a:t>
            </a:r>
            <a:r>
              <a:rPr lang="en-US" sz="7200" dirty="0" smtClean="0"/>
              <a:t>MARSHALL STATION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>
            <a:noAutofit/>
          </a:bodyPr>
          <a:lstStyle/>
          <a:p>
            <a:r>
              <a:rPr lang="en-US" sz="15000" dirty="0" smtClean="0"/>
              <a:t>6</a:t>
            </a:r>
            <a:endParaRPr lang="en-US" sz="15000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54864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Trails are not closed to the public.  Trail users are reminded to beware of and yield to fast moving cyclists.  Thank you.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>
            <a:noAutofit/>
          </a:bodyPr>
          <a:lstStyle/>
          <a:p>
            <a:r>
              <a:rPr lang="en-US" sz="7200" dirty="0"/>
              <a:t>Patapsco 100 </a:t>
            </a:r>
            <a:r>
              <a:rPr lang="en-US" sz="7200" dirty="0" smtClean="0"/>
              <a:t>MARSHALL STATION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>
            <a:noAutofit/>
          </a:bodyPr>
          <a:lstStyle/>
          <a:p>
            <a:r>
              <a:rPr lang="en-US" sz="15000" dirty="0" smtClean="0"/>
              <a:t>7</a:t>
            </a:r>
            <a:endParaRPr lang="en-US" sz="15000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54864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Trails are not closed to the public.  Trail users are reminded to beware of and yield to fast moving cyclists.  Thank you.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210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Patapsco 100 MARSHALL STATION</vt:lpstr>
      <vt:lpstr>Patapsco 100 MARSHALL STATION</vt:lpstr>
      <vt:lpstr>Patapsco 100 MARSHALL STATION</vt:lpstr>
      <vt:lpstr>Patapsco 100 MARSHALL STATION</vt:lpstr>
      <vt:lpstr>Patapsco 100 MARSHALL STATION</vt:lpstr>
      <vt:lpstr>Patapsco 100 MARSHALL STATION</vt:lpstr>
      <vt:lpstr>Patapsco 100 MARSHALL STATION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SUGAR HILL MARSHALL STATION</dc:title>
  <dc:creator>J.B.</dc:creator>
  <cp:lastModifiedBy>Microsoft account</cp:lastModifiedBy>
  <cp:revision>2</cp:revision>
  <dcterms:created xsi:type="dcterms:W3CDTF">2012-03-16T13:32:30Z</dcterms:created>
  <dcterms:modified xsi:type="dcterms:W3CDTF">2013-06-08T07:12:24Z</dcterms:modified>
</cp:coreProperties>
</file>