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96" y="-1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27410-A467-4658-9644-B92712EB9C32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617B-852A-4EBE-927C-3B54A060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2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5617B-852A-4EBE-927C-3B54A0602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0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3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7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2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4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7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4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02FE4-9C05-4FB4-ABBF-84A8184B5025}" type="datetimeFigureOut">
              <a:rPr lang="en-US" smtClean="0"/>
              <a:t>6/19/2013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8A2C-F569-43E7-87CF-040890E7F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0" t="19905" r="32198" b="29013"/>
          <a:stretch/>
        </p:blipFill>
        <p:spPr bwMode="auto">
          <a:xfrm>
            <a:off x="0" y="0"/>
            <a:ext cx="9144000" cy="6508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35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Johns Hopkins University - Applied Physics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R Lohr</dc:creator>
  <cp:lastModifiedBy>Kenneth R Lohr</cp:lastModifiedBy>
  <cp:revision>1</cp:revision>
  <dcterms:created xsi:type="dcterms:W3CDTF">2013-06-19T18:19:07Z</dcterms:created>
  <dcterms:modified xsi:type="dcterms:W3CDTF">2013-06-19T18:21:08Z</dcterms:modified>
</cp:coreProperties>
</file>