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2DAB-C1A7-4EAB-90E7-AF3DEF0DC1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1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/>
              <a:t>2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/>
              <a:t>3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4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5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6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SUGAR HILL 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7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SUGAR HILL MARSHALL STATION</vt:lpstr>
      <vt:lpstr>SUGAR HILL MARSHALL STATION</vt:lpstr>
      <vt:lpstr>SUGAR HILL MARSHALL STATION</vt:lpstr>
      <vt:lpstr>SUGAR HILL MARSHALL STATION</vt:lpstr>
      <vt:lpstr>SUGAR HILL MARSHALL STATION</vt:lpstr>
      <vt:lpstr>SUGAR HILL MARSHALL STATION</vt:lpstr>
      <vt:lpstr>SUGAR HILL MARSHALL STATION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HILL MARSHALL STATION</dc:title>
  <dc:creator>J.B.</dc:creator>
  <cp:lastModifiedBy>J.B.</cp:lastModifiedBy>
  <cp:revision>1</cp:revision>
  <dcterms:created xsi:type="dcterms:W3CDTF">2012-03-16T13:32:30Z</dcterms:created>
  <dcterms:modified xsi:type="dcterms:W3CDTF">2012-03-16T13:37:21Z</dcterms:modified>
</cp:coreProperties>
</file>