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A2F1-5747-468B-B2CF-89B6BCEDEB2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BC4C-88E4-4F0A-A0C1-CE625ACB9D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85800" y="685800"/>
            <a:ext cx="7696200" cy="5384800"/>
          </a:xfrm>
          <a:prstGeom prst="rightArrow">
            <a:avLst>
              <a:gd name="adj1" fmla="val 50000"/>
              <a:gd name="adj2" fmla="val 36344"/>
            </a:avLst>
          </a:prstGeom>
          <a:solidFill>
            <a:srgbClr val="FF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bg1"/>
                </a:solidFill>
              </a:rPr>
              <a:t>KEEP LEFT</a:t>
            </a:r>
            <a:endParaRPr lang="en-US" sz="1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J.B.</dc:creator>
  <cp:lastModifiedBy>J.B.</cp:lastModifiedBy>
  <cp:revision>2</cp:revision>
  <dcterms:created xsi:type="dcterms:W3CDTF">2012-03-16T13:39:05Z</dcterms:created>
  <dcterms:modified xsi:type="dcterms:W3CDTF">2012-03-16T13:42:02Z</dcterms:modified>
</cp:coreProperties>
</file>