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1" r:id="rId3"/>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78" autoAdjust="0"/>
    <p:restoredTop sz="94660"/>
  </p:normalViewPr>
  <p:slideViewPr>
    <p:cSldViewPr>
      <p:cViewPr>
        <p:scale>
          <a:sx n="81" d="100"/>
          <a:sy n="81" d="100"/>
        </p:scale>
        <p:origin x="-1380" y="-2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9"/>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6020EA-8943-46EE-BC90-7C1257A41676}" type="datetimeFigureOut">
              <a:rPr lang="en-US" smtClean="0"/>
              <a:pPr/>
              <a:t>7/3/2014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981C5-E11E-4A86-9660-1AFD3A39DF1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6020EA-8943-46EE-BC90-7C1257A41676}" type="datetimeFigureOut">
              <a:rPr lang="en-US" smtClean="0"/>
              <a:pPr/>
              <a:t>7/3/2014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981C5-E11E-4A86-9660-1AFD3A39DF1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6"/>
            <a:ext cx="154305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186"/>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6020EA-8943-46EE-BC90-7C1257A41676}" type="datetimeFigureOut">
              <a:rPr lang="en-US" smtClean="0"/>
              <a:pPr/>
              <a:t>7/3/2014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981C5-E11E-4A86-9660-1AFD3A39DF1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6020EA-8943-46EE-BC90-7C1257A41676}" type="datetimeFigureOut">
              <a:rPr lang="en-US" smtClean="0"/>
              <a:pPr/>
              <a:t>7/3/2014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981C5-E11E-4A86-9660-1AFD3A39DF1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20"/>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6020EA-8943-46EE-BC90-7C1257A41676}" type="datetimeFigureOut">
              <a:rPr lang="en-US" smtClean="0"/>
              <a:pPr/>
              <a:t>7/3/2014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981C5-E11E-4A86-9660-1AFD3A39DF1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2"/>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2"/>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6020EA-8943-46EE-BC90-7C1257A41676}" type="datetimeFigureOut">
              <a:rPr lang="en-US" smtClean="0"/>
              <a:pPr/>
              <a:t>7/3/2014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981C5-E11E-4A86-9660-1AFD3A39DF1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1"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1"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70"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70"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6020EA-8943-46EE-BC90-7C1257A41676}" type="datetimeFigureOut">
              <a:rPr lang="en-US" smtClean="0"/>
              <a:pPr/>
              <a:t>7/3/2014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8981C5-E11E-4A86-9660-1AFD3A39DF1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6020EA-8943-46EE-BC90-7C1257A41676}" type="datetimeFigureOut">
              <a:rPr lang="en-US" smtClean="0"/>
              <a:pPr/>
              <a:t>7/3/2014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8981C5-E11E-4A86-9660-1AFD3A39DF1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6020EA-8943-46EE-BC90-7C1257A41676}" type="datetimeFigureOut">
              <a:rPr lang="en-US" smtClean="0"/>
              <a:pPr/>
              <a:t>7/3/2014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8981C5-E11E-4A86-9660-1AFD3A39DF1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1"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8" y="364069"/>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1" y="1913469"/>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6020EA-8943-46EE-BC90-7C1257A41676}" type="datetimeFigureOut">
              <a:rPr lang="en-US" smtClean="0"/>
              <a:pPr/>
              <a:t>7/3/2014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981C5-E11E-4A86-9660-1AFD3A39DF1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1"/>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2"/>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6020EA-8943-46EE-BC90-7C1257A41676}" type="datetimeFigureOut">
              <a:rPr lang="en-US" smtClean="0"/>
              <a:pPr/>
              <a:t>7/3/2014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981C5-E11E-4A86-9660-1AFD3A39DF1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2"/>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6"/>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A36020EA-8943-46EE-BC90-7C1257A41676}" type="datetimeFigureOut">
              <a:rPr lang="en-US" smtClean="0"/>
              <a:pPr/>
              <a:t>7/3/2014</a:t>
            </a:fld>
            <a:endParaRPr lang="en-US"/>
          </a:p>
        </p:txBody>
      </p:sp>
      <p:sp>
        <p:nvSpPr>
          <p:cNvPr id="5" name="Footer Placeholder 4"/>
          <p:cNvSpPr>
            <a:spLocks noGrp="1"/>
          </p:cNvSpPr>
          <p:nvPr>
            <p:ph type="ftr" sz="quarter" idx="3"/>
          </p:nvPr>
        </p:nvSpPr>
        <p:spPr>
          <a:xfrm>
            <a:off x="2343150" y="8475136"/>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6"/>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F58981C5-E11E-4A86-9660-1AFD3A39DF1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0050" y="3"/>
            <a:ext cx="5829300" cy="1219198"/>
          </a:xfrm>
        </p:spPr>
        <p:txBody>
          <a:bodyPr>
            <a:normAutofit/>
          </a:bodyPr>
          <a:lstStyle/>
          <a:p>
            <a:r>
              <a:rPr lang="en-US" sz="7200" dirty="0" smtClean="0"/>
              <a:t>22 Mile Ride</a:t>
            </a:r>
            <a:endParaRPr lang="en-US" sz="7200" dirty="0"/>
          </a:p>
        </p:txBody>
      </p:sp>
      <p:sp>
        <p:nvSpPr>
          <p:cNvPr id="5" name="TextBox 4"/>
          <p:cNvSpPr txBox="1"/>
          <p:nvPr/>
        </p:nvSpPr>
        <p:spPr>
          <a:xfrm>
            <a:off x="228600" y="6934200"/>
            <a:ext cx="2209800" cy="2062103"/>
          </a:xfrm>
          <a:prstGeom prst="rect">
            <a:avLst/>
          </a:prstGeom>
          <a:noFill/>
        </p:spPr>
        <p:txBody>
          <a:bodyPr wrap="square" rtlCol="0">
            <a:spAutoFit/>
          </a:bodyPr>
          <a:lstStyle/>
          <a:p>
            <a:r>
              <a:rPr lang="en-US" sz="1600" i="1" dirty="0" smtClean="0"/>
              <a:t>Trails are still open to the public during the bicycle race.  Please be alert and yield to racers.  All signage will be taken down by noon the day after the race.</a:t>
            </a:r>
            <a:br>
              <a:rPr lang="en-US" sz="1600" i="1" dirty="0" smtClean="0"/>
            </a:br>
            <a:r>
              <a:rPr lang="en-US" sz="1600" i="1" dirty="0" smtClean="0"/>
              <a:t>Thank you.</a:t>
            </a:r>
            <a:endParaRPr lang="en-US" sz="1600" i="1" dirty="0"/>
          </a:p>
        </p:txBody>
      </p:sp>
      <p:sp>
        <p:nvSpPr>
          <p:cNvPr id="7" name="Right Arrow 6"/>
          <p:cNvSpPr/>
          <p:nvPr/>
        </p:nvSpPr>
        <p:spPr>
          <a:xfrm rot="10800000" flipH="1">
            <a:off x="685800" y="1518731"/>
            <a:ext cx="5638800" cy="6446520"/>
          </a:xfrm>
          <a:prstGeom prst="rightArrow">
            <a:avLst>
              <a:gd name="adj1" fmla="val 50000"/>
              <a:gd name="adj2" fmla="val 60895"/>
            </a:avLst>
          </a:prstGeom>
          <a:solidFill>
            <a:srgbClr val="0070C0"/>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wn Arrow 3"/>
          <p:cNvSpPr/>
          <p:nvPr/>
        </p:nvSpPr>
        <p:spPr>
          <a:xfrm flipH="1" flipV="1">
            <a:off x="838200" y="1371600"/>
            <a:ext cx="5486400" cy="6781800"/>
          </a:xfrm>
          <a:prstGeom prst="downArrow">
            <a:avLst>
              <a:gd name="adj1" fmla="val 45279"/>
              <a:gd name="adj2" fmla="val 63712"/>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algn="ctr"/>
            <a:endParaRPr lang="en-US" sz="22000" dirty="0">
              <a:solidFill>
                <a:schemeClr val="bg1"/>
              </a:solidFill>
            </a:endParaRPr>
          </a:p>
        </p:txBody>
      </p:sp>
      <p:sp>
        <p:nvSpPr>
          <p:cNvPr id="7" name="TextBox 6"/>
          <p:cNvSpPr txBox="1"/>
          <p:nvPr/>
        </p:nvSpPr>
        <p:spPr>
          <a:xfrm>
            <a:off x="228600" y="6553200"/>
            <a:ext cx="1981200" cy="2308324"/>
          </a:xfrm>
          <a:prstGeom prst="rect">
            <a:avLst/>
          </a:prstGeom>
          <a:noFill/>
        </p:spPr>
        <p:txBody>
          <a:bodyPr wrap="square" rtlCol="0">
            <a:spAutoFit/>
          </a:bodyPr>
          <a:lstStyle/>
          <a:p>
            <a:r>
              <a:rPr lang="en-US" sz="1600" i="1" dirty="0" smtClean="0"/>
              <a:t>Trails are still open to the public during the bicycle race.  Please be alert and yield to racers.  All signage will be taken down by noon the day after the race.</a:t>
            </a:r>
            <a:br>
              <a:rPr lang="en-US" sz="1600" i="1" dirty="0" smtClean="0"/>
            </a:br>
            <a:r>
              <a:rPr lang="en-US" sz="1600" i="1" dirty="0" smtClean="0"/>
              <a:t>Thank you.</a:t>
            </a:r>
            <a:endParaRPr lang="en-US" sz="1600" i="1" dirty="0"/>
          </a:p>
        </p:txBody>
      </p:sp>
      <p:sp>
        <p:nvSpPr>
          <p:cNvPr id="6" name="Title 1"/>
          <p:cNvSpPr txBox="1">
            <a:spLocks/>
          </p:cNvSpPr>
          <p:nvPr/>
        </p:nvSpPr>
        <p:spPr>
          <a:xfrm>
            <a:off x="400050" y="3"/>
            <a:ext cx="5829300" cy="121919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7200" dirty="0" smtClean="0"/>
              <a:t>22 Mile Ride</a:t>
            </a:r>
            <a:endParaRPr lang="en-US" sz="7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3343</TotalTime>
  <Words>74</Words>
  <Application>Microsoft Office PowerPoint</Application>
  <PresentationFormat>On-screen Show (4:3)</PresentationFormat>
  <Paragraphs>4</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22 Mile Ride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J.B.</dc:creator>
  <cp:lastModifiedBy>Patrick J. Blair</cp:lastModifiedBy>
  <cp:revision>85</cp:revision>
  <dcterms:created xsi:type="dcterms:W3CDTF">2011-03-18T00:15:03Z</dcterms:created>
  <dcterms:modified xsi:type="dcterms:W3CDTF">2014-07-03T15:33:22Z</dcterms:modified>
</cp:coreProperties>
</file>